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5" r:id="rId9"/>
    <p:sldId id="267" r:id="rId10"/>
    <p:sldId id="264" r:id="rId11"/>
    <p:sldId id="266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6010" autoAdjust="0"/>
  </p:normalViewPr>
  <p:slideViewPr>
    <p:cSldViewPr snapToGrid="0">
      <p:cViewPr varScale="1">
        <p:scale>
          <a:sx n="98" d="100"/>
          <a:sy n="98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1269B-C5C0-4B42-ABF8-9C069C4CCCA8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774DB-594E-45C6-BB8D-DBBD3333A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747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935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5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184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422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781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501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021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669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80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91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57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587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30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668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634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58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74DB-594E-45C6-BB8D-DBBD3333AB1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18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0884A-2F61-409C-995A-1BC166CBC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5883EB-1958-48E2-B059-7D576FFDB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781E07-F667-43F0-B2D4-8B14613D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E72-A911-464A-9CD1-5FBFA90C9CD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875EF3-5274-4787-82E1-6B5B3E7C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3B172A-D4D6-4FA9-BCD5-BD7153AE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38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56878-EB4E-4ED2-9A5D-41DFD731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2505C0-DAF6-4539-92F3-A6B4177B0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40F2F-745D-431E-A3B3-88CC052E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E72-A911-464A-9CD1-5FBFA90C9CD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864BE-5D4F-40BE-939E-D0D719D3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24D948-91D1-48EE-9EAE-61FF9A0C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28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F18483-F99F-4DA3-96AB-55617E342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27D76B-5229-4AE5-9C4B-10B8DEBF1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2DE05D-E85B-4429-9A97-70D6F118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E72-A911-464A-9CD1-5FBFA90C9CD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704FEF-49D0-4A4E-96CF-1BD044AE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DF44B4-C615-49AB-AEC8-4A30FD15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33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606BD-CD02-423A-B35D-0BC5C379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34FB45-0C8B-4E23-A74E-0D8E411A9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EFE06-971F-423C-BC1B-0833AD72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E72-A911-464A-9CD1-5FBFA90C9CD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ED0E9C-E568-42F2-86C3-212AF76A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FDFA9B-F7F7-4692-87F9-91A1FC18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82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EA757-CB15-4850-8090-C1F33D0E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9F01F3-CA33-44DB-B91D-58BDFA513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792CB2-02F1-47A1-A8F7-8E91F880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E72-A911-464A-9CD1-5FBFA90C9CD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AA3FE3-E6A1-440C-8844-224BF501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457306-5AD6-43A2-91DC-40FFFDE7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8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70CA9-03E4-4618-B428-83B9CECD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14FD40-CD4A-456D-80A4-BAC444605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82727D-D878-4BC5-9269-E0427224F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417506-8D30-4445-984E-A78BB060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E72-A911-464A-9CD1-5FBFA90C9CD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52839C-F03D-4BA1-81E3-C5930DE5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4A1EF7-724B-4603-BB01-E9DFBCC5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96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79237-F0E7-4218-88F5-E0D7180F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C43E6D-6D88-4F33-8CE5-6C84CDDC5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BDD402-B4CF-4617-9ADF-66EBFD399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66530C-0BD3-4A71-87D8-C3B25F45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484605-AD42-465F-9026-6394A453C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9893FE-481F-43ED-976F-443722D0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E72-A911-464A-9CD1-5FBFA90C9CD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B823B0-D833-45EF-A30D-276317DC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DFD62B-6A06-4294-83CB-FFA1F666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31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9ABE1-68E2-42CC-BD35-73A52A2C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F7D5E2-959A-4C87-8693-525AC648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E72-A911-464A-9CD1-5FBFA90C9CD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DB3C94-952C-4D33-A0A9-5FF95688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69C8A9-6162-402E-A9EF-A294ACD5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06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27E857-2009-465D-B251-31B42D67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E72-A911-464A-9CD1-5FBFA90C9CD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86BE15-947C-4A6B-9306-A4E836A3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0997C4-D116-490F-9A11-6FCF4EA7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80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8804F-BDED-493E-9B6B-4811D1A3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521E2-EF38-4F9B-9EB3-DDC98C3E0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90F1F3-D278-437A-B198-2E2FF9B5F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E62B81-CC27-4AA1-892A-8C5C38ED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E72-A911-464A-9CD1-5FBFA90C9CD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A26C6F-AAAC-431C-909B-7175FF3F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0646A2-8C4F-46EB-8126-FA180DF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54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262F8-99FA-4365-925A-52D378B9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B9E3F1-7C3D-4E27-8099-90C430D29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6048A9-858B-455C-AD5F-CD22CF5E3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118016-2F6D-46C2-9DE3-30261E87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0E72-A911-464A-9CD1-5FBFA90C9CD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6F3E3E-CC06-41E6-AB90-A9479271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30A032-D73B-4C7F-9CBC-31560C36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06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0F8927-4203-4A68-ABB1-3B96DCA4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5B06DD-39D7-49A1-B9A5-BE6D760DE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60F13-123E-4B19-ABF1-DB68AFE22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0E72-A911-464A-9CD1-5FBFA90C9CD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7CA404-5CBD-4B01-8B2B-4C067CFF5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C73D61-6A3B-45BA-99F3-7DBC303C4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00CC2-16C1-42B7-8EF5-4E325811F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48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A644129A-DEA5-4904-A829-0CED7F133B96}"/>
              </a:ext>
            </a:extLst>
          </p:cNvPr>
          <p:cNvSpPr/>
          <p:nvPr/>
        </p:nvSpPr>
        <p:spPr>
          <a:xfrm>
            <a:off x="3246244" y="2696322"/>
            <a:ext cx="4685511" cy="47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C0478FA-D6AD-47FC-8DD3-AF2E4B41F477}"/>
              </a:ext>
            </a:extLst>
          </p:cNvPr>
          <p:cNvSpPr txBox="1"/>
          <p:nvPr/>
        </p:nvSpPr>
        <p:spPr>
          <a:xfrm>
            <a:off x="3256785" y="23269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Usuário:</a:t>
            </a:r>
            <a:endParaRPr lang="pt-B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2526C95-D37A-4D49-BB33-5829D8FBE619}"/>
              </a:ext>
            </a:extLst>
          </p:cNvPr>
          <p:cNvSpPr/>
          <p:nvPr/>
        </p:nvSpPr>
        <p:spPr>
          <a:xfrm>
            <a:off x="3246243" y="3544925"/>
            <a:ext cx="4685511" cy="47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E26D94F-FF3D-4A88-A72C-D0D7B8CD60E1}"/>
              </a:ext>
            </a:extLst>
          </p:cNvPr>
          <p:cNvSpPr txBox="1"/>
          <p:nvPr/>
        </p:nvSpPr>
        <p:spPr>
          <a:xfrm>
            <a:off x="3256785" y="31755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0F231E9-1904-400E-85F0-9DAACCDF9333}"/>
              </a:ext>
            </a:extLst>
          </p:cNvPr>
          <p:cNvSpPr/>
          <p:nvPr/>
        </p:nvSpPr>
        <p:spPr>
          <a:xfrm>
            <a:off x="6858791" y="4569889"/>
            <a:ext cx="1080723" cy="47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EB38703-BFF7-4E40-B34A-E6D73754F57E}"/>
              </a:ext>
            </a:extLst>
          </p:cNvPr>
          <p:cNvSpPr/>
          <p:nvPr/>
        </p:nvSpPr>
        <p:spPr>
          <a:xfrm>
            <a:off x="10904579" y="6177560"/>
            <a:ext cx="1080723" cy="47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7A44CBF-D677-44B3-A5CB-A345757C8F6B}"/>
              </a:ext>
            </a:extLst>
          </p:cNvPr>
          <p:cNvSpPr/>
          <p:nvPr/>
        </p:nvSpPr>
        <p:spPr>
          <a:xfrm>
            <a:off x="8332177" y="6177560"/>
            <a:ext cx="2181412" cy="47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Esqueci minha senha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645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Cliente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CEF61-6DE3-42E8-A12F-38037CA248ED}"/>
              </a:ext>
            </a:extLst>
          </p:cNvPr>
          <p:cNvSpPr/>
          <p:nvPr/>
        </p:nvSpPr>
        <p:spPr>
          <a:xfrm>
            <a:off x="346635" y="1245205"/>
            <a:ext cx="11427012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EDE4AD-DE71-4A7E-8D75-3278EC43CDED}"/>
              </a:ext>
            </a:extLst>
          </p:cNvPr>
          <p:cNvSpPr txBox="1"/>
          <p:nvPr/>
        </p:nvSpPr>
        <p:spPr>
          <a:xfrm>
            <a:off x="340658" y="8758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B509CF-03F4-4AB0-8E88-95D669AB29A1}"/>
              </a:ext>
            </a:extLst>
          </p:cNvPr>
          <p:cNvSpPr txBox="1"/>
          <p:nvPr/>
        </p:nvSpPr>
        <p:spPr>
          <a:xfrm>
            <a:off x="340658" y="21569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CPF: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50E5991-B624-4D7B-A7EE-26FB4743D475}"/>
              </a:ext>
            </a:extLst>
          </p:cNvPr>
          <p:cNvSpPr/>
          <p:nvPr/>
        </p:nvSpPr>
        <p:spPr>
          <a:xfrm>
            <a:off x="382494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C6FD64-52DE-4A37-8D6B-B7937B30A372}"/>
              </a:ext>
            </a:extLst>
          </p:cNvPr>
          <p:cNvSpPr txBox="1"/>
          <p:nvPr/>
        </p:nvSpPr>
        <p:spPr>
          <a:xfrm>
            <a:off x="3887692" y="2156936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Limite: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78D6610-789D-4C6A-92AD-DEB1E8592DC3}"/>
              </a:ext>
            </a:extLst>
          </p:cNvPr>
          <p:cNvSpPr/>
          <p:nvPr/>
        </p:nvSpPr>
        <p:spPr>
          <a:xfrm>
            <a:off x="3929529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0774566-0269-4AD9-996B-3626C27490E8}"/>
              </a:ext>
            </a:extLst>
          </p:cNvPr>
          <p:cNvSpPr txBox="1"/>
          <p:nvPr/>
        </p:nvSpPr>
        <p:spPr>
          <a:xfrm>
            <a:off x="340657" y="3331312"/>
            <a:ext cx="216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Endereço: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DAC12F1-2873-4291-8AA4-F576CD61DA11}"/>
              </a:ext>
            </a:extLst>
          </p:cNvPr>
          <p:cNvSpPr/>
          <p:nvPr/>
        </p:nvSpPr>
        <p:spPr>
          <a:xfrm>
            <a:off x="382493" y="3700644"/>
            <a:ext cx="11391153" cy="2192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F1420FA-D5E3-47DC-8EA3-C06EF017BC5F}"/>
              </a:ext>
            </a:extLst>
          </p:cNvPr>
          <p:cNvSpPr/>
          <p:nvPr/>
        </p:nvSpPr>
        <p:spPr>
          <a:xfrm>
            <a:off x="971774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3BA43C9-3564-49AC-8185-E441C7C4B9C8}"/>
              </a:ext>
            </a:extLst>
          </p:cNvPr>
          <p:cNvSpPr/>
          <p:nvPr/>
        </p:nvSpPr>
        <p:spPr>
          <a:xfrm>
            <a:off x="7043269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Limpar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94309C-60B8-455F-8582-9A41DC372D88}"/>
              </a:ext>
            </a:extLst>
          </p:cNvPr>
          <p:cNvSpPr txBox="1"/>
          <p:nvPr/>
        </p:nvSpPr>
        <p:spPr>
          <a:xfrm>
            <a:off x="7434727" y="2156936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Contato: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083F6D-4838-4DEE-87B5-0B007EEB908A}"/>
              </a:ext>
            </a:extLst>
          </p:cNvPr>
          <p:cNvSpPr/>
          <p:nvPr/>
        </p:nvSpPr>
        <p:spPr>
          <a:xfrm>
            <a:off x="7476564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480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Listagem Clientes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F1420FA-D5E3-47DC-8EA3-C06EF017BC5F}"/>
              </a:ext>
            </a:extLst>
          </p:cNvPr>
          <p:cNvSpPr/>
          <p:nvPr/>
        </p:nvSpPr>
        <p:spPr>
          <a:xfrm>
            <a:off x="971774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3BA43C9-3564-49AC-8185-E441C7C4B9C8}"/>
              </a:ext>
            </a:extLst>
          </p:cNvPr>
          <p:cNvSpPr/>
          <p:nvPr/>
        </p:nvSpPr>
        <p:spPr>
          <a:xfrm>
            <a:off x="7043269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Filtrar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72577"/>
              </p:ext>
            </p:extLst>
          </p:nvPr>
        </p:nvGraphicFramePr>
        <p:xfrm>
          <a:off x="645458" y="719665"/>
          <a:ext cx="10865225" cy="531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45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6988597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34941401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2903353650"/>
                    </a:ext>
                  </a:extLst>
                </a:gridCol>
              </a:tblGrid>
              <a:tr h="457700">
                <a:tc>
                  <a:txBody>
                    <a:bodyPr/>
                    <a:lstStyle/>
                    <a:p>
                      <a:r>
                        <a:rPr lang="pt-BR" dirty="0"/>
                        <a:t>CPF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Saldo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7507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977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423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05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 Cliente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CEF61-6DE3-42E8-A12F-38037CA248ED}"/>
              </a:ext>
            </a:extLst>
          </p:cNvPr>
          <p:cNvSpPr/>
          <p:nvPr/>
        </p:nvSpPr>
        <p:spPr>
          <a:xfrm>
            <a:off x="346635" y="1245205"/>
            <a:ext cx="11427012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EDE4AD-DE71-4A7E-8D75-3278EC43CDED}"/>
              </a:ext>
            </a:extLst>
          </p:cNvPr>
          <p:cNvSpPr txBox="1"/>
          <p:nvPr/>
        </p:nvSpPr>
        <p:spPr>
          <a:xfrm>
            <a:off x="340658" y="8758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B509CF-03F4-4AB0-8E88-95D669AB29A1}"/>
              </a:ext>
            </a:extLst>
          </p:cNvPr>
          <p:cNvSpPr txBox="1"/>
          <p:nvPr/>
        </p:nvSpPr>
        <p:spPr>
          <a:xfrm>
            <a:off x="340658" y="21569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CPF: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50E5991-B624-4D7B-A7EE-26FB4743D475}"/>
              </a:ext>
            </a:extLst>
          </p:cNvPr>
          <p:cNvSpPr/>
          <p:nvPr/>
        </p:nvSpPr>
        <p:spPr>
          <a:xfrm>
            <a:off x="382494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C6FD64-52DE-4A37-8D6B-B7937B30A372}"/>
              </a:ext>
            </a:extLst>
          </p:cNvPr>
          <p:cNvSpPr txBox="1"/>
          <p:nvPr/>
        </p:nvSpPr>
        <p:spPr>
          <a:xfrm>
            <a:off x="3887692" y="2156936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Limite: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78D6610-789D-4C6A-92AD-DEB1E8592DC3}"/>
              </a:ext>
            </a:extLst>
          </p:cNvPr>
          <p:cNvSpPr/>
          <p:nvPr/>
        </p:nvSpPr>
        <p:spPr>
          <a:xfrm>
            <a:off x="3929529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0774566-0269-4AD9-996B-3626C27490E8}"/>
              </a:ext>
            </a:extLst>
          </p:cNvPr>
          <p:cNvSpPr txBox="1"/>
          <p:nvPr/>
        </p:nvSpPr>
        <p:spPr>
          <a:xfrm>
            <a:off x="340657" y="3331312"/>
            <a:ext cx="216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Endereço: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DAC12F1-2873-4291-8AA4-F576CD61DA11}"/>
              </a:ext>
            </a:extLst>
          </p:cNvPr>
          <p:cNvSpPr/>
          <p:nvPr/>
        </p:nvSpPr>
        <p:spPr>
          <a:xfrm>
            <a:off x="382493" y="3700644"/>
            <a:ext cx="11391153" cy="2192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F1420FA-D5E3-47DC-8EA3-C06EF017BC5F}"/>
              </a:ext>
            </a:extLst>
          </p:cNvPr>
          <p:cNvSpPr/>
          <p:nvPr/>
        </p:nvSpPr>
        <p:spPr>
          <a:xfrm>
            <a:off x="971774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94309C-60B8-455F-8582-9A41DC372D88}"/>
              </a:ext>
            </a:extLst>
          </p:cNvPr>
          <p:cNvSpPr txBox="1"/>
          <p:nvPr/>
        </p:nvSpPr>
        <p:spPr>
          <a:xfrm>
            <a:off x="7434727" y="2156936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Contato: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083F6D-4838-4DEE-87B5-0B007EEB908A}"/>
              </a:ext>
            </a:extLst>
          </p:cNvPr>
          <p:cNvSpPr/>
          <p:nvPr/>
        </p:nvSpPr>
        <p:spPr>
          <a:xfrm>
            <a:off x="7476564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8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Vendas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98318"/>
              </p:ext>
            </p:extLst>
          </p:nvPr>
        </p:nvGraphicFramePr>
        <p:xfrm>
          <a:off x="663387" y="1250711"/>
          <a:ext cx="10865225" cy="447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45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6988597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34941401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2903353650"/>
                    </a:ext>
                  </a:extLst>
                </a:gridCol>
              </a:tblGrid>
              <a:tr h="352461">
                <a:tc>
                  <a:txBody>
                    <a:bodyPr/>
                    <a:lstStyle/>
                    <a:p>
                      <a:r>
                        <a:rPr lang="pt-BR" dirty="0"/>
                        <a:t>Código de Barras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Unit.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94719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43599E5F-2392-4891-A035-ADF803094FCE}"/>
              </a:ext>
            </a:extLst>
          </p:cNvPr>
          <p:cNvSpPr/>
          <p:nvPr/>
        </p:nvSpPr>
        <p:spPr>
          <a:xfrm>
            <a:off x="1653388" y="648912"/>
            <a:ext cx="2474259" cy="41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1EA18C-054B-4560-A1E2-DCD98705953A}"/>
              </a:ext>
            </a:extLst>
          </p:cNvPr>
          <p:cNvSpPr txBox="1"/>
          <p:nvPr/>
        </p:nvSpPr>
        <p:spPr>
          <a:xfrm>
            <a:off x="663387" y="691957"/>
            <a:ext cx="99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Código: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BA72B88-5E6E-4641-A324-96B0043D5DDC}"/>
              </a:ext>
            </a:extLst>
          </p:cNvPr>
          <p:cNvSpPr/>
          <p:nvPr/>
        </p:nvSpPr>
        <p:spPr>
          <a:xfrm>
            <a:off x="5806139" y="648912"/>
            <a:ext cx="2474259" cy="41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F228F8-26EF-45DB-BE72-C9C89B5FAE8E}"/>
              </a:ext>
            </a:extLst>
          </p:cNvPr>
          <p:cNvSpPr txBox="1"/>
          <p:nvPr/>
        </p:nvSpPr>
        <p:spPr>
          <a:xfrm>
            <a:off x="4407645" y="691957"/>
            <a:ext cx="146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Quantidade: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D064FB6-7655-43EC-B1E8-AC1EBD383542}"/>
              </a:ext>
            </a:extLst>
          </p:cNvPr>
          <p:cNvSpPr/>
          <p:nvPr/>
        </p:nvSpPr>
        <p:spPr>
          <a:xfrm>
            <a:off x="9613151" y="694085"/>
            <a:ext cx="2474259" cy="41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76E7FF-7505-430E-A5FE-ABFC00B2700E}"/>
              </a:ext>
            </a:extLst>
          </p:cNvPr>
          <p:cNvSpPr/>
          <p:nvPr/>
        </p:nvSpPr>
        <p:spPr>
          <a:xfrm>
            <a:off x="695810" y="6293689"/>
            <a:ext cx="2474259" cy="41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Deletar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C0E5342-2265-4258-9F1B-EEF2FAD83460}"/>
              </a:ext>
            </a:extLst>
          </p:cNvPr>
          <p:cNvSpPr/>
          <p:nvPr/>
        </p:nvSpPr>
        <p:spPr>
          <a:xfrm>
            <a:off x="9054353" y="6293689"/>
            <a:ext cx="2474259" cy="41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Fechar Venda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59E6B77-79DD-4A4E-BAD5-D3488B5275CA}"/>
              </a:ext>
            </a:extLst>
          </p:cNvPr>
          <p:cNvSpPr txBox="1"/>
          <p:nvPr/>
        </p:nvSpPr>
        <p:spPr>
          <a:xfrm>
            <a:off x="8830238" y="5794583"/>
            <a:ext cx="26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Final:_____________</a:t>
            </a:r>
          </a:p>
        </p:txBody>
      </p:sp>
    </p:spTree>
    <p:extLst>
      <p:ext uri="{BB962C8B-B14F-4D97-AF65-F5344CB8AC3E}">
        <p14:creationId xmlns:p14="http://schemas.microsoft.com/office/powerpoint/2010/main" val="205523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Listagem de Vendas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F1420FA-D5E3-47DC-8EA3-C06EF017BC5F}"/>
              </a:ext>
            </a:extLst>
          </p:cNvPr>
          <p:cNvSpPr/>
          <p:nvPr/>
        </p:nvSpPr>
        <p:spPr>
          <a:xfrm>
            <a:off x="971774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Consultar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3BA43C9-3564-49AC-8185-E441C7C4B9C8}"/>
              </a:ext>
            </a:extLst>
          </p:cNvPr>
          <p:cNvSpPr/>
          <p:nvPr/>
        </p:nvSpPr>
        <p:spPr>
          <a:xfrm>
            <a:off x="7043269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Filtrar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241462"/>
              </p:ext>
            </p:extLst>
          </p:nvPr>
        </p:nvGraphicFramePr>
        <p:xfrm>
          <a:off x="645458" y="719665"/>
          <a:ext cx="10865225" cy="531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45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6988597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34941401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2903353650"/>
                    </a:ext>
                  </a:extLst>
                </a:gridCol>
              </a:tblGrid>
              <a:tr h="457700">
                <a:tc>
                  <a:txBody>
                    <a:bodyPr/>
                    <a:lstStyle/>
                    <a:p>
                      <a:r>
                        <a:rPr lang="pt-BR" dirty="0"/>
                        <a:t>Sequência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CPF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7507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977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423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47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Consultar Vendas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591292"/>
              </p:ext>
            </p:extLst>
          </p:nvPr>
        </p:nvGraphicFramePr>
        <p:xfrm>
          <a:off x="663387" y="808675"/>
          <a:ext cx="10865225" cy="522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45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6988597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34941401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2903353650"/>
                    </a:ext>
                  </a:extLst>
                </a:gridCol>
              </a:tblGrid>
              <a:tr h="352461">
                <a:tc>
                  <a:txBody>
                    <a:bodyPr/>
                    <a:lstStyle/>
                    <a:p>
                      <a:r>
                        <a:rPr lang="pt-BR" dirty="0"/>
                        <a:t>Código de Barras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Unit.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5679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85349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4079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B2B4498-E6AE-4FE2-AAD0-D9A9889312DF}"/>
              </a:ext>
            </a:extLst>
          </p:cNvPr>
          <p:cNvSpPr txBox="1"/>
          <p:nvPr/>
        </p:nvSpPr>
        <p:spPr>
          <a:xfrm>
            <a:off x="663387" y="6388847"/>
            <a:ext cx="1086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CPF:______________	Nome:______________	Usuario:______________	Total:______________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297983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Devolução 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/>
        </p:nvGraphicFramePr>
        <p:xfrm>
          <a:off x="663387" y="1250711"/>
          <a:ext cx="10865225" cy="447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45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6988597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34941401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2903353650"/>
                    </a:ext>
                  </a:extLst>
                </a:gridCol>
              </a:tblGrid>
              <a:tr h="352461">
                <a:tc>
                  <a:txBody>
                    <a:bodyPr/>
                    <a:lstStyle/>
                    <a:p>
                      <a:r>
                        <a:rPr lang="pt-BR" dirty="0"/>
                        <a:t>Código de Barras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Unit.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94719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43599E5F-2392-4891-A035-ADF803094FCE}"/>
              </a:ext>
            </a:extLst>
          </p:cNvPr>
          <p:cNvSpPr/>
          <p:nvPr/>
        </p:nvSpPr>
        <p:spPr>
          <a:xfrm>
            <a:off x="1653388" y="648912"/>
            <a:ext cx="2474259" cy="41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1EA18C-054B-4560-A1E2-DCD98705953A}"/>
              </a:ext>
            </a:extLst>
          </p:cNvPr>
          <p:cNvSpPr txBox="1"/>
          <p:nvPr/>
        </p:nvSpPr>
        <p:spPr>
          <a:xfrm>
            <a:off x="663387" y="691957"/>
            <a:ext cx="99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Código: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BA72B88-5E6E-4641-A324-96B0043D5DDC}"/>
              </a:ext>
            </a:extLst>
          </p:cNvPr>
          <p:cNvSpPr/>
          <p:nvPr/>
        </p:nvSpPr>
        <p:spPr>
          <a:xfrm>
            <a:off x="5806139" y="648912"/>
            <a:ext cx="2474259" cy="41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F228F8-26EF-45DB-BE72-C9C89B5FAE8E}"/>
              </a:ext>
            </a:extLst>
          </p:cNvPr>
          <p:cNvSpPr txBox="1"/>
          <p:nvPr/>
        </p:nvSpPr>
        <p:spPr>
          <a:xfrm>
            <a:off x="4407645" y="691957"/>
            <a:ext cx="146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Quantidade: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D064FB6-7655-43EC-B1E8-AC1EBD383542}"/>
              </a:ext>
            </a:extLst>
          </p:cNvPr>
          <p:cNvSpPr/>
          <p:nvPr/>
        </p:nvSpPr>
        <p:spPr>
          <a:xfrm>
            <a:off x="9613151" y="694085"/>
            <a:ext cx="2474259" cy="41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76E7FF-7505-430E-A5FE-ABFC00B2700E}"/>
              </a:ext>
            </a:extLst>
          </p:cNvPr>
          <p:cNvSpPr/>
          <p:nvPr/>
        </p:nvSpPr>
        <p:spPr>
          <a:xfrm>
            <a:off x="695810" y="6293689"/>
            <a:ext cx="2474259" cy="41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Deletar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C0E5342-2265-4258-9F1B-EEF2FAD83460}"/>
              </a:ext>
            </a:extLst>
          </p:cNvPr>
          <p:cNvSpPr/>
          <p:nvPr/>
        </p:nvSpPr>
        <p:spPr>
          <a:xfrm>
            <a:off x="9054353" y="6293689"/>
            <a:ext cx="2474259" cy="41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Concluir Devolução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59E6B77-79DD-4A4E-BAD5-D3488B5275CA}"/>
              </a:ext>
            </a:extLst>
          </p:cNvPr>
          <p:cNvSpPr txBox="1"/>
          <p:nvPr/>
        </p:nvSpPr>
        <p:spPr>
          <a:xfrm>
            <a:off x="8830238" y="5794583"/>
            <a:ext cx="26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Final:_____________</a:t>
            </a:r>
          </a:p>
        </p:txBody>
      </p:sp>
    </p:spTree>
    <p:extLst>
      <p:ext uri="{BB962C8B-B14F-4D97-AF65-F5344CB8AC3E}">
        <p14:creationId xmlns:p14="http://schemas.microsoft.com/office/powerpoint/2010/main" val="1677695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Listagem de Devoluções 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F1420FA-D5E3-47DC-8EA3-C06EF017BC5F}"/>
              </a:ext>
            </a:extLst>
          </p:cNvPr>
          <p:cNvSpPr/>
          <p:nvPr/>
        </p:nvSpPr>
        <p:spPr>
          <a:xfrm>
            <a:off x="971774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Consultar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3BA43C9-3564-49AC-8185-E441C7C4B9C8}"/>
              </a:ext>
            </a:extLst>
          </p:cNvPr>
          <p:cNvSpPr/>
          <p:nvPr/>
        </p:nvSpPr>
        <p:spPr>
          <a:xfrm>
            <a:off x="7043269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Filtrar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/>
        </p:nvGraphicFramePr>
        <p:xfrm>
          <a:off x="645458" y="719665"/>
          <a:ext cx="10865225" cy="531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45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6988597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34941401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2903353650"/>
                    </a:ext>
                  </a:extLst>
                </a:gridCol>
              </a:tblGrid>
              <a:tr h="457700">
                <a:tc>
                  <a:txBody>
                    <a:bodyPr/>
                    <a:lstStyle/>
                    <a:p>
                      <a:r>
                        <a:rPr lang="pt-BR" dirty="0"/>
                        <a:t>Sequência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CPF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7507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977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423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871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Consultar Devoluções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/>
        </p:nvGraphicFramePr>
        <p:xfrm>
          <a:off x="663387" y="808675"/>
          <a:ext cx="10865225" cy="522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45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6988597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34941401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2903353650"/>
                    </a:ext>
                  </a:extLst>
                </a:gridCol>
              </a:tblGrid>
              <a:tr h="352461">
                <a:tc>
                  <a:txBody>
                    <a:bodyPr/>
                    <a:lstStyle/>
                    <a:p>
                      <a:r>
                        <a:rPr lang="pt-BR" dirty="0"/>
                        <a:t>Código de Barras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Unit.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5679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85349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4079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B2B4498-E6AE-4FE2-AAD0-D9A9889312DF}"/>
              </a:ext>
            </a:extLst>
          </p:cNvPr>
          <p:cNvSpPr txBox="1"/>
          <p:nvPr/>
        </p:nvSpPr>
        <p:spPr>
          <a:xfrm>
            <a:off x="663387" y="6388847"/>
            <a:ext cx="1086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CPF:______________	Nome:______________	Usuario:______________	Total:______________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633282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Relatório de Vendas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3BA43C9-3564-49AC-8185-E441C7C4B9C8}"/>
              </a:ext>
            </a:extLst>
          </p:cNvPr>
          <p:cNvSpPr/>
          <p:nvPr/>
        </p:nvSpPr>
        <p:spPr>
          <a:xfrm>
            <a:off x="9036424" y="6207608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Filtrar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/>
        </p:nvGraphicFramePr>
        <p:xfrm>
          <a:off x="645458" y="719665"/>
          <a:ext cx="10865225" cy="531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45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6988597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34941401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2903353650"/>
                    </a:ext>
                  </a:extLst>
                </a:gridCol>
              </a:tblGrid>
              <a:tr h="457700">
                <a:tc>
                  <a:txBody>
                    <a:bodyPr/>
                    <a:lstStyle/>
                    <a:p>
                      <a:r>
                        <a:rPr lang="pt-BR" dirty="0"/>
                        <a:t>Sequência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CPF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7507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977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423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1F9A9C59-187C-4BBA-8594-DDD46AA0ABBC}"/>
              </a:ext>
            </a:extLst>
          </p:cNvPr>
          <p:cNvSpPr txBox="1"/>
          <p:nvPr/>
        </p:nvSpPr>
        <p:spPr>
          <a:xfrm>
            <a:off x="645458" y="6380487"/>
            <a:ext cx="310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Total:_________________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94824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9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4C78776-DE91-4953-8B10-931EABCE6488}"/>
              </a:ext>
            </a:extLst>
          </p:cNvPr>
          <p:cNvSpPr/>
          <p:nvPr/>
        </p:nvSpPr>
        <p:spPr>
          <a:xfrm>
            <a:off x="-3" y="1219199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Movimento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E9D420-AD30-4CA5-942D-0E64A9B1D39D}"/>
              </a:ext>
            </a:extLst>
          </p:cNvPr>
          <p:cNvSpPr/>
          <p:nvPr/>
        </p:nvSpPr>
        <p:spPr>
          <a:xfrm>
            <a:off x="-4" y="1804893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Relatórios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FAC0A38-E040-4B51-9F59-E96F47E0572E}"/>
              </a:ext>
            </a:extLst>
          </p:cNvPr>
          <p:cNvSpPr/>
          <p:nvPr/>
        </p:nvSpPr>
        <p:spPr>
          <a:xfrm>
            <a:off x="-3" y="2390587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Administrativo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1F604-B16E-4D27-847D-B699BA45F6FE}"/>
              </a:ext>
            </a:extLst>
          </p:cNvPr>
          <p:cNvSpPr/>
          <p:nvPr/>
        </p:nvSpPr>
        <p:spPr>
          <a:xfrm>
            <a:off x="2474258" y="-35859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2D4F35-512F-44FB-A15B-C8458A851431}"/>
              </a:ext>
            </a:extLst>
          </p:cNvPr>
          <p:cNvSpPr/>
          <p:nvPr/>
        </p:nvSpPr>
        <p:spPr>
          <a:xfrm>
            <a:off x="2474258" y="555812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472B94-F806-4404-99B1-38ADA7E4A051}"/>
              </a:ext>
            </a:extLst>
          </p:cNvPr>
          <p:cNvSpPr/>
          <p:nvPr/>
        </p:nvSpPr>
        <p:spPr>
          <a:xfrm>
            <a:off x="-2" y="633505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Listagens/Alterações </a:t>
            </a:r>
          </a:p>
        </p:txBody>
      </p:sp>
    </p:spTree>
    <p:extLst>
      <p:ext uri="{BB962C8B-B14F-4D97-AF65-F5344CB8AC3E}">
        <p14:creationId xmlns:p14="http://schemas.microsoft.com/office/powerpoint/2010/main" val="3295024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Relatório de Venda de Produtos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512521"/>
              </p:ext>
            </p:extLst>
          </p:nvPr>
        </p:nvGraphicFramePr>
        <p:xfrm>
          <a:off x="663387" y="808675"/>
          <a:ext cx="10865225" cy="522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45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6988597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34941401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2903353650"/>
                    </a:ext>
                  </a:extLst>
                </a:gridCol>
              </a:tblGrid>
              <a:tr h="352461">
                <a:tc>
                  <a:txBody>
                    <a:bodyPr/>
                    <a:lstStyle/>
                    <a:p>
                      <a:r>
                        <a:rPr lang="pt-BR" dirty="0"/>
                        <a:t>Código de Barras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Unit.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 Vendido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5679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85349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4079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B2B4498-E6AE-4FE2-AAD0-D9A9889312DF}"/>
              </a:ext>
            </a:extLst>
          </p:cNvPr>
          <p:cNvSpPr txBox="1"/>
          <p:nvPr/>
        </p:nvSpPr>
        <p:spPr>
          <a:xfrm>
            <a:off x="663388" y="6388847"/>
            <a:ext cx="649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Total:_________________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50061A-EFAD-42BE-AAA5-7EE5FFBA051C}"/>
              </a:ext>
            </a:extLst>
          </p:cNvPr>
          <p:cNvSpPr/>
          <p:nvPr/>
        </p:nvSpPr>
        <p:spPr>
          <a:xfrm>
            <a:off x="9036424" y="6207608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Filtrar</a:t>
            </a:r>
          </a:p>
        </p:txBody>
      </p:sp>
    </p:spTree>
    <p:extLst>
      <p:ext uri="{BB962C8B-B14F-4D97-AF65-F5344CB8AC3E}">
        <p14:creationId xmlns:p14="http://schemas.microsoft.com/office/powerpoint/2010/main" val="112115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Relatório de Devoluções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3BA43C9-3564-49AC-8185-E441C7C4B9C8}"/>
              </a:ext>
            </a:extLst>
          </p:cNvPr>
          <p:cNvSpPr/>
          <p:nvPr/>
        </p:nvSpPr>
        <p:spPr>
          <a:xfrm>
            <a:off x="9036424" y="6207608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Filtrar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/>
        </p:nvGraphicFramePr>
        <p:xfrm>
          <a:off x="645458" y="719665"/>
          <a:ext cx="10865225" cy="531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45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6988597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34941401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2903353650"/>
                    </a:ext>
                  </a:extLst>
                </a:gridCol>
              </a:tblGrid>
              <a:tr h="457700">
                <a:tc>
                  <a:txBody>
                    <a:bodyPr/>
                    <a:lstStyle/>
                    <a:p>
                      <a:r>
                        <a:rPr lang="pt-BR" dirty="0"/>
                        <a:t>Sequência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CPF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7507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977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423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1F9A9C59-187C-4BBA-8594-DDD46AA0ABBC}"/>
              </a:ext>
            </a:extLst>
          </p:cNvPr>
          <p:cNvSpPr txBox="1"/>
          <p:nvPr/>
        </p:nvSpPr>
        <p:spPr>
          <a:xfrm>
            <a:off x="645458" y="6380487"/>
            <a:ext cx="310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Total:_________________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8331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Relatório de Devolução de Produtos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/>
        </p:nvGraphicFramePr>
        <p:xfrm>
          <a:off x="663387" y="808675"/>
          <a:ext cx="10865225" cy="522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45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6988597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34941401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2903353650"/>
                    </a:ext>
                  </a:extLst>
                </a:gridCol>
              </a:tblGrid>
              <a:tr h="352461">
                <a:tc>
                  <a:txBody>
                    <a:bodyPr/>
                    <a:lstStyle/>
                    <a:p>
                      <a:r>
                        <a:rPr lang="pt-BR" dirty="0"/>
                        <a:t>Código de Barras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Unit.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 Vendido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5679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85349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4079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B2B4498-E6AE-4FE2-AAD0-D9A9889312DF}"/>
              </a:ext>
            </a:extLst>
          </p:cNvPr>
          <p:cNvSpPr txBox="1"/>
          <p:nvPr/>
        </p:nvSpPr>
        <p:spPr>
          <a:xfrm>
            <a:off x="663388" y="6388847"/>
            <a:ext cx="649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Total:_________________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50061A-EFAD-42BE-AAA5-7EE5FFBA051C}"/>
              </a:ext>
            </a:extLst>
          </p:cNvPr>
          <p:cNvSpPr/>
          <p:nvPr/>
        </p:nvSpPr>
        <p:spPr>
          <a:xfrm>
            <a:off x="9036424" y="6207608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Filtrar</a:t>
            </a:r>
          </a:p>
        </p:txBody>
      </p:sp>
    </p:spTree>
    <p:extLst>
      <p:ext uri="{BB962C8B-B14F-4D97-AF65-F5344CB8AC3E}">
        <p14:creationId xmlns:p14="http://schemas.microsoft.com/office/powerpoint/2010/main" val="3245165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Relatório de Estoque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46968"/>
              </p:ext>
            </p:extLst>
          </p:nvPr>
        </p:nvGraphicFramePr>
        <p:xfrm>
          <a:off x="663387" y="808675"/>
          <a:ext cx="10847296" cy="522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824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711824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711824">
                  <a:extLst>
                    <a:ext uri="{9D8B030D-6E8A-4147-A177-3AD203B41FA5}">
                      <a16:colId xmlns:a16="http://schemas.microsoft.com/office/drawing/2014/main" val="1369885979"/>
                    </a:ext>
                  </a:extLst>
                </a:gridCol>
                <a:gridCol w="2711824">
                  <a:extLst>
                    <a:ext uri="{9D8B030D-6E8A-4147-A177-3AD203B41FA5}">
                      <a16:colId xmlns:a16="http://schemas.microsoft.com/office/drawing/2014/main" val="1334941401"/>
                    </a:ext>
                  </a:extLst>
                </a:gridCol>
              </a:tblGrid>
              <a:tr h="352461">
                <a:tc>
                  <a:txBody>
                    <a:bodyPr/>
                    <a:lstStyle/>
                    <a:p>
                      <a:r>
                        <a:rPr lang="pt-BR" dirty="0"/>
                        <a:t>Código de Barras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Unit.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Estoque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5679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85349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4079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5250061A-EFAD-42BE-AAA5-7EE5FFBA051C}"/>
              </a:ext>
            </a:extLst>
          </p:cNvPr>
          <p:cNvSpPr/>
          <p:nvPr/>
        </p:nvSpPr>
        <p:spPr>
          <a:xfrm>
            <a:off x="9036424" y="6207608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Filtrar</a:t>
            </a:r>
          </a:p>
        </p:txBody>
      </p:sp>
    </p:spTree>
    <p:extLst>
      <p:ext uri="{BB962C8B-B14F-4D97-AF65-F5344CB8AC3E}">
        <p14:creationId xmlns:p14="http://schemas.microsoft.com/office/powerpoint/2010/main" val="2011017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59764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Usuario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CEF61-6DE3-42E8-A12F-38037CA248ED}"/>
              </a:ext>
            </a:extLst>
          </p:cNvPr>
          <p:cNvSpPr/>
          <p:nvPr/>
        </p:nvSpPr>
        <p:spPr>
          <a:xfrm>
            <a:off x="346635" y="1245205"/>
            <a:ext cx="518757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EDE4AD-DE71-4A7E-8D75-3278EC43CDED}"/>
              </a:ext>
            </a:extLst>
          </p:cNvPr>
          <p:cNvSpPr txBox="1"/>
          <p:nvPr/>
        </p:nvSpPr>
        <p:spPr>
          <a:xfrm>
            <a:off x="340658" y="8758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18E0E19-28B5-4932-9BD2-5C48CE26C253}"/>
              </a:ext>
            </a:extLst>
          </p:cNvPr>
          <p:cNvSpPr txBox="1"/>
          <p:nvPr/>
        </p:nvSpPr>
        <p:spPr>
          <a:xfrm>
            <a:off x="6096000" y="875873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9FBFC53-2ABF-4E98-9618-76A2BB473E58}"/>
              </a:ext>
            </a:extLst>
          </p:cNvPr>
          <p:cNvSpPr/>
          <p:nvPr/>
        </p:nvSpPr>
        <p:spPr>
          <a:xfrm>
            <a:off x="6096000" y="1245205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F1420FA-D5E3-47DC-8EA3-C06EF017BC5F}"/>
              </a:ext>
            </a:extLst>
          </p:cNvPr>
          <p:cNvSpPr/>
          <p:nvPr/>
        </p:nvSpPr>
        <p:spPr>
          <a:xfrm>
            <a:off x="971774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3BA43C9-3564-49AC-8185-E441C7C4B9C8}"/>
              </a:ext>
            </a:extLst>
          </p:cNvPr>
          <p:cNvSpPr/>
          <p:nvPr/>
        </p:nvSpPr>
        <p:spPr>
          <a:xfrm>
            <a:off x="7043269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Limpar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37ECB76-C4D3-4790-8C68-A628DD09E474}"/>
              </a:ext>
            </a:extLst>
          </p:cNvPr>
          <p:cNvSpPr txBox="1"/>
          <p:nvPr/>
        </p:nvSpPr>
        <p:spPr>
          <a:xfrm>
            <a:off x="340658" y="2180842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CPF: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AFFE45F-30C6-4B00-AB69-D6394F131A2C}"/>
              </a:ext>
            </a:extLst>
          </p:cNvPr>
          <p:cNvSpPr/>
          <p:nvPr/>
        </p:nvSpPr>
        <p:spPr>
          <a:xfrm>
            <a:off x="340658" y="2550174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605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Listagem de Usuários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F1420FA-D5E3-47DC-8EA3-C06EF017BC5F}"/>
              </a:ext>
            </a:extLst>
          </p:cNvPr>
          <p:cNvSpPr/>
          <p:nvPr/>
        </p:nvSpPr>
        <p:spPr>
          <a:xfrm>
            <a:off x="971774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3BA43C9-3564-49AC-8185-E441C7C4B9C8}"/>
              </a:ext>
            </a:extLst>
          </p:cNvPr>
          <p:cNvSpPr/>
          <p:nvPr/>
        </p:nvSpPr>
        <p:spPr>
          <a:xfrm>
            <a:off x="7043269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Filtrar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140595"/>
              </p:ext>
            </p:extLst>
          </p:nvPr>
        </p:nvGraphicFramePr>
        <p:xfrm>
          <a:off x="645458" y="719665"/>
          <a:ext cx="11008660" cy="531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165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752165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752165">
                  <a:extLst>
                    <a:ext uri="{9D8B030D-6E8A-4147-A177-3AD203B41FA5}">
                      <a16:colId xmlns:a16="http://schemas.microsoft.com/office/drawing/2014/main" val="410788875"/>
                    </a:ext>
                  </a:extLst>
                </a:gridCol>
                <a:gridCol w="2752165">
                  <a:extLst>
                    <a:ext uri="{9D8B030D-6E8A-4147-A177-3AD203B41FA5}">
                      <a16:colId xmlns:a16="http://schemas.microsoft.com/office/drawing/2014/main" val="1740896538"/>
                    </a:ext>
                  </a:extLst>
                </a:gridCol>
              </a:tblGrid>
              <a:tr h="45770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7507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977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423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048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59764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 Usuario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CEF61-6DE3-42E8-A12F-38037CA248ED}"/>
              </a:ext>
            </a:extLst>
          </p:cNvPr>
          <p:cNvSpPr/>
          <p:nvPr/>
        </p:nvSpPr>
        <p:spPr>
          <a:xfrm>
            <a:off x="346635" y="1245205"/>
            <a:ext cx="518757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EDE4AD-DE71-4A7E-8D75-3278EC43CDED}"/>
              </a:ext>
            </a:extLst>
          </p:cNvPr>
          <p:cNvSpPr txBox="1"/>
          <p:nvPr/>
        </p:nvSpPr>
        <p:spPr>
          <a:xfrm>
            <a:off x="340658" y="8758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18E0E19-28B5-4932-9BD2-5C48CE26C253}"/>
              </a:ext>
            </a:extLst>
          </p:cNvPr>
          <p:cNvSpPr txBox="1"/>
          <p:nvPr/>
        </p:nvSpPr>
        <p:spPr>
          <a:xfrm>
            <a:off x="6096000" y="875873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9FBFC53-2ABF-4E98-9618-76A2BB473E58}"/>
              </a:ext>
            </a:extLst>
          </p:cNvPr>
          <p:cNvSpPr/>
          <p:nvPr/>
        </p:nvSpPr>
        <p:spPr>
          <a:xfrm>
            <a:off x="6096000" y="1245205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F1420FA-D5E3-47DC-8EA3-C06EF017BC5F}"/>
              </a:ext>
            </a:extLst>
          </p:cNvPr>
          <p:cNvSpPr/>
          <p:nvPr/>
        </p:nvSpPr>
        <p:spPr>
          <a:xfrm>
            <a:off x="971774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ADFE4F4-5845-4815-9795-177B3D8E3785}"/>
              </a:ext>
            </a:extLst>
          </p:cNvPr>
          <p:cNvSpPr/>
          <p:nvPr/>
        </p:nvSpPr>
        <p:spPr>
          <a:xfrm>
            <a:off x="694167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Ativar/Desativar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9FA5E1-4750-43AC-AE68-5A8BFD7A1D28}"/>
              </a:ext>
            </a:extLst>
          </p:cNvPr>
          <p:cNvSpPr txBox="1"/>
          <p:nvPr/>
        </p:nvSpPr>
        <p:spPr>
          <a:xfrm>
            <a:off x="3878729" y="2200231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Status: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F2B2D3-4F9D-4480-8E82-B3D08ED0B6FF}"/>
              </a:ext>
            </a:extLst>
          </p:cNvPr>
          <p:cNvSpPr/>
          <p:nvPr/>
        </p:nvSpPr>
        <p:spPr>
          <a:xfrm>
            <a:off x="3878729" y="2569563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62BC743-B998-4778-A5DE-BFE663C70D54}"/>
              </a:ext>
            </a:extLst>
          </p:cNvPr>
          <p:cNvSpPr txBox="1"/>
          <p:nvPr/>
        </p:nvSpPr>
        <p:spPr>
          <a:xfrm>
            <a:off x="340658" y="2200231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CPF: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260F818-76C2-425D-86D3-B19F679CAD4F}"/>
              </a:ext>
            </a:extLst>
          </p:cNvPr>
          <p:cNvSpPr/>
          <p:nvPr/>
        </p:nvSpPr>
        <p:spPr>
          <a:xfrm>
            <a:off x="340658" y="2569563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171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Logs de Usuario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3BA43C9-3564-49AC-8185-E441C7C4B9C8}"/>
              </a:ext>
            </a:extLst>
          </p:cNvPr>
          <p:cNvSpPr/>
          <p:nvPr/>
        </p:nvSpPr>
        <p:spPr>
          <a:xfrm>
            <a:off x="9191812" y="6207608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Filtrar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13267"/>
              </p:ext>
            </p:extLst>
          </p:nvPr>
        </p:nvGraphicFramePr>
        <p:xfrm>
          <a:off x="645457" y="719665"/>
          <a:ext cx="11020614" cy="531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307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5510307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</a:tblGrid>
              <a:tr h="457700">
                <a:tc>
                  <a:txBody>
                    <a:bodyPr/>
                    <a:lstStyle/>
                    <a:p>
                      <a:r>
                        <a:rPr lang="pt-BR" dirty="0"/>
                        <a:t>Data e 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Mensagem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7507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977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423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33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9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4C78776-DE91-4953-8B10-931EABCE6488}"/>
              </a:ext>
            </a:extLst>
          </p:cNvPr>
          <p:cNvSpPr/>
          <p:nvPr/>
        </p:nvSpPr>
        <p:spPr>
          <a:xfrm>
            <a:off x="-2" y="1296892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Movimento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E9D420-AD30-4CA5-942D-0E64A9B1D39D}"/>
              </a:ext>
            </a:extLst>
          </p:cNvPr>
          <p:cNvSpPr/>
          <p:nvPr/>
        </p:nvSpPr>
        <p:spPr>
          <a:xfrm>
            <a:off x="-3" y="188258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Relatórios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FAC0A38-E040-4B51-9F59-E96F47E0572E}"/>
              </a:ext>
            </a:extLst>
          </p:cNvPr>
          <p:cNvSpPr/>
          <p:nvPr/>
        </p:nvSpPr>
        <p:spPr>
          <a:xfrm>
            <a:off x="-2" y="2468280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Administrativo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1F604-B16E-4D27-847D-B699BA45F6FE}"/>
              </a:ext>
            </a:extLst>
          </p:cNvPr>
          <p:cNvSpPr/>
          <p:nvPr/>
        </p:nvSpPr>
        <p:spPr>
          <a:xfrm>
            <a:off x="2474256" y="627528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2D4F35-512F-44FB-A15B-C8458A851431}"/>
              </a:ext>
            </a:extLst>
          </p:cNvPr>
          <p:cNvSpPr/>
          <p:nvPr/>
        </p:nvSpPr>
        <p:spPr>
          <a:xfrm>
            <a:off x="2474256" y="1219199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472B94-F806-4404-99B1-38ADA7E4A051}"/>
              </a:ext>
            </a:extLst>
          </p:cNvPr>
          <p:cNvSpPr/>
          <p:nvPr/>
        </p:nvSpPr>
        <p:spPr>
          <a:xfrm>
            <a:off x="-2" y="633505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Listagens/Alterações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89E390C-CA88-4814-A70D-2633C206E289}"/>
              </a:ext>
            </a:extLst>
          </p:cNvPr>
          <p:cNvSpPr/>
          <p:nvPr/>
        </p:nvSpPr>
        <p:spPr>
          <a:xfrm>
            <a:off x="2474256" y="179891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EE6284A-BCC1-4B8B-9FB7-8F95D58449E7}"/>
              </a:ext>
            </a:extLst>
          </p:cNvPr>
          <p:cNvSpPr/>
          <p:nvPr/>
        </p:nvSpPr>
        <p:spPr>
          <a:xfrm>
            <a:off x="2474256" y="2384610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Devoluções </a:t>
            </a:r>
          </a:p>
        </p:txBody>
      </p:sp>
    </p:spTree>
    <p:extLst>
      <p:ext uri="{BB962C8B-B14F-4D97-AF65-F5344CB8AC3E}">
        <p14:creationId xmlns:p14="http://schemas.microsoft.com/office/powerpoint/2010/main" val="25525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65742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4C78776-DE91-4953-8B10-931EABCE6488}"/>
              </a:ext>
            </a:extLst>
          </p:cNvPr>
          <p:cNvSpPr/>
          <p:nvPr/>
        </p:nvSpPr>
        <p:spPr>
          <a:xfrm>
            <a:off x="0" y="1205751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Movimento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E9D420-AD30-4CA5-942D-0E64A9B1D39D}"/>
              </a:ext>
            </a:extLst>
          </p:cNvPr>
          <p:cNvSpPr/>
          <p:nvPr/>
        </p:nvSpPr>
        <p:spPr>
          <a:xfrm>
            <a:off x="-1" y="1891550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Relatórios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FAC0A38-E040-4B51-9F59-E96F47E0572E}"/>
              </a:ext>
            </a:extLst>
          </p:cNvPr>
          <p:cNvSpPr/>
          <p:nvPr/>
        </p:nvSpPr>
        <p:spPr>
          <a:xfrm>
            <a:off x="0" y="2477244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Administrativo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91A037-735E-4474-AFD5-4EC0C969773E}"/>
              </a:ext>
            </a:extLst>
          </p:cNvPr>
          <p:cNvSpPr/>
          <p:nvPr/>
        </p:nvSpPr>
        <p:spPr>
          <a:xfrm>
            <a:off x="2474259" y="1205751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6B08368-AD40-4D33-BBEB-BF46AA4484B9}"/>
              </a:ext>
            </a:extLst>
          </p:cNvPr>
          <p:cNvSpPr/>
          <p:nvPr/>
        </p:nvSpPr>
        <p:spPr>
          <a:xfrm>
            <a:off x="2474259" y="1797423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Devoluções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BB3677A-32FE-4E65-B747-9521ABBE79BE}"/>
              </a:ext>
            </a:extLst>
          </p:cNvPr>
          <p:cNvSpPr/>
          <p:nvPr/>
        </p:nvSpPr>
        <p:spPr>
          <a:xfrm>
            <a:off x="0" y="527420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Listagens/Alterações </a:t>
            </a:r>
          </a:p>
        </p:txBody>
      </p:sp>
    </p:spTree>
    <p:extLst>
      <p:ext uri="{BB962C8B-B14F-4D97-AF65-F5344CB8AC3E}">
        <p14:creationId xmlns:p14="http://schemas.microsoft.com/office/powerpoint/2010/main" val="399824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9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4C78776-DE91-4953-8B10-931EABCE6488}"/>
              </a:ext>
            </a:extLst>
          </p:cNvPr>
          <p:cNvSpPr/>
          <p:nvPr/>
        </p:nvSpPr>
        <p:spPr>
          <a:xfrm>
            <a:off x="2" y="1148987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Movimento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E9D420-AD30-4CA5-942D-0E64A9B1D39D}"/>
              </a:ext>
            </a:extLst>
          </p:cNvPr>
          <p:cNvSpPr/>
          <p:nvPr/>
        </p:nvSpPr>
        <p:spPr>
          <a:xfrm>
            <a:off x="0" y="1813873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Relatórios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FAC0A38-E040-4B51-9F59-E96F47E0572E}"/>
              </a:ext>
            </a:extLst>
          </p:cNvPr>
          <p:cNvSpPr/>
          <p:nvPr/>
        </p:nvSpPr>
        <p:spPr>
          <a:xfrm>
            <a:off x="1" y="2481740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Administrativo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91A037-735E-4474-AFD5-4EC0C969773E}"/>
              </a:ext>
            </a:extLst>
          </p:cNvPr>
          <p:cNvSpPr/>
          <p:nvPr/>
        </p:nvSpPr>
        <p:spPr>
          <a:xfrm>
            <a:off x="2474259" y="1813873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6B08368-AD40-4D33-BBEB-BF46AA4484B9}"/>
              </a:ext>
            </a:extLst>
          </p:cNvPr>
          <p:cNvSpPr/>
          <p:nvPr/>
        </p:nvSpPr>
        <p:spPr>
          <a:xfrm>
            <a:off x="2474258" y="2985261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Devoluções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9AE80A8-AC29-4634-BD6C-786462CB5FFF}"/>
              </a:ext>
            </a:extLst>
          </p:cNvPr>
          <p:cNvSpPr/>
          <p:nvPr/>
        </p:nvSpPr>
        <p:spPr>
          <a:xfrm>
            <a:off x="2474256" y="4156649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Estoque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2D1D97B-179D-448C-9F3B-2E5B3253AA6B}"/>
              </a:ext>
            </a:extLst>
          </p:cNvPr>
          <p:cNvSpPr/>
          <p:nvPr/>
        </p:nvSpPr>
        <p:spPr>
          <a:xfrm>
            <a:off x="0" y="563293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Listagens/Alterações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66BF4F4-F3F0-4260-A8E8-42B4565D8853}"/>
              </a:ext>
            </a:extLst>
          </p:cNvPr>
          <p:cNvSpPr/>
          <p:nvPr/>
        </p:nvSpPr>
        <p:spPr>
          <a:xfrm>
            <a:off x="2474258" y="2399567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Produtos Vendidos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E785788-7CC9-4A68-830D-899D82FEC4F4}"/>
              </a:ext>
            </a:extLst>
          </p:cNvPr>
          <p:cNvSpPr/>
          <p:nvPr/>
        </p:nvSpPr>
        <p:spPr>
          <a:xfrm>
            <a:off x="2474257" y="3570955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Produtos Devolvidos</a:t>
            </a:r>
          </a:p>
        </p:txBody>
      </p:sp>
    </p:spTree>
    <p:extLst>
      <p:ext uri="{BB962C8B-B14F-4D97-AF65-F5344CB8AC3E}">
        <p14:creationId xmlns:p14="http://schemas.microsoft.com/office/powerpoint/2010/main" val="268254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9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4C78776-DE91-4953-8B10-931EABCE6488}"/>
              </a:ext>
            </a:extLst>
          </p:cNvPr>
          <p:cNvSpPr/>
          <p:nvPr/>
        </p:nvSpPr>
        <p:spPr>
          <a:xfrm>
            <a:off x="0" y="1135529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Movimento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E9D420-AD30-4CA5-942D-0E64A9B1D39D}"/>
              </a:ext>
            </a:extLst>
          </p:cNvPr>
          <p:cNvSpPr/>
          <p:nvPr/>
        </p:nvSpPr>
        <p:spPr>
          <a:xfrm>
            <a:off x="-2" y="1721223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Relatórios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FAC0A38-E040-4B51-9F59-E96F47E0572E}"/>
              </a:ext>
            </a:extLst>
          </p:cNvPr>
          <p:cNvSpPr/>
          <p:nvPr/>
        </p:nvSpPr>
        <p:spPr>
          <a:xfrm>
            <a:off x="-2" y="2386109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Administrativo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91A037-735E-4474-AFD5-4EC0C969773E}"/>
              </a:ext>
            </a:extLst>
          </p:cNvPr>
          <p:cNvSpPr/>
          <p:nvPr/>
        </p:nvSpPr>
        <p:spPr>
          <a:xfrm>
            <a:off x="2474258" y="2386109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Usuário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12F82F3-BCAA-4384-8083-9B1C55493491}"/>
              </a:ext>
            </a:extLst>
          </p:cNvPr>
          <p:cNvSpPr/>
          <p:nvPr/>
        </p:nvSpPr>
        <p:spPr>
          <a:xfrm>
            <a:off x="2474258" y="3566468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Logs de Usuário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EE9FC45-F469-45A9-8E4A-9B7E816A8BDE}"/>
              </a:ext>
            </a:extLst>
          </p:cNvPr>
          <p:cNvSpPr/>
          <p:nvPr/>
        </p:nvSpPr>
        <p:spPr>
          <a:xfrm>
            <a:off x="0" y="549835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Listagens/Alterações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98EFB59-C09A-4CD2-BCF4-FA972A1619EB}"/>
              </a:ext>
            </a:extLst>
          </p:cNvPr>
          <p:cNvSpPr/>
          <p:nvPr/>
        </p:nvSpPr>
        <p:spPr>
          <a:xfrm>
            <a:off x="2474258" y="2980774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Listar/Alterar Usuário</a:t>
            </a:r>
          </a:p>
        </p:txBody>
      </p:sp>
    </p:spTree>
    <p:extLst>
      <p:ext uri="{BB962C8B-B14F-4D97-AF65-F5344CB8AC3E}">
        <p14:creationId xmlns:p14="http://schemas.microsoft.com/office/powerpoint/2010/main" val="102312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Produto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CEF61-6DE3-42E8-A12F-38037CA248ED}"/>
              </a:ext>
            </a:extLst>
          </p:cNvPr>
          <p:cNvSpPr/>
          <p:nvPr/>
        </p:nvSpPr>
        <p:spPr>
          <a:xfrm>
            <a:off x="346635" y="1245205"/>
            <a:ext cx="11427012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EDE4AD-DE71-4A7E-8D75-3278EC43CDED}"/>
              </a:ext>
            </a:extLst>
          </p:cNvPr>
          <p:cNvSpPr txBox="1"/>
          <p:nvPr/>
        </p:nvSpPr>
        <p:spPr>
          <a:xfrm>
            <a:off x="340658" y="8758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B509CF-03F4-4AB0-8E88-95D669AB29A1}"/>
              </a:ext>
            </a:extLst>
          </p:cNvPr>
          <p:cNvSpPr txBox="1"/>
          <p:nvPr/>
        </p:nvSpPr>
        <p:spPr>
          <a:xfrm>
            <a:off x="340658" y="21569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Código de Barras: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50E5991-B624-4D7B-A7EE-26FB4743D475}"/>
              </a:ext>
            </a:extLst>
          </p:cNvPr>
          <p:cNvSpPr/>
          <p:nvPr/>
        </p:nvSpPr>
        <p:spPr>
          <a:xfrm>
            <a:off x="382494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C6FD64-52DE-4A37-8D6B-B7937B30A372}"/>
              </a:ext>
            </a:extLst>
          </p:cNvPr>
          <p:cNvSpPr txBox="1"/>
          <p:nvPr/>
        </p:nvSpPr>
        <p:spPr>
          <a:xfrm>
            <a:off x="3887692" y="2156936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Preço de Compra: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78D6610-789D-4C6A-92AD-DEB1E8592DC3}"/>
              </a:ext>
            </a:extLst>
          </p:cNvPr>
          <p:cNvSpPr/>
          <p:nvPr/>
        </p:nvSpPr>
        <p:spPr>
          <a:xfrm>
            <a:off x="3929529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18E0E19-28B5-4932-9BD2-5C48CE26C253}"/>
              </a:ext>
            </a:extLst>
          </p:cNvPr>
          <p:cNvSpPr txBox="1"/>
          <p:nvPr/>
        </p:nvSpPr>
        <p:spPr>
          <a:xfrm>
            <a:off x="7434727" y="2156936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Preço de Venda: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9FBFC53-2ABF-4E98-9618-76A2BB473E58}"/>
              </a:ext>
            </a:extLst>
          </p:cNvPr>
          <p:cNvSpPr/>
          <p:nvPr/>
        </p:nvSpPr>
        <p:spPr>
          <a:xfrm>
            <a:off x="7476564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0774566-0269-4AD9-996B-3626C27490E8}"/>
              </a:ext>
            </a:extLst>
          </p:cNvPr>
          <p:cNvSpPr txBox="1"/>
          <p:nvPr/>
        </p:nvSpPr>
        <p:spPr>
          <a:xfrm>
            <a:off x="340657" y="3331312"/>
            <a:ext cx="216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Quantidade na Filial: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DAC12F1-2873-4291-8AA4-F576CD61DA11}"/>
              </a:ext>
            </a:extLst>
          </p:cNvPr>
          <p:cNvSpPr/>
          <p:nvPr/>
        </p:nvSpPr>
        <p:spPr>
          <a:xfrm>
            <a:off x="382494" y="3700644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F1420FA-D5E3-47DC-8EA3-C06EF017BC5F}"/>
              </a:ext>
            </a:extLst>
          </p:cNvPr>
          <p:cNvSpPr/>
          <p:nvPr/>
        </p:nvSpPr>
        <p:spPr>
          <a:xfrm>
            <a:off x="971774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3BA43C9-3564-49AC-8185-E441C7C4B9C8}"/>
              </a:ext>
            </a:extLst>
          </p:cNvPr>
          <p:cNvSpPr/>
          <p:nvPr/>
        </p:nvSpPr>
        <p:spPr>
          <a:xfrm>
            <a:off x="7043269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Limpar</a:t>
            </a:r>
          </a:p>
        </p:txBody>
      </p:sp>
    </p:spTree>
    <p:extLst>
      <p:ext uri="{BB962C8B-B14F-4D97-AF65-F5344CB8AC3E}">
        <p14:creationId xmlns:p14="http://schemas.microsoft.com/office/powerpoint/2010/main" val="257892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Listagem de Produtos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F1420FA-D5E3-47DC-8EA3-C06EF017BC5F}"/>
              </a:ext>
            </a:extLst>
          </p:cNvPr>
          <p:cNvSpPr/>
          <p:nvPr/>
        </p:nvSpPr>
        <p:spPr>
          <a:xfrm>
            <a:off x="971774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3BA43C9-3564-49AC-8185-E441C7C4B9C8}"/>
              </a:ext>
            </a:extLst>
          </p:cNvPr>
          <p:cNvSpPr/>
          <p:nvPr/>
        </p:nvSpPr>
        <p:spPr>
          <a:xfrm>
            <a:off x="7043269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Filtrar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C504EBC-014C-4086-9368-F733EB1C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127003"/>
              </p:ext>
            </p:extLst>
          </p:nvPr>
        </p:nvGraphicFramePr>
        <p:xfrm>
          <a:off x="645458" y="719665"/>
          <a:ext cx="10865225" cy="5234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45">
                  <a:extLst>
                    <a:ext uri="{9D8B030D-6E8A-4147-A177-3AD203B41FA5}">
                      <a16:colId xmlns:a16="http://schemas.microsoft.com/office/drawing/2014/main" val="2960009506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425741610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69885979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1334941401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2903353650"/>
                    </a:ext>
                  </a:extLst>
                </a:gridCol>
              </a:tblGrid>
              <a:tr h="373878">
                <a:tc>
                  <a:txBody>
                    <a:bodyPr/>
                    <a:lstStyle/>
                    <a:p>
                      <a:r>
                        <a:rPr lang="pt-BR" dirty="0"/>
                        <a:t>Código de Barras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de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de Venda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Estoque na Filial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50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302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7507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3970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35834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6968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977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423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2983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9648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76152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4325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710"/>
                  </a:ext>
                </a:extLst>
              </a:tr>
              <a:tr h="37387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67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694BDA-0AC4-4F8A-B189-751FA7346519}"/>
              </a:ext>
            </a:extLst>
          </p:cNvPr>
          <p:cNvSpPr/>
          <p:nvPr/>
        </p:nvSpPr>
        <p:spPr>
          <a:xfrm>
            <a:off x="0" y="-35858"/>
            <a:ext cx="12192000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 Produto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8CEF61-6DE3-42E8-A12F-38037CA248ED}"/>
              </a:ext>
            </a:extLst>
          </p:cNvPr>
          <p:cNvSpPr/>
          <p:nvPr/>
        </p:nvSpPr>
        <p:spPr>
          <a:xfrm>
            <a:off x="346635" y="1245205"/>
            <a:ext cx="11427012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EDE4AD-DE71-4A7E-8D75-3278EC43CDED}"/>
              </a:ext>
            </a:extLst>
          </p:cNvPr>
          <p:cNvSpPr txBox="1"/>
          <p:nvPr/>
        </p:nvSpPr>
        <p:spPr>
          <a:xfrm>
            <a:off x="340658" y="8758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B509CF-03F4-4AB0-8E88-95D669AB29A1}"/>
              </a:ext>
            </a:extLst>
          </p:cNvPr>
          <p:cNvSpPr txBox="1"/>
          <p:nvPr/>
        </p:nvSpPr>
        <p:spPr>
          <a:xfrm>
            <a:off x="340658" y="21569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Código de Barras: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50E5991-B624-4D7B-A7EE-26FB4743D475}"/>
              </a:ext>
            </a:extLst>
          </p:cNvPr>
          <p:cNvSpPr/>
          <p:nvPr/>
        </p:nvSpPr>
        <p:spPr>
          <a:xfrm>
            <a:off x="382494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C6FD64-52DE-4A37-8D6B-B7937B30A372}"/>
              </a:ext>
            </a:extLst>
          </p:cNvPr>
          <p:cNvSpPr txBox="1"/>
          <p:nvPr/>
        </p:nvSpPr>
        <p:spPr>
          <a:xfrm>
            <a:off x="3887692" y="2156936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Preço de Compra: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78D6610-789D-4C6A-92AD-DEB1E8592DC3}"/>
              </a:ext>
            </a:extLst>
          </p:cNvPr>
          <p:cNvSpPr/>
          <p:nvPr/>
        </p:nvSpPr>
        <p:spPr>
          <a:xfrm>
            <a:off x="3929529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18E0E19-28B5-4932-9BD2-5C48CE26C253}"/>
              </a:ext>
            </a:extLst>
          </p:cNvPr>
          <p:cNvSpPr txBox="1"/>
          <p:nvPr/>
        </p:nvSpPr>
        <p:spPr>
          <a:xfrm>
            <a:off x="7434727" y="2156936"/>
            <a:ext cx="20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Preço de Venda: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9FBFC53-2ABF-4E98-9618-76A2BB473E58}"/>
              </a:ext>
            </a:extLst>
          </p:cNvPr>
          <p:cNvSpPr/>
          <p:nvPr/>
        </p:nvSpPr>
        <p:spPr>
          <a:xfrm>
            <a:off x="7476564" y="2526268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0774566-0269-4AD9-996B-3626C27490E8}"/>
              </a:ext>
            </a:extLst>
          </p:cNvPr>
          <p:cNvSpPr txBox="1"/>
          <p:nvPr/>
        </p:nvSpPr>
        <p:spPr>
          <a:xfrm>
            <a:off x="340657" y="3331312"/>
            <a:ext cx="216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Quantidade na Filial: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DAC12F1-2873-4291-8AA4-F576CD61DA11}"/>
              </a:ext>
            </a:extLst>
          </p:cNvPr>
          <p:cNvSpPr/>
          <p:nvPr/>
        </p:nvSpPr>
        <p:spPr>
          <a:xfrm>
            <a:off x="382494" y="3700644"/>
            <a:ext cx="3036047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F1420FA-D5E3-47DC-8EA3-C06EF017BC5F}"/>
              </a:ext>
            </a:extLst>
          </p:cNvPr>
          <p:cNvSpPr/>
          <p:nvPr/>
        </p:nvSpPr>
        <p:spPr>
          <a:xfrm>
            <a:off x="9717741" y="6272306"/>
            <a:ext cx="2474259" cy="58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</a:t>
            </a:r>
          </a:p>
        </p:txBody>
      </p:sp>
    </p:spTree>
    <p:extLst>
      <p:ext uri="{BB962C8B-B14F-4D97-AF65-F5344CB8AC3E}">
        <p14:creationId xmlns:p14="http://schemas.microsoft.com/office/powerpoint/2010/main" val="270111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405</Words>
  <Application>Microsoft Office PowerPoint</Application>
  <PresentationFormat>Widescreen</PresentationFormat>
  <Paragraphs>226</Paragraphs>
  <Slides>27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Emanuel Eduardo</dc:creator>
  <cp:lastModifiedBy>Emanuel Eduardo</cp:lastModifiedBy>
  <cp:revision>5</cp:revision>
  <dcterms:created xsi:type="dcterms:W3CDTF">2020-09-12T20:12:40Z</dcterms:created>
  <dcterms:modified xsi:type="dcterms:W3CDTF">2020-11-24T23:39:39Z</dcterms:modified>
</cp:coreProperties>
</file>