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5" r:id="rId9"/>
    <p:sldId id="267" r:id="rId10"/>
    <p:sldId id="264" r:id="rId11"/>
    <p:sldId id="266" r:id="rId12"/>
    <p:sldId id="268" r:id="rId13"/>
    <p:sldId id="269" r:id="rId14"/>
    <p:sldId id="271" r:id="rId15"/>
    <p:sldId id="272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010" autoAdjust="0"/>
  </p:normalViewPr>
  <p:slideViewPr>
    <p:cSldViewPr snapToGrid="0">
      <p:cViewPr varScale="1">
        <p:scale>
          <a:sx n="98" d="100"/>
          <a:sy n="98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269B-C5C0-4B42-ABF8-9C069C4CCCA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74DB-594E-45C6-BB8D-DBBD3333A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4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3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0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21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0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1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57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8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30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3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8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42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884A-2F61-409C-995A-1BC166CB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883EB-1958-48E2-B059-7D576FFD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81E07-F667-43F0-B2D4-8B14613D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75EF3-5274-4787-82E1-6B5B3E7C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B172A-D4D6-4FA9-BCD5-BD7153AE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56878-EB4E-4ED2-9A5D-41DFD731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2505C0-DAF6-4539-92F3-A6B4177B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40F2F-745D-431E-A3B3-88CC052E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864BE-5D4F-40BE-939E-D0D719D3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4D948-91D1-48EE-9EAE-61FF9A0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F18483-F99F-4DA3-96AB-55617E342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27D76B-5229-4AE5-9C4B-10B8DEBF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DE05D-E85B-4429-9A97-70D6F118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EF-49D0-4A4E-96CF-1BD044AE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F44B4-C615-49AB-AEC8-4A30FD15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3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06BD-CD02-423A-B35D-0BC5C379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4FB45-0C8B-4E23-A74E-0D8E411A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EFE06-971F-423C-BC1B-0833AD72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D0E9C-E568-42F2-86C3-212AF76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DFA9B-F7F7-4692-87F9-91A1FC18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2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A757-CB15-4850-8090-C1F33D0E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F01F3-CA33-44DB-B91D-58BDFA51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92CB2-02F1-47A1-A8F7-8E91F88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A3FE3-E6A1-440C-8844-224BF501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57306-5AD6-43A2-91DC-40FFFDE7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70CA9-03E4-4618-B428-83B9CEC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4FD40-CD4A-456D-80A4-BAC444605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2727D-D878-4BC5-9269-E0427224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17506-8D30-4445-984E-A78BB060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52839C-F03D-4BA1-81E3-C5930DE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4A1EF7-724B-4603-BB01-E9DFBCC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9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9237-F0E7-4218-88F5-E0D7180F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43E6D-6D88-4F33-8CE5-6C84CDDC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BDD402-B4CF-4617-9ADF-66EBFD39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66530C-0BD3-4A71-87D8-C3B25F45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484605-AD42-465F-9026-6394A453C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9893FE-481F-43ED-976F-443722D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B823B0-D833-45EF-A30D-276317D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DFD62B-6A06-4294-83CB-FFA1F666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9ABE1-68E2-42CC-BD35-73A52A2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F7D5E2-959A-4C87-8693-525AC64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DB3C94-952C-4D33-A0A9-5FF9568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69C8A9-6162-402E-A9EF-A294ACD5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0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27E857-2009-465D-B251-31B42D67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86BE15-947C-4A6B-9306-A4E836A3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997C4-D116-490F-9A11-6FCF4EA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8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804F-BDED-493E-9B6B-4811D1A3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21E2-EF38-4F9B-9EB3-DDC98C3E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0F1F3-D278-437A-B198-2E2FF9B5F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62B81-CC27-4AA1-892A-8C5C38ED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26C6F-AAAC-431C-909B-7175FF3F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646A2-8C4F-46EB-8126-FA180DF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62F8-99FA-4365-925A-52D378B9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B9E3F1-7C3D-4E27-8099-90C430D29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6048A9-858B-455C-AD5F-CD22CF5E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18016-2F6D-46C2-9DE3-30261E87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6F3E3E-CC06-41E6-AB90-A947927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0A032-D73B-4C7F-9CBC-31560C36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6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0F8927-4203-4A68-ABB1-3B96DCA4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5B06DD-39D7-49A1-B9A5-BE6D760D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60F13-123E-4B19-ABF1-DB68AFE22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0E72-A911-464A-9CD1-5FBFA90C9CD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CA404-5CBD-4B01-8B2B-4C067CFF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73D61-6A3B-45BA-99F3-7DBC303C4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644129A-DEA5-4904-A829-0CED7F133B96}"/>
              </a:ext>
            </a:extLst>
          </p:cNvPr>
          <p:cNvSpPr/>
          <p:nvPr/>
        </p:nvSpPr>
        <p:spPr>
          <a:xfrm>
            <a:off x="3246244" y="2696322"/>
            <a:ext cx="4685511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0478FA-D6AD-47FC-8DD3-AF2E4B41F477}"/>
              </a:ext>
            </a:extLst>
          </p:cNvPr>
          <p:cNvSpPr txBox="1"/>
          <p:nvPr/>
        </p:nvSpPr>
        <p:spPr>
          <a:xfrm>
            <a:off x="3256785" y="23269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Usuário:</a:t>
            </a: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2526C95-D37A-4D49-BB33-5829D8FBE619}"/>
              </a:ext>
            </a:extLst>
          </p:cNvPr>
          <p:cNvSpPr/>
          <p:nvPr/>
        </p:nvSpPr>
        <p:spPr>
          <a:xfrm>
            <a:off x="3246243" y="3544925"/>
            <a:ext cx="4685511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E26D94F-FF3D-4A88-A72C-D0D7B8CD60E1}"/>
              </a:ext>
            </a:extLst>
          </p:cNvPr>
          <p:cNvSpPr txBox="1"/>
          <p:nvPr/>
        </p:nvSpPr>
        <p:spPr>
          <a:xfrm>
            <a:off x="3256785" y="31755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231E9-1904-400E-85F0-9DAACCDF9333}"/>
              </a:ext>
            </a:extLst>
          </p:cNvPr>
          <p:cNvSpPr/>
          <p:nvPr/>
        </p:nvSpPr>
        <p:spPr>
          <a:xfrm>
            <a:off x="6858791" y="4569889"/>
            <a:ext cx="1080723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EB38703-BFF7-4E40-B34A-E6D73754F57E}"/>
              </a:ext>
            </a:extLst>
          </p:cNvPr>
          <p:cNvSpPr/>
          <p:nvPr/>
        </p:nvSpPr>
        <p:spPr>
          <a:xfrm>
            <a:off x="10904579" y="6177560"/>
            <a:ext cx="1080723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A44CBF-D677-44B3-A5CB-A345757C8F6B}"/>
              </a:ext>
            </a:extLst>
          </p:cNvPr>
          <p:cNvSpPr/>
          <p:nvPr/>
        </p:nvSpPr>
        <p:spPr>
          <a:xfrm>
            <a:off x="8332177" y="6177560"/>
            <a:ext cx="2181412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Esqueci minha senha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45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Limite: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3" y="3700644"/>
            <a:ext cx="11391153" cy="219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4309C-60B8-455F-8582-9A41DC372D88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083F6D-4838-4DEE-87B5-0B007EEB908A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8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Clientes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72577"/>
              </p:ext>
            </p:extLst>
          </p:nvPr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Limite: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3" y="3700644"/>
            <a:ext cx="11391153" cy="219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4309C-60B8-455F-8582-9A41DC372D88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083F6D-4838-4DEE-87B5-0B007EEB908A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98318"/>
              </p:ext>
            </p:extLst>
          </p:nvPr>
        </p:nvGraphicFramePr>
        <p:xfrm>
          <a:off x="663387" y="1250711"/>
          <a:ext cx="10865225" cy="447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471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599E5F-2392-4891-A035-ADF803094FCE}"/>
              </a:ext>
            </a:extLst>
          </p:cNvPr>
          <p:cNvSpPr/>
          <p:nvPr/>
        </p:nvSpPr>
        <p:spPr>
          <a:xfrm>
            <a:off x="1653388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EA18C-054B-4560-A1E2-DCD98705953A}"/>
              </a:ext>
            </a:extLst>
          </p:cNvPr>
          <p:cNvSpPr txBox="1"/>
          <p:nvPr/>
        </p:nvSpPr>
        <p:spPr>
          <a:xfrm>
            <a:off x="663387" y="691957"/>
            <a:ext cx="9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A72B88-5E6E-4641-A324-96B0043D5DDC}"/>
              </a:ext>
            </a:extLst>
          </p:cNvPr>
          <p:cNvSpPr/>
          <p:nvPr/>
        </p:nvSpPr>
        <p:spPr>
          <a:xfrm>
            <a:off x="5806139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228F8-26EF-45DB-BE72-C9C89B5FAE8E}"/>
              </a:ext>
            </a:extLst>
          </p:cNvPr>
          <p:cNvSpPr txBox="1"/>
          <p:nvPr/>
        </p:nvSpPr>
        <p:spPr>
          <a:xfrm>
            <a:off x="4407645" y="691957"/>
            <a:ext cx="14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064FB6-7655-43EC-B1E8-AC1EBD383542}"/>
              </a:ext>
            </a:extLst>
          </p:cNvPr>
          <p:cNvSpPr/>
          <p:nvPr/>
        </p:nvSpPr>
        <p:spPr>
          <a:xfrm>
            <a:off x="9613151" y="694085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76E7FF-7505-430E-A5FE-ABFC00B2700E}"/>
              </a:ext>
            </a:extLst>
          </p:cNvPr>
          <p:cNvSpPr/>
          <p:nvPr/>
        </p:nvSpPr>
        <p:spPr>
          <a:xfrm>
            <a:off x="695810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Deletar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C0E5342-2265-4258-9F1B-EEF2FAD83460}"/>
              </a:ext>
            </a:extLst>
          </p:cNvPr>
          <p:cNvSpPr/>
          <p:nvPr/>
        </p:nvSpPr>
        <p:spPr>
          <a:xfrm>
            <a:off x="9054353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 Venda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9E6B77-79DD-4A4E-BAD5-D3488B5275CA}"/>
              </a:ext>
            </a:extLst>
          </p:cNvPr>
          <p:cNvSpPr txBox="1"/>
          <p:nvPr/>
        </p:nvSpPr>
        <p:spPr>
          <a:xfrm>
            <a:off x="8830238" y="5794583"/>
            <a:ext cx="26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Final:_____________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5523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Vendas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1462"/>
              </p:ext>
            </p:extLst>
          </p:nvPr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Vendas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91292"/>
              </p:ext>
            </p:extLst>
          </p:nvPr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7" y="6388847"/>
            <a:ext cx="108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CPF:______________	Nome:______________	Usuario:______________	Total:______________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97983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Vendas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F9A9C59-187C-4BBA-8594-DDD46AA0ABBC}"/>
              </a:ext>
            </a:extLst>
          </p:cNvPr>
          <p:cNvSpPr txBox="1"/>
          <p:nvPr/>
        </p:nvSpPr>
        <p:spPr>
          <a:xfrm>
            <a:off x="645458" y="6380487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4824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Venda de Produtos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12521"/>
              </p:ext>
            </p:extLst>
          </p:nvPr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 Vendido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8" y="6388847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11211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Devolução de Produtos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 Vendido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8" y="6388847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324516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Estoque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46968"/>
              </p:ext>
            </p:extLst>
          </p:nvPr>
        </p:nvGraphicFramePr>
        <p:xfrm>
          <a:off x="663387" y="808675"/>
          <a:ext cx="10847296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24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2011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-3" y="121919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4" y="180489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3" y="239058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1F604-B16E-4D27-847D-B699BA45F6FE}"/>
              </a:ext>
            </a:extLst>
          </p:cNvPr>
          <p:cNvSpPr/>
          <p:nvPr/>
        </p:nvSpPr>
        <p:spPr>
          <a:xfrm>
            <a:off x="2474258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2D4F35-512F-44FB-A15B-C8458A851431}"/>
              </a:ext>
            </a:extLst>
          </p:cNvPr>
          <p:cNvSpPr/>
          <p:nvPr/>
        </p:nvSpPr>
        <p:spPr>
          <a:xfrm>
            <a:off x="2474258" y="55581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472B94-F806-4404-99B1-38ADA7E4A051}"/>
              </a:ext>
            </a:extLst>
          </p:cNvPr>
          <p:cNvSpPr/>
          <p:nvPr/>
        </p:nvSpPr>
        <p:spPr>
          <a:xfrm>
            <a:off x="-2" y="63350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</p:spTree>
    <p:extLst>
      <p:ext uri="{BB962C8B-B14F-4D97-AF65-F5344CB8AC3E}">
        <p14:creationId xmlns:p14="http://schemas.microsoft.com/office/powerpoint/2010/main" val="329502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59764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518757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6096000" y="875873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6096000" y="1245205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ECB76-C4D3-4790-8C68-A628DD09E474}"/>
              </a:ext>
            </a:extLst>
          </p:cNvPr>
          <p:cNvSpPr txBox="1"/>
          <p:nvPr/>
        </p:nvSpPr>
        <p:spPr>
          <a:xfrm>
            <a:off x="340658" y="2180842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FFE45F-30C6-4B00-AB69-D6394F131A2C}"/>
              </a:ext>
            </a:extLst>
          </p:cNvPr>
          <p:cNvSpPr/>
          <p:nvPr/>
        </p:nvSpPr>
        <p:spPr>
          <a:xfrm>
            <a:off x="340658" y="255017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60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Usuários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40595"/>
              </p:ext>
            </p:extLst>
          </p:nvPr>
        </p:nvGraphicFramePr>
        <p:xfrm>
          <a:off x="645458" y="719665"/>
          <a:ext cx="11008660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6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410788875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1740896538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4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59764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Usuario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518757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6096000" y="875873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6096000" y="1245205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DFE4F4-5845-4815-9795-177B3D8E3785}"/>
              </a:ext>
            </a:extLst>
          </p:cNvPr>
          <p:cNvSpPr/>
          <p:nvPr/>
        </p:nvSpPr>
        <p:spPr>
          <a:xfrm>
            <a:off x="694167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Ativar/Desativar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9FA5E1-4750-43AC-AE68-5A8BFD7A1D28}"/>
              </a:ext>
            </a:extLst>
          </p:cNvPr>
          <p:cNvSpPr txBox="1"/>
          <p:nvPr/>
        </p:nvSpPr>
        <p:spPr>
          <a:xfrm>
            <a:off x="3878729" y="2200231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F2B2D3-4F9D-4480-8E82-B3D08ED0B6FF}"/>
              </a:ext>
            </a:extLst>
          </p:cNvPr>
          <p:cNvSpPr/>
          <p:nvPr/>
        </p:nvSpPr>
        <p:spPr>
          <a:xfrm>
            <a:off x="3878729" y="2569563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2BC743-B998-4778-A5DE-BFE663C70D54}"/>
              </a:ext>
            </a:extLst>
          </p:cNvPr>
          <p:cNvSpPr txBox="1"/>
          <p:nvPr/>
        </p:nvSpPr>
        <p:spPr>
          <a:xfrm>
            <a:off x="340658" y="2200231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60F818-76C2-425D-86D3-B19F679CAD4F}"/>
              </a:ext>
            </a:extLst>
          </p:cNvPr>
          <p:cNvSpPr/>
          <p:nvPr/>
        </p:nvSpPr>
        <p:spPr>
          <a:xfrm>
            <a:off x="340658" y="2569563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 de Usuario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9191812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13267"/>
              </p:ext>
            </p:extLst>
          </p:nvPr>
        </p:nvGraphicFramePr>
        <p:xfrm>
          <a:off x="645457" y="719665"/>
          <a:ext cx="11020614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307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5510307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Data e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-2" y="129689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3" y="188258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2" y="246828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1F604-B16E-4D27-847D-B699BA45F6FE}"/>
              </a:ext>
            </a:extLst>
          </p:cNvPr>
          <p:cNvSpPr/>
          <p:nvPr/>
        </p:nvSpPr>
        <p:spPr>
          <a:xfrm>
            <a:off x="2474256" y="62752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2D4F35-512F-44FB-A15B-C8458A851431}"/>
              </a:ext>
            </a:extLst>
          </p:cNvPr>
          <p:cNvSpPr/>
          <p:nvPr/>
        </p:nvSpPr>
        <p:spPr>
          <a:xfrm>
            <a:off x="2474256" y="121919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472B94-F806-4404-99B1-38ADA7E4A051}"/>
              </a:ext>
            </a:extLst>
          </p:cNvPr>
          <p:cNvSpPr/>
          <p:nvPr/>
        </p:nvSpPr>
        <p:spPr>
          <a:xfrm>
            <a:off x="-2" y="63350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E390C-CA88-4814-A70D-2633C206E289}"/>
              </a:ext>
            </a:extLst>
          </p:cNvPr>
          <p:cNvSpPr/>
          <p:nvPr/>
        </p:nvSpPr>
        <p:spPr>
          <a:xfrm>
            <a:off x="2474256" y="179891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2552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6574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0" y="1205751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1" y="189155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0" y="2477244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9" y="1205751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B08368-AD40-4D33-BBEB-BF46AA4484B9}"/>
              </a:ext>
            </a:extLst>
          </p:cNvPr>
          <p:cNvSpPr/>
          <p:nvPr/>
        </p:nvSpPr>
        <p:spPr>
          <a:xfrm>
            <a:off x="2474259" y="179742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B3677A-32FE-4E65-B747-9521ABBE79BE}"/>
              </a:ext>
            </a:extLst>
          </p:cNvPr>
          <p:cNvSpPr/>
          <p:nvPr/>
        </p:nvSpPr>
        <p:spPr>
          <a:xfrm>
            <a:off x="0" y="52742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</p:spTree>
    <p:extLst>
      <p:ext uri="{BB962C8B-B14F-4D97-AF65-F5344CB8AC3E}">
        <p14:creationId xmlns:p14="http://schemas.microsoft.com/office/powerpoint/2010/main" val="39982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2" y="114898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0" y="181387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1" y="248174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9" y="181387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AE80A8-AC29-4634-BD6C-786462CB5FFF}"/>
              </a:ext>
            </a:extLst>
          </p:cNvPr>
          <p:cNvSpPr/>
          <p:nvPr/>
        </p:nvSpPr>
        <p:spPr>
          <a:xfrm>
            <a:off x="2474257" y="299871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D1D97B-179D-448C-9F3B-2E5B3253AA6B}"/>
              </a:ext>
            </a:extLst>
          </p:cNvPr>
          <p:cNvSpPr/>
          <p:nvPr/>
        </p:nvSpPr>
        <p:spPr>
          <a:xfrm>
            <a:off x="0" y="56329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6BF4F4-F3F0-4260-A8E8-42B4565D8853}"/>
              </a:ext>
            </a:extLst>
          </p:cNvPr>
          <p:cNvSpPr/>
          <p:nvPr/>
        </p:nvSpPr>
        <p:spPr>
          <a:xfrm>
            <a:off x="2474258" y="239956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 Vendidos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216AA3-6EEA-46BF-85EF-C86480FB4D9E}"/>
              </a:ext>
            </a:extLst>
          </p:cNvPr>
          <p:cNvSpPr/>
          <p:nvPr/>
        </p:nvSpPr>
        <p:spPr>
          <a:xfrm>
            <a:off x="2474257" y="358441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</p:spTree>
    <p:extLst>
      <p:ext uri="{BB962C8B-B14F-4D97-AF65-F5344CB8AC3E}">
        <p14:creationId xmlns:p14="http://schemas.microsoft.com/office/powerpoint/2010/main" val="26825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0" y="113552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2" y="172122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2" y="238610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8" y="238610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Usuário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2F82F3-BCAA-4384-8083-9B1C55493491}"/>
              </a:ext>
            </a:extLst>
          </p:cNvPr>
          <p:cNvSpPr/>
          <p:nvPr/>
        </p:nvSpPr>
        <p:spPr>
          <a:xfrm>
            <a:off x="2474258" y="356646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 de Usuário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E9FC45-F469-45A9-8E4A-9B7E816A8BDE}"/>
              </a:ext>
            </a:extLst>
          </p:cNvPr>
          <p:cNvSpPr/>
          <p:nvPr/>
        </p:nvSpPr>
        <p:spPr>
          <a:xfrm>
            <a:off x="0" y="54983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8EFB59-C09A-4CD2-BCF4-FA972A1619EB}"/>
              </a:ext>
            </a:extLst>
          </p:cNvPr>
          <p:cNvSpPr/>
          <p:nvPr/>
        </p:nvSpPr>
        <p:spPr>
          <a:xfrm>
            <a:off x="2474258" y="2980774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Listar/Alterar Usuário</a:t>
            </a:r>
          </a:p>
        </p:txBody>
      </p:sp>
    </p:spTree>
    <p:extLst>
      <p:ext uri="{BB962C8B-B14F-4D97-AF65-F5344CB8AC3E}">
        <p14:creationId xmlns:p14="http://schemas.microsoft.com/office/powerpoint/2010/main" val="10231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Barras: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Compra: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Venda: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na Filial: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4" y="370064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</p:spTree>
    <p:extLst>
      <p:ext uri="{BB962C8B-B14F-4D97-AF65-F5344CB8AC3E}">
        <p14:creationId xmlns:p14="http://schemas.microsoft.com/office/powerpoint/2010/main" val="25789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Produtos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27003"/>
              </p:ext>
            </p:extLst>
          </p:nvPr>
        </p:nvGraphicFramePr>
        <p:xfrm>
          <a:off x="645458" y="719665"/>
          <a:ext cx="10865225" cy="523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73878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de Venda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Estoque na Filial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Barras: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Compra: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Venda: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na Filial: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4" y="370064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270111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330</Words>
  <Application>Microsoft Office PowerPoint</Application>
  <PresentationFormat>Widescreen</PresentationFormat>
  <Paragraphs>185</Paragraphs>
  <Slides>23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 Eduardo</dc:creator>
  <cp:lastModifiedBy>Emanuel Eduardo</cp:lastModifiedBy>
  <cp:revision>7</cp:revision>
  <dcterms:created xsi:type="dcterms:W3CDTF">2020-09-12T20:12:40Z</dcterms:created>
  <dcterms:modified xsi:type="dcterms:W3CDTF">2020-11-25T23:24:49Z</dcterms:modified>
</cp:coreProperties>
</file>