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09/04/2025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flickr.com/photos/bribri/1299325208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hun-Joel/British-airways-forage-job-simula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000"/>
                    </a14:imgEffect>
                    <a14:imgEffect>
                      <a14:brightnessContrast bright="-3000" contrast="-17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0513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GB" b="1" dirty="0">
                <a:solidFill>
                  <a:schemeClr val="bg1"/>
                </a:solidFill>
              </a:rPr>
              <a:t>RITISH AIRWAY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5938"/>
            <a:ext cx="9144000" cy="107473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CUSTOMER SENTIMENTS ON THE SERVICE OF BRITISH AIRWAYS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 OF INSIGHTS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Word cloud of most common words in review corpus">
            <a:extLst>
              <a:ext uri="{FF2B5EF4-FFF2-40B4-BE49-F238E27FC236}">
                <a16:creationId xmlns:a16="http://schemas.microsoft.com/office/drawing/2014/main" id="{2B9AA40B-BF8B-9C5F-9C8E-7C6D0AF44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" r="3" b="3"/>
          <a:stretch/>
        </p:blipFill>
        <p:spPr>
          <a:xfrm>
            <a:off x="703182" y="1338184"/>
            <a:ext cx="4777381" cy="401188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4962" y="1984442"/>
            <a:ext cx="5458838" cy="45003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Most negative reviews seem to revolve about two major areas of contention; the business class offering and the website</a:t>
            </a:r>
          </a:p>
          <a:p>
            <a:r>
              <a:rPr lang="en-US" sz="2200" dirty="0"/>
              <a:t>Both speak to issues with refunds and customer care response time</a:t>
            </a:r>
          </a:p>
          <a:p>
            <a:r>
              <a:rPr lang="en-US" sz="2200" dirty="0"/>
              <a:t>Customers seem to not be able to clarify refunding pathways causing frustration</a:t>
            </a:r>
          </a:p>
          <a:p>
            <a:r>
              <a:rPr lang="en-US" sz="2200" dirty="0"/>
              <a:t>Strong points including seating area, luxury ambience and cleanliness</a:t>
            </a:r>
          </a:p>
          <a:p>
            <a:pPr marL="0" indent="0">
              <a:buNone/>
            </a:pPr>
            <a:r>
              <a:rPr lang="en-US" sz="2200" dirty="0"/>
              <a:t>For a more in-depth look on customer sentiment concerning British Airways, check out the full </a:t>
            </a:r>
            <a:r>
              <a:rPr lang="en-US" sz="2200" dirty="0">
                <a:hlinkClick r:id="rId3"/>
              </a:rPr>
              <a:t>analysis.</a:t>
            </a: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2FAB9-86BD-7936-C025-99DB497CE208}"/>
              </a:ext>
            </a:extLst>
          </p:cNvPr>
          <p:cNvSpPr txBox="1"/>
          <p:nvPr/>
        </p:nvSpPr>
        <p:spPr>
          <a:xfrm>
            <a:off x="1075326" y="4826851"/>
            <a:ext cx="3744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Word Cloud of most common words in the review of British Airways</a:t>
            </a:r>
            <a:endParaRPr lang="en-GB" sz="1400" i="1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98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 REVIEWS</vt:lpstr>
      <vt:lpstr>SUMMARY OF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Osaherhumwen Joel Igbinnosa</cp:lastModifiedBy>
  <cp:revision>3</cp:revision>
  <dcterms:created xsi:type="dcterms:W3CDTF">2022-12-06T11:13:27Z</dcterms:created>
  <dcterms:modified xsi:type="dcterms:W3CDTF">2025-04-10T03:29:04Z</dcterms:modified>
</cp:coreProperties>
</file>