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4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D11"/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>
        <p:scale>
          <a:sx n="70" d="100"/>
          <a:sy n="70" d="100"/>
        </p:scale>
        <p:origin x="3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A88C5CD2-8D88-4E1A-968C-C3E256B4316C}"/>
              </a:ext>
            </a:extLst>
          </p:cNvPr>
          <p:cNvSpPr/>
          <p:nvPr/>
        </p:nvSpPr>
        <p:spPr>
          <a:xfrm>
            <a:off x="5556262" y="4639716"/>
            <a:ext cx="451824" cy="4518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CA212B-3524-454E-9129-17FD0E8983F0}"/>
              </a:ext>
            </a:extLst>
          </p:cNvPr>
          <p:cNvSpPr/>
          <p:nvPr/>
        </p:nvSpPr>
        <p:spPr>
          <a:xfrm>
            <a:off x="6294242" y="4639716"/>
            <a:ext cx="451824" cy="451824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487D07D-4424-43AA-9CF5-4A04A38B6C2D}"/>
              </a:ext>
            </a:extLst>
          </p:cNvPr>
          <p:cNvSpPr/>
          <p:nvPr/>
        </p:nvSpPr>
        <p:spPr>
          <a:xfrm>
            <a:off x="7031358" y="4639716"/>
            <a:ext cx="451824" cy="45182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E021E3-C26E-4AB9-81EB-239E3D1BBAB2}"/>
              </a:ext>
            </a:extLst>
          </p:cNvPr>
          <p:cNvSpPr/>
          <p:nvPr/>
        </p:nvSpPr>
        <p:spPr>
          <a:xfrm>
            <a:off x="7768474" y="4639716"/>
            <a:ext cx="451824" cy="451824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AD4D6E-2D38-486B-8F61-738D1E4773C2}"/>
              </a:ext>
            </a:extLst>
          </p:cNvPr>
          <p:cNvSpPr/>
          <p:nvPr/>
        </p:nvSpPr>
        <p:spPr>
          <a:xfrm>
            <a:off x="8506731" y="4639716"/>
            <a:ext cx="451824" cy="4518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8F111D-10A0-4CCB-B20B-B33508AA6193}"/>
              </a:ext>
            </a:extLst>
          </p:cNvPr>
          <p:cNvSpPr/>
          <p:nvPr/>
        </p:nvSpPr>
        <p:spPr>
          <a:xfrm>
            <a:off x="9244991" y="4639716"/>
            <a:ext cx="451824" cy="451824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BOARDS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SENSORS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D5564B6-7956-4A39-8183-0EB9C65E56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11" y="2337438"/>
            <a:ext cx="1611867" cy="168034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A0C1D1B-B450-4067-9BAB-EC5A284722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8406742" y="2284206"/>
            <a:ext cx="3547075" cy="1680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7915FC-8552-4F7E-AFF8-0A1CB28AE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23" y="2337438"/>
            <a:ext cx="1487108" cy="16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3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3744" y="1747847"/>
            <a:ext cx="727891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200" b="1" dirty="0">
                <a:solidFill>
                  <a:srgbClr val="FF5969"/>
                </a:solidFill>
                <a:latin typeface="Tw Cen MT" panose="020B0602020104020603" pitchFamily="34" charset="0"/>
              </a:rPr>
              <a:t>SMART</a:t>
            </a:r>
            <a:endParaRPr lang="en-US" sz="142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68032" y="3602947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>
                <a:solidFill>
                  <a:srgbClr val="52CBBE"/>
                </a:solidFill>
                <a:latin typeface="Tw Cen MT" panose="020B0602020104020603" pitchFamily="34" charset="0"/>
              </a:rPr>
              <a:t>METERING</a:t>
            </a:r>
            <a:endParaRPr lang="en-US" sz="54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82794" y="4536945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rgbClr val="5D7373"/>
                </a:solidFill>
                <a:latin typeface="Tw Cen MT" panose="020B0602020104020603" pitchFamily="34" charset="0"/>
              </a:rPr>
              <a:t>DIGITALENT SCHOLARSHIP BATCH II 2019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BOARDS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SENSORS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D5564B6-7956-4A39-8183-0EB9C65E56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02" y="1062351"/>
            <a:ext cx="737116" cy="76843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A0C1D1B-B450-4067-9BAB-EC5A284722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7926147" y="1032382"/>
            <a:ext cx="1591241" cy="75381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76894BE-8C51-448D-9307-A9CC7AE78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117" y="1032382"/>
            <a:ext cx="685771" cy="77488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990A8E5-93B8-4A06-804B-7A21951A9786}"/>
              </a:ext>
            </a:extLst>
          </p:cNvPr>
          <p:cNvSpPr txBox="1"/>
          <p:nvPr/>
        </p:nvSpPr>
        <p:spPr>
          <a:xfrm>
            <a:off x="3845199" y="5060165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rgbClr val="5D7373"/>
                </a:solidFill>
                <a:latin typeface="Tw Cen MT" panose="020B0602020104020603" pitchFamily="34" charset="0"/>
              </a:rPr>
              <a:t>UNIVERSITAS HASANUDDIN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BOARDS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SENSORS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5836C693-41B5-4930-BCA3-ADBC990AB336}"/>
              </a:ext>
            </a:extLst>
          </p:cNvPr>
          <p:cNvSpPr/>
          <p:nvPr/>
        </p:nvSpPr>
        <p:spPr>
          <a:xfrm>
            <a:off x="4486433" y="1411776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AE2D748-CED2-467F-B699-E0B9BD483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8519" y="1462930"/>
            <a:ext cx="1687689" cy="1894419"/>
          </a:xfrm>
          <a:prstGeom prst="ellipse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9ABBB6E1-D74A-49DE-82D9-D83CC0A43D1B}"/>
              </a:ext>
            </a:extLst>
          </p:cNvPr>
          <p:cNvSpPr/>
          <p:nvPr/>
        </p:nvSpPr>
        <p:spPr>
          <a:xfrm>
            <a:off x="7811894" y="1382713"/>
            <a:ext cx="2075350" cy="2075350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49B01C5-EDB0-470C-9D41-96929EA48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8660" y="1462474"/>
            <a:ext cx="1724901" cy="1915828"/>
          </a:xfrm>
          <a:prstGeom prst="ellipse">
            <a:avLst/>
          </a:prstGeom>
          <a:solidFill>
            <a:srgbClr val="03A1A4"/>
          </a:solidFill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AB3FCD7-13E5-445A-85EA-55B646C4F0DC}"/>
              </a:ext>
            </a:extLst>
          </p:cNvPr>
          <p:cNvGrpSpPr/>
          <p:nvPr/>
        </p:nvGrpSpPr>
        <p:grpSpPr>
          <a:xfrm>
            <a:off x="5152152" y="3247473"/>
            <a:ext cx="662608" cy="523220"/>
            <a:chOff x="668600" y="2123782"/>
            <a:chExt cx="662608" cy="52322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8D7EDB9-7AC5-4E80-AF1F-5043B3870F75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1FDDF9-9052-4BB2-9267-E0E8E010C33A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FD00F9-D65E-4AC3-BC02-2B612163A704}"/>
              </a:ext>
            </a:extLst>
          </p:cNvPr>
          <p:cNvGrpSpPr/>
          <p:nvPr/>
        </p:nvGrpSpPr>
        <p:grpSpPr>
          <a:xfrm>
            <a:off x="8578378" y="3276214"/>
            <a:ext cx="662608" cy="523220"/>
            <a:chOff x="662610" y="2123782"/>
            <a:chExt cx="662608" cy="52322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38DBF5F-503D-484E-8C58-21CF81EE2E0C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3486E-94DC-4CDF-B6A3-40FC3D81B155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96DF590-FB8D-41CF-BAE9-0FB57C47F51A}"/>
              </a:ext>
            </a:extLst>
          </p:cNvPr>
          <p:cNvGrpSpPr/>
          <p:nvPr/>
        </p:nvGrpSpPr>
        <p:grpSpPr>
          <a:xfrm>
            <a:off x="3986080" y="3900453"/>
            <a:ext cx="3048141" cy="1175555"/>
            <a:chOff x="264581" y="4416136"/>
            <a:chExt cx="3048141" cy="117555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38055B9-D976-48CD-BF65-D5B4A915DA3E}"/>
                </a:ext>
              </a:extLst>
            </p:cNvPr>
            <p:cNvSpPr txBox="1"/>
            <p:nvPr/>
          </p:nvSpPr>
          <p:spPr>
            <a:xfrm>
              <a:off x="466266" y="4416136"/>
              <a:ext cx="2716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MUH KHAERIL SYAM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15E7161-AC92-4976-ACA6-782EAFE587F4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TEKNIK INFORMATIKA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BF719B-CE0F-40CE-AA83-74356BCE0A5F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UNIVERSITAS HASANUDDIN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22E2759-7F8C-44B2-AFF3-069243260EE8}"/>
              </a:ext>
            </a:extLst>
          </p:cNvPr>
          <p:cNvGrpSpPr/>
          <p:nvPr/>
        </p:nvGrpSpPr>
        <p:grpSpPr>
          <a:xfrm>
            <a:off x="7330190" y="3900453"/>
            <a:ext cx="3048141" cy="1175555"/>
            <a:chOff x="3143051" y="4416136"/>
            <a:chExt cx="3048141" cy="117555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D6BC49E-E529-408F-A43F-D3CEA31BCCBC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SABTIAN JULIANA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12361BC-5963-46A2-98A4-A556A17E6B2E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TEKNIK INFORMATIKA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EDDC0C0-36E3-4635-B0EC-09D7EB95B86A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UNIVERSITAS HASANUDDIN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BOARDS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SENSORS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8288199" y="937331"/>
            <a:ext cx="2216344" cy="2434475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502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10760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686804" y="909423"/>
            <a:ext cx="2216344" cy="2902526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42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01509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804992" y="873457"/>
            <a:ext cx="2216345" cy="251199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48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939218" y="1989358"/>
            <a:ext cx="1950854" cy="413848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807381" y="1989354"/>
            <a:ext cx="1967855" cy="41384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422425" y="1989354"/>
            <a:ext cx="1952982" cy="412483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26815" y="2559112"/>
            <a:ext cx="1772698" cy="1215050"/>
            <a:chOff x="1398291" y="3239554"/>
            <a:chExt cx="1772698" cy="12150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398291" y="3239554"/>
              <a:ext cx="17726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ARDUINO </a:t>
              </a:r>
            </a:p>
            <a:p>
              <a:pPr algn="ctr"/>
              <a:r>
                <a:rPr lang="id-ID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UNO</a:t>
              </a:r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821029" y="2578351"/>
            <a:ext cx="1793438" cy="974081"/>
            <a:chOff x="3977674" y="3712036"/>
            <a:chExt cx="1793438" cy="6356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4179530" y="3712036"/>
              <a:ext cx="1591582" cy="54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LoRa</a:t>
              </a:r>
            </a:p>
            <a:p>
              <a:pPr algn="ctr"/>
              <a:r>
                <a:rPr lang="id-ID" sz="24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DRAGINO</a:t>
              </a:r>
              <a:endParaRPr lang="en-US" sz="2400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20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648956" y="2585739"/>
            <a:ext cx="1591582" cy="646331"/>
            <a:chOff x="6488272" y="3837442"/>
            <a:chExt cx="1591582" cy="64633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Esp32</a:t>
              </a:r>
              <a:endParaRPr lang="en-US" sz="36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48" y="3421419"/>
            <a:ext cx="3155042" cy="2476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9377904">
            <a:off x="5639788" y="3435256"/>
            <a:ext cx="2602254" cy="2602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627722" flipH="1">
            <a:off x="8139957" y="3246572"/>
            <a:ext cx="2783136" cy="30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BOARDS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SENSORS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7A66811-F2CF-451F-B980-2C88350D2758}"/>
              </a:ext>
            </a:extLst>
          </p:cNvPr>
          <p:cNvGrpSpPr/>
          <p:nvPr/>
        </p:nvGrpSpPr>
        <p:grpSpPr>
          <a:xfrm>
            <a:off x="6824223" y="828487"/>
            <a:ext cx="2216344" cy="2902526"/>
            <a:chOff x="3884465" y="2182683"/>
            <a:chExt cx="1805441" cy="1894017"/>
          </a:xfrm>
        </p:grpSpPr>
        <p:sp>
          <p:nvSpPr>
            <p:cNvPr id="145" name="Rectangle: Top Corners Rounded 144">
              <a:extLst>
                <a:ext uri="{FF2B5EF4-FFF2-40B4-BE49-F238E27FC236}">
                  <a16:creationId xmlns:a16="http://schemas.microsoft.com/office/drawing/2014/main" id="{75D27784-BE0C-4709-A942-AC3DDDAA1C7D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2990998-06EF-4B20-BBB6-3EF2B9168675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42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B404158-A896-455E-8574-442AB0F9AB78}"/>
                </a:ext>
              </a:extLst>
            </p:cNvPr>
            <p:cNvSpPr txBox="1"/>
            <p:nvPr/>
          </p:nvSpPr>
          <p:spPr>
            <a:xfrm>
              <a:off x="4339969" y="2501509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0009F21-E118-458F-A529-9D9C8A3703D9}"/>
              </a:ext>
            </a:extLst>
          </p:cNvPr>
          <p:cNvGrpSpPr/>
          <p:nvPr/>
        </p:nvGrpSpPr>
        <p:grpSpPr>
          <a:xfrm>
            <a:off x="3090003" y="830308"/>
            <a:ext cx="2216345" cy="2511997"/>
            <a:chOff x="1387588" y="2182683"/>
            <a:chExt cx="1805441" cy="1894017"/>
          </a:xfrm>
        </p:grpSpPr>
        <p:sp>
          <p:nvSpPr>
            <p:cNvPr id="149" name="Rectangle: Top Corners Rounded 148">
              <a:extLst>
                <a:ext uri="{FF2B5EF4-FFF2-40B4-BE49-F238E27FC236}">
                  <a16:creationId xmlns:a16="http://schemas.microsoft.com/office/drawing/2014/main" id="{7745B103-847A-4E4D-B527-6BAA22B28EC6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4E6DD7-CB53-4C24-8BE4-DC8E9D833855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48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BFA4476-117D-4056-B5B8-A6F11975079D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841DC033-3CFA-4343-9A77-69E9E6187C34}"/>
              </a:ext>
            </a:extLst>
          </p:cNvPr>
          <p:cNvSpPr/>
          <p:nvPr/>
        </p:nvSpPr>
        <p:spPr>
          <a:xfrm flipV="1">
            <a:off x="3224229" y="1946209"/>
            <a:ext cx="1950854" cy="413848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0E96E6C1-84B1-4664-BEAF-1ADC2C6B79D4}"/>
              </a:ext>
            </a:extLst>
          </p:cNvPr>
          <p:cNvSpPr/>
          <p:nvPr/>
        </p:nvSpPr>
        <p:spPr>
          <a:xfrm flipV="1">
            <a:off x="6944800" y="1908418"/>
            <a:ext cx="1967855" cy="41384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F4BB599-A225-4E48-B9CF-BA2F1E22F75A}"/>
              </a:ext>
            </a:extLst>
          </p:cNvPr>
          <p:cNvGrpSpPr/>
          <p:nvPr/>
        </p:nvGrpSpPr>
        <p:grpSpPr>
          <a:xfrm>
            <a:off x="3311826" y="2515963"/>
            <a:ext cx="1772698" cy="1215050"/>
            <a:chOff x="1398291" y="3239554"/>
            <a:chExt cx="1772698" cy="121505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D9C7E1A-F25A-49A8-A856-0EB9216CAC0D}"/>
                </a:ext>
              </a:extLst>
            </p:cNvPr>
            <p:cNvSpPr txBox="1"/>
            <p:nvPr/>
          </p:nvSpPr>
          <p:spPr>
            <a:xfrm>
              <a:off x="1398291" y="3239554"/>
              <a:ext cx="17726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WATER</a:t>
              </a:r>
            </a:p>
            <a:p>
              <a:pPr algn="ctr"/>
              <a:r>
                <a:rPr lang="id-ID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FLOW</a:t>
              </a:r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A44F166-8DB8-4604-B7AF-9F2962123ABD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B51A7A2-83F0-4541-841B-2B537F248C05}"/>
              </a:ext>
            </a:extLst>
          </p:cNvPr>
          <p:cNvGrpSpPr/>
          <p:nvPr/>
        </p:nvGrpSpPr>
        <p:grpSpPr>
          <a:xfrm>
            <a:off x="6958448" y="2592958"/>
            <a:ext cx="1793438" cy="878545"/>
            <a:chOff x="3977674" y="3774378"/>
            <a:chExt cx="1793438" cy="573286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6D439BA-CD5C-440E-9799-140ECD50FFEC}"/>
                </a:ext>
              </a:extLst>
            </p:cNvPr>
            <p:cNvSpPr txBox="1"/>
            <p:nvPr/>
          </p:nvSpPr>
          <p:spPr>
            <a:xfrm>
              <a:off x="4179530" y="3774378"/>
              <a:ext cx="1591582" cy="30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ACS 712</a:t>
              </a:r>
              <a:endParaRPr lang="en-US" sz="2400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7DCDDFB-60C0-4A9C-8827-14EB7299D694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20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64" name="Picture 163">
            <a:extLst>
              <a:ext uri="{FF2B5EF4-FFF2-40B4-BE49-F238E27FC236}">
                <a16:creationId xmlns:a16="http://schemas.microsoft.com/office/drawing/2014/main" id="{D2BCFAAD-4FE7-4269-BCB4-C11CCFC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475494">
            <a:off x="2030433" y="2867119"/>
            <a:ext cx="4082736" cy="4082736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2303D4BC-7211-4668-856A-431D2305C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1819" y="2761315"/>
            <a:ext cx="3985485" cy="39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BOARDS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SENSORS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PROSES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A80A7D-065D-4E59-B554-00CA529E1821}"/>
              </a:ext>
            </a:extLst>
          </p:cNvPr>
          <p:cNvCxnSpPr>
            <a:cxnSpLocks/>
          </p:cNvCxnSpPr>
          <p:nvPr/>
        </p:nvCxnSpPr>
        <p:spPr>
          <a:xfrm>
            <a:off x="3233113" y="4698356"/>
            <a:ext cx="116632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4ABDC9-FCB0-4B67-8A59-D227042D4CF6}"/>
              </a:ext>
            </a:extLst>
          </p:cNvPr>
          <p:cNvGrpSpPr/>
          <p:nvPr/>
        </p:nvGrpSpPr>
        <p:grpSpPr>
          <a:xfrm>
            <a:off x="3022019" y="4592809"/>
            <a:ext cx="211094" cy="211094"/>
            <a:chOff x="1677812" y="4248152"/>
            <a:chExt cx="211094" cy="21109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1DFA97-EBE5-4C13-8BB0-D43E40CCDEDA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FDC4F3-E7CF-4A2E-951D-152A76C8E38A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A6D55E-2FC4-4B7D-ABE6-951A0848253A}"/>
              </a:ext>
            </a:extLst>
          </p:cNvPr>
          <p:cNvGrpSpPr/>
          <p:nvPr/>
        </p:nvGrpSpPr>
        <p:grpSpPr>
          <a:xfrm>
            <a:off x="4380221" y="4586812"/>
            <a:ext cx="211094" cy="211094"/>
            <a:chOff x="3855819" y="4248152"/>
            <a:chExt cx="211094" cy="21109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43116F8-4321-42DB-885F-FFE131AC4732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8F9FAB5-0BA9-45AE-9DD3-4036645685DD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4F4F334-2826-4CCF-A110-2DA18E645CD5}"/>
              </a:ext>
            </a:extLst>
          </p:cNvPr>
          <p:cNvGrpSpPr/>
          <p:nvPr/>
        </p:nvGrpSpPr>
        <p:grpSpPr>
          <a:xfrm>
            <a:off x="5799427" y="4602753"/>
            <a:ext cx="211094" cy="211094"/>
            <a:chOff x="5973250" y="4248152"/>
            <a:chExt cx="211094" cy="211094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50D3D0C-0D0D-42B8-99F2-7C20BAD6BA95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34539E8-C726-44F6-A3E3-8F37B4C73995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BF9B8D4-1480-4DE8-8891-BD6E82F767F8}"/>
              </a:ext>
            </a:extLst>
          </p:cNvPr>
          <p:cNvGrpSpPr/>
          <p:nvPr/>
        </p:nvGrpSpPr>
        <p:grpSpPr>
          <a:xfrm rot="19004202">
            <a:off x="1679071" y="3128598"/>
            <a:ext cx="1275682" cy="1275682"/>
            <a:chOff x="3063120" y="1755914"/>
            <a:chExt cx="1275682" cy="1275682"/>
          </a:xfrm>
        </p:grpSpPr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38183B65-8351-426D-BBBE-6F1B2E325EE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F7FA872-FD7F-4C86-8E33-8382C04A5ED8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C5AE23A-AE42-47AC-93EB-B7514D0E8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95798">
              <a:off x="3253152" y="1897482"/>
              <a:ext cx="960845" cy="96084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1B1FD59-48C6-402C-92EF-A69D0AA98C1A}"/>
              </a:ext>
            </a:extLst>
          </p:cNvPr>
          <p:cNvGrpSpPr/>
          <p:nvPr/>
        </p:nvGrpSpPr>
        <p:grpSpPr>
          <a:xfrm>
            <a:off x="3843832" y="2825020"/>
            <a:ext cx="1275682" cy="1275682"/>
            <a:chOff x="5242440" y="1755914"/>
            <a:chExt cx="1275682" cy="1275682"/>
          </a:xfrm>
        </p:grpSpPr>
        <p:sp>
          <p:nvSpPr>
            <p:cNvPr id="91" name="Teardrop 90">
              <a:extLst>
                <a:ext uri="{FF2B5EF4-FFF2-40B4-BE49-F238E27FC236}">
                  <a16:creationId xmlns:a16="http://schemas.microsoft.com/office/drawing/2014/main" id="{E52E9401-6351-4EA6-82F5-8151D117DBCC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1701FAE-7F16-4F46-8AF3-3846FB3DF6B2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A17984A-5830-45B6-B958-E48911D4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15403" y="1989513"/>
              <a:ext cx="945914" cy="74254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E15BA06-38B1-4831-9510-D9F58372BFFE}"/>
              </a:ext>
            </a:extLst>
          </p:cNvPr>
          <p:cNvGrpSpPr/>
          <p:nvPr/>
        </p:nvGrpSpPr>
        <p:grpSpPr>
          <a:xfrm rot="5400000">
            <a:off x="6336283" y="4212692"/>
            <a:ext cx="1019092" cy="1019092"/>
            <a:chOff x="7353181" y="1755914"/>
            <a:chExt cx="1275682" cy="1275682"/>
          </a:xfrm>
        </p:grpSpPr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5B843422-EA79-482C-BCF8-A9AB8557A61E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2C91100-25EC-429C-9485-A1833BAFD78A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6CAF8EF5-666D-49F5-9CC7-7484E236B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5152829">
              <a:off x="7501605" y="1930569"/>
              <a:ext cx="943939" cy="94393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D74C0D0-5A37-4ECD-A9BD-E231EBB6754F}"/>
              </a:ext>
            </a:extLst>
          </p:cNvPr>
          <p:cNvGrpSpPr/>
          <p:nvPr/>
        </p:nvGrpSpPr>
        <p:grpSpPr>
          <a:xfrm rot="3039470" flipV="1">
            <a:off x="1605911" y="4869240"/>
            <a:ext cx="1275682" cy="1275682"/>
            <a:chOff x="3063120" y="1755914"/>
            <a:chExt cx="1275682" cy="1275682"/>
          </a:xfrm>
        </p:grpSpPr>
        <p:sp>
          <p:nvSpPr>
            <p:cNvPr id="134" name="Teardrop 133">
              <a:extLst>
                <a:ext uri="{FF2B5EF4-FFF2-40B4-BE49-F238E27FC236}">
                  <a16:creationId xmlns:a16="http://schemas.microsoft.com/office/drawing/2014/main" id="{BE8F8378-2086-49F4-AF6A-468386CC134F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7DA560E-E959-4D8B-A847-C8E1BBB604A0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6006EFA-F68E-42BC-9E6A-F4AAE521F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731534" flipV="1">
              <a:off x="3219132" y="1956555"/>
              <a:ext cx="928767" cy="928767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107B726-642B-4E91-945B-4DBA12EB9C50}"/>
              </a:ext>
            </a:extLst>
          </p:cNvPr>
          <p:cNvGrpSpPr/>
          <p:nvPr/>
        </p:nvGrpSpPr>
        <p:grpSpPr>
          <a:xfrm flipV="1">
            <a:off x="3858805" y="5206509"/>
            <a:ext cx="1275682" cy="1275682"/>
            <a:chOff x="5242440" y="1755914"/>
            <a:chExt cx="1275682" cy="1275682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44F4A132-5217-4CC9-9419-FA4707FAABDD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B86CCBD-EECC-4883-A048-40DD5462F1D7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BABC5AB-9E72-4324-814D-7950DD0E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82710" y="1955646"/>
              <a:ext cx="889685" cy="889685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3360914B-34F6-4E03-9243-F28564340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33180" y="4275814"/>
            <a:ext cx="893868" cy="89386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F7EF2345-8A75-420A-B493-C1AFB2CA0C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363">
            <a:off x="6722260" y="3025008"/>
            <a:ext cx="1237092" cy="1237092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54E44D44-8082-4D84-90BD-FA73AEF08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64" y="1333075"/>
            <a:ext cx="2704398" cy="1642516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ED91503-D8BF-4795-8175-E0C698CC6629}"/>
              </a:ext>
            </a:extLst>
          </p:cNvPr>
          <p:cNvCxnSpPr>
            <a:cxnSpLocks/>
          </p:cNvCxnSpPr>
          <p:nvPr/>
        </p:nvCxnSpPr>
        <p:spPr>
          <a:xfrm>
            <a:off x="6077674" y="1004553"/>
            <a:ext cx="1003217" cy="586854"/>
          </a:xfrm>
          <a:prstGeom prst="line">
            <a:avLst/>
          </a:prstGeom>
          <a:ln w="76200">
            <a:solidFill>
              <a:srgbClr val="F68D11"/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3C6746F-BA8F-4796-8750-40DCD6CC96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62" y="280084"/>
            <a:ext cx="893868" cy="888956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EB84A63-74F1-4666-A55D-4F5ECC2E73AC}"/>
              </a:ext>
            </a:extLst>
          </p:cNvPr>
          <p:cNvCxnSpPr>
            <a:cxnSpLocks/>
          </p:cNvCxnSpPr>
          <p:nvPr/>
        </p:nvCxnSpPr>
        <p:spPr>
          <a:xfrm flipH="1">
            <a:off x="8953504" y="1228487"/>
            <a:ext cx="834060" cy="994049"/>
          </a:xfrm>
          <a:prstGeom prst="line">
            <a:avLst/>
          </a:prstGeom>
          <a:ln w="76200">
            <a:solidFill>
              <a:srgbClr val="F68D11"/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D801307-1D8B-4A91-8B19-8C3B930033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809" y="349237"/>
            <a:ext cx="1118550" cy="1180769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F4544E8-BF0E-4E24-8526-E91BFC20CBE9}"/>
              </a:ext>
            </a:extLst>
          </p:cNvPr>
          <p:cNvCxnSpPr>
            <a:cxnSpLocks/>
          </p:cNvCxnSpPr>
          <p:nvPr/>
        </p:nvCxnSpPr>
        <p:spPr>
          <a:xfrm>
            <a:off x="8225712" y="780870"/>
            <a:ext cx="0" cy="878131"/>
          </a:xfrm>
          <a:prstGeom prst="line">
            <a:avLst/>
          </a:prstGeom>
          <a:ln w="76200">
            <a:solidFill>
              <a:srgbClr val="F68D11"/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07EAF7E-29AC-498C-BC83-697B159BD6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24" y="30445"/>
            <a:ext cx="711977" cy="71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216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Erhylk Syam</cp:lastModifiedBy>
  <cp:revision>35</cp:revision>
  <dcterms:created xsi:type="dcterms:W3CDTF">2017-01-05T13:17:27Z</dcterms:created>
  <dcterms:modified xsi:type="dcterms:W3CDTF">2019-11-18T16:32:42Z</dcterms:modified>
</cp:coreProperties>
</file>