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0" r:id="rId3"/>
    <p:sldId id="271" r:id="rId4"/>
    <p:sldId id="280" r:id="rId5"/>
    <p:sldId id="273" r:id="rId6"/>
    <p:sldId id="277" r:id="rId7"/>
    <p:sldId id="278" r:id="rId8"/>
    <p:sldId id="279" r:id="rId9"/>
    <p:sldId id="274" r:id="rId10"/>
    <p:sldId id="275" r:id="rId11"/>
    <p:sldId id="276" r:id="rId12"/>
    <p:sldId id="282" r:id="rId13"/>
    <p:sldId id="389" r:id="rId14"/>
    <p:sldId id="283" r:id="rId15"/>
    <p:sldId id="261" r:id="rId16"/>
    <p:sldId id="390" r:id="rId17"/>
    <p:sldId id="264" r:id="rId18"/>
    <p:sldId id="395" r:id="rId19"/>
    <p:sldId id="272" r:id="rId20"/>
    <p:sldId id="392" r:id="rId21"/>
    <p:sldId id="284" r:id="rId22"/>
    <p:sldId id="391" r:id="rId23"/>
    <p:sldId id="393" r:id="rId24"/>
    <p:sldId id="387" r:id="rId25"/>
    <p:sldId id="380" r:id="rId26"/>
    <p:sldId id="388" r:id="rId27"/>
    <p:sldId id="394" r:id="rId28"/>
    <p:sldId id="25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Depan" id="{387B323B-7277-446F-8290-0644BE8971DE}">
          <p14:sldIdLst>
            <p14:sldId id="256"/>
          </p14:sldIdLst>
        </p14:section>
        <p14:section name="Default Section" id="{1A1809D5-9464-4C86-908C-8AC18F72B68A}">
          <p14:sldIdLst>
            <p14:sldId id="270"/>
            <p14:sldId id="271"/>
            <p14:sldId id="280"/>
            <p14:sldId id="273"/>
            <p14:sldId id="277"/>
            <p14:sldId id="278"/>
            <p14:sldId id="279"/>
            <p14:sldId id="274"/>
            <p14:sldId id="275"/>
            <p14:sldId id="276"/>
            <p14:sldId id="282"/>
            <p14:sldId id="389"/>
            <p14:sldId id="283"/>
            <p14:sldId id="261"/>
            <p14:sldId id="390"/>
            <p14:sldId id="264"/>
            <p14:sldId id="395"/>
            <p14:sldId id="272"/>
            <p14:sldId id="392"/>
            <p14:sldId id="284"/>
            <p14:sldId id="391"/>
            <p14:sldId id="393"/>
            <p14:sldId id="387"/>
            <p14:sldId id="380"/>
            <p14:sldId id="388"/>
            <p14:sldId id="394"/>
          </p14:sldIdLst>
        </p14:section>
        <p14:section name="Cover Penutup" id="{92D7BCFF-D3B8-4529-BEB1-5D5A8DBA1A2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8T15:41:42.502"/>
    </inkml:context>
    <inkml:brush xml:id="br0">
      <inkml:brushProperty name="width" value="0.05" units="cm"/>
      <inkml:brushProperty name="height" value="0.05" units="cm"/>
      <inkml:brushProperty name="color" value="#5B2D90"/>
    </inkml:brush>
    <inkml:brush xml:id="br1">
      <inkml:brushProperty name="width" value="0.05" units="cm"/>
      <inkml:brushProperty name="height" value="0.05" units="cm"/>
      <inkml:brushProperty name="color" value="#F6630D"/>
    </inkml:brush>
    <inkml:brush xml:id="br2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630 7313 4740,'1'-5'2616,"2"-17"755,-1 10 5136,4 324-3019,-3-149-4781,-2-84-2088,0-2-3305,0-61-348,2-21 989,-3-26 766,-10-11 2380,-14-36 899,-20-40 5690,19 54 1376,43 61-5155,-3 4-1694,-1 1 1,1 0-1,0 0 1,8 4-218,-6-2-4,0 0 1,0-2-1,3 1 4,-9-3-64,0 1 1,1-1-1,-1-1 0,0 0 1,0-1-1,0 0 0,0 0 0,0-1 1,4-2 63,-10 2-166,1 1 1,-1-1 0,0-1-1,0 1 1,0 0 0,-1-1-1,1 0 1,-1 0-1,0-1 1,0 1 0,0-1-1,-1 0 1,1 0 0,-1 0-1,-1 0 1,1-1-1,-1 1 1,2-5 165,1-6-185,0-1 0,-1 1-1,-1-1 1,0 0 0,-2 0 0,0 0-1,0 0 1,-2 0 0,0 0 0,-3-12 185,3 25 469,1 4 44,-1 1-463,0-1-1,0 0 1,0 1 0,0-1 0,0 1 0,0-1-1,0 1 1,0-1 0,0 1 0,1-1-1,-1 1 1,0 0 0,0 0 0,1-1-1,-1 1 1,0 0 0,1 0 0,-1 0-1,1 0 1,-1 0 0,1 0 0,-1 0 0,1 0-1,0 0-49,-8 26 504,2 54 314,4 63-818,4-100-37,2-1-1,1 0 0,3-1 0,4 11 38,-9-42-595,1 1-1,0-1 1,1-1 0,0 1 0,0 0-1,6 6 596,-4-13-2215,-5-4 1966,1 1-1,-1-1 1,0 0-1,1 1 1,-1-1-1,0 0 1,1 0 0,-1-1-1,0 1 1,1 0-1,-1-1 1,0 0-1,0 1 1,1-1 0,-1 0-1,0 0 1,0 0-1,0 0 1,0-1-1,0 1 1,0-1 0,-1 1-1,1-1 1,0 1-1,-1-1 1,1 0-1,-1 0 1,1 0 0,-1-1 249,11-16-1571,-1-1 0,-1-1 0,0 0 0,5-20 1571,1-14-272</inkml:trace>
  <inkml:trace contextRef="#ctx0" brushRef="#br0" timeOffset="453.74">1210 7339 5637,'0'0'2221,"0"0"-262,3 7-331,3 17-940,-2 1 0,0-1 0,-1 1 0,-2 0 0,0 4-688,4 52 559,19 164 1064,-22-236 1629,-1-11-1168,1-27-348,-2-52-507,-3 37-1015,2 1 1,2-1-1,2 0 0,1 1 0,3-1 1,1 1-1,3-1-214,-9 37 5,0 0-1,1 0 1,0 0-1,0 0 1,0 1 0,1 0-1,0 0 1,0 0-1,1 0 1,0 0 0,0 1-1,0 0 1,5-4-5,-7 7 2,0 0 1,1 0-1,-1 1 0,1-1 1,-1 1-1,1 0 1,-1 0-1,1 0 1,0 0-1,0 0 0,0 1 1,-1 0-1,1 0 1,0 0-1,0 0 1,0 1-1,-1-1 0,1 1 1,0 0-1,-1 0 1,1 0-1,0 1 1,-1-1-1,0 1 0,1 0 1,0 0-3,3 2 37,-1 0 0,0 0 0,0 1 0,0 0 0,0 0 0,-1 0 0,1 0 0,-1 1 1,-1 0-1,1 0 0,-1 0 0,0 1 0,0 0 0,-1-1 0,0 1 0,0 0 0,-1 0 0,0 1 0,0-1 0,-1 1 0,0-1 0,0 1 1,0-1-1,-1 1 0,0-1 0,-1 1 0,0-1 0,0 1 0,0-1 0,-1 0 0,0 1 0,-1-1 0,0 0 0,0 0 0,0 0 0,-3 4-37,0-3-900,0 0 0,0-1 0,-1 0 0,-2 3 900,8-9-152,-12 6-4934,1-9 3518,11 2 924,-5-4-3461,-4-15-203,7-5-198</inkml:trace>
  <inkml:trace contextRef="#ctx0" brushRef="#br0" timeOffset="2600.509">4652 4590 4036,'0'0'1852,"0"0"-42,-4-12 916,-1 9 2251,3 3-4822,1 1 1,-1-1-1,1 1 0,-1-1 0,0 1 0,1 0 1,-1 0-1,1 0 0,0 0 0,-1 0 0,1 0 1,0 0-1,0 1 0,0-1 0,-1 0 0,1 1 0,1-1 1,-1 0-1,0 1 0,0-1 0,0 1 0,1 0 1,-1-1-1,1 1 0,-1 0 0,1-1 0,0 1 1,0 0-1,0-1 0,0 2-155,-3 15 533,1-1 0,0 19-533,2-18 279,-5 604 1096,9-323-1362,-5-262-79,3 83-492,4-42-3201,-3-58 1832,-2-16-1918,0 0-3654,-6-22 4029</inkml:trace>
  <inkml:trace contextRef="#ctx0" brushRef="#br0" timeOffset="3307.104">4435 4616 6118,'0'0'2797,"0"0"-37,3-4-438,0 1-2005,1-1 1,-1 1-1,1 0 0,0 0 0,0 1 0,1-1 0,-1 1 0,0 0 0,1 0 1,-1 1-1,1-1 0,0 1 0,2-1-317,77-11 1709,-49 8-1295,789-79 864,-633 69-1109,626-39 108,-562 53-357,-245 2 117,0-1-1,-1 2 1,1 0-1,-1 0 1,0 1-1,3 1-36,-8-3 150,-4-1-1,8 22 241,-6-6-275,0 0 1,-1 0-1,0 0 0,-2 2-115,2 25 110,5 233 72,-1-83-175,2 64 172,12 8-179,-4-147 278,11 28-278,-23-127 58,-1 1 1,-1 0-1,-1 0 1,0 0-1,-3 6-58,0 31 44,3-54-254,-1 0 1,0 1-1,0-1 0,-1 0 0,1 0 0,0 0 0,-1 0 0,0 0 0,0 0 1,-1 1 209,-2 2-1665,4-3-1469,-4-1-1109,-10-3 1879,7-1-1636,-19-6 327</inkml:trace>
  <inkml:trace contextRef="#ctx0" brushRef="#br0" timeOffset="3917.755">4478 6237 3555,'-1'-1'239,"0"0"0,1 0 0,-1 0 0,0 0 0,0 0 0,1 0 0,-1 0 0,1 0 0,-1 0 0,1 0 0,0-1 0,-1 1 0,1 0 0,0 0 0,0 0 0,0-1 0,-1 1 0,1 0 0,1 0 0,-1 0 0,0-1 0,0 1 0,0 0 0,1 0 0,-1 0-239,1-2 271,0 1-1,1-1 0,-1 1 1,1 0-1,-1 0 0,1 0 1,0 0-1,0 0 1,0 0-1,0 0 0,2-1-270,5-2 500,0-1 0,0 1-1,0 0 1,1 1 0,0 0 0,2 0-500,36-9 1129,1 2 0,0 2 0,1 2 0,21 1-1129,202 4 1056,-88 2-585,44-4-103,518-16 454,-695 18-777,-1 3 0,1 2 0,-1 2 0,0 2-1,32 10-44,-75-15-53,0 0 0,-1 0 0,0 1 0,1 0 0,-1 1 0,-1 0-1,1 0 1,0 0 0,-1 1 0,0-1 0,6 7 53,-9-7-1016,1 1 1,-1-1-1,1 1 0,-1 0 1,-1 0-1,2 1 1016,-4-5-87,0-1-1,0 0 1,0 0-1,0 0 1,0 1-1,0-1 1,1 0 0,-1 0-1,0 0 1,0 1-1,0-1 1,0 0-1,0 0 1,0 1 0,0-1-1,0 0 1,0 0-1,0 0 1,0 1-1,0-1 1,0 0 0,0 0-1,0 1 1,0-1-1,0 0 1,-1 0-1,1 0 1,0 1-1,0-1 1,0 0 0,0 0-1,0 0 1,-1 1-1,1-1 1,0 0-1,0 0 1,0 0 87,-3 4-686,0-1 0,-1 0 1,1 0-1,-1-1 0,1 1 0,-1-1 0,0 0 1,0 1-1,0-2 0,0 1 0,0 0 0,0-1 1,-1 0-1,1 0 0,-2 0 686,-32 1-2760</inkml:trace>
  <inkml:trace contextRef="#ctx0" brushRef="#br0" timeOffset="5039.111">4482 6425 3876,'12'-12'1492,"0"0"0,1 0 0,1 2 0,2-2-1492,-15 11 179,-1 1-1,0-1 1,1 1 0,-1-1-1,1 1 1,-1 0 0,1-1-1,-1 1 1,1 0 0,-1-1-1,1 1 1,-1 0 0,1 0-1,-1-1 1,1 1 0,-1 0-1,1 0 1,0 0 0,-1 0-1,1 0 1,-1 0 0,1 0-1,0 0 1,-1 0 0,1 0-1,-1 0 1,1 0 0,-1 0-1,1 1 1,0-1 0,-1 0-1,1 0-178,-1 1 105,1 0 1,-1 0-1,0 1 0,0-1 0,0 0 0,1 0 0,-1 0 0,0 0 0,0 0 0,0 0 0,-1 0 0,1 0 0,0 0 0,0 1 0,0-1 0,-1 0-105,-2 8 208,0 1 1,0-1-1,-1 0 1,-3 5-209,-19 28 267,-2-1 1,-2-1-1,-1-1 1,-6 3-268,-145 139 67,115-118 275,-185 163 2738,241-216-2587,6-7-51,7-4-86,39-24 227,-26 22-564,-1 1 0,1 1 0,-1 0 0,1 1 0,-1 1 0,1 0 0,-1 1 0,10 3-19,34 2 18,358 10 443,87-22-461,-98 0 244,-284 5-173,35-2 195,1 7 0,60 14-266,-195-14 4,-15-3-8,1-1 1,-1 1-1,1-2 1,-1 1-1,1-1 0,0 0 1,4-1 3,-2 0 25,0-1-1,-1 0 1,1-1-1,-1 0 1,0-1-1,0 0 1,0 0 0,5-4-25,-4 3 11,26-17 181,-33 20-133,28-9 149,-28 11-256,33-10-159,-25 6-223,0 1 0,0 1 0,0 0 0,0 0 0,1 1 1,7 0 429,-4 1-1225,-11-1-642,0 1 0,0-1 1,0 0-1,0 0 0,0 0 0,-1-1 0,1 1 0,1-2 1867,8-6-2808,-10 7 59,-3 2 667</inkml:trace>
  <inkml:trace contextRef="#ctx0" brushRef="#br0" timeOffset="5369.922">6935 6301 9161,'7'-9'944,"5"-4"2722,-1 0 0,-1 0 0,1-3-3666,-18 30 1288,0-1 1,-1 1-1,-1-1 1,0-1-1,-4 5-1288,-10 13 1416,-250 335 2915,76-136-11097,158-188-1426,-16 11 8192,42-41-1920,0 0-1,0-2 1,-1 0-1,0 0 1,-1-1 0,-12 5 1920,-10-3-5050</inkml:trace>
  <inkml:trace contextRef="#ctx0" brushRef="#br0" timeOffset="6117.492">4947 6278 4164,'0'0'1746,"0"0"-81,0 0-122,0 0-208,0 0-129,1 3-5,-1 0-1016,0 0 0,1 0 0,-1-1-1,0 1 1,0 0 0,-1 0 0,1 0-1,-1-1 1,1 1 0,-1 0 0,0 0 0,0-1-1,0 1 1,0-1 0,0 1 0,-1-1 0,1 1-1,-1-1 1,0 0 0,0 0 0,0 1-185,-12 19 908,-159 252 2448,44-74-7454,127-197 2106,2-3-404,17-12-2131,-9 8 3550,0-3-74,1 0 1,-2 0 0,1-1 0,1-2 1050,5-5-972,21-19-870</inkml:trace>
  <inkml:trace contextRef="#ctx0" brushRef="#br0" timeOffset="6380.342">5113 6354 5701,'11'-7'5670,"-13"9"-2474,-23 20-1310,-10 10-370,-37 50 1576,3 3 0,-14 30-3092,-15 18 558,92-126-1398,0 1-1,1 0 0,0 0 0,0 0 0,1 1 1,-3 7 840,6-13-2878,1-3-378,17-1-2576,-14 0 5396,0-1-1,-1 1 1,1 0-1,0-1 0,-1 1 1,1-1-1,-1 0 1,1 0-1,-1 0 0,0 0 1,0 0 436,27-20-2899</inkml:trace>
  <inkml:trace contextRef="#ctx0" brushRef="#br0" timeOffset="6666.178">5393 6380 7399,'-136'131'9923,"-54"75"-5790,184-201-4530,-11 15 270,12-7-4479,10-13 1328,11-3 1378,-9-1 1056,0 0 0,0 0 1,0-1-1,-1 0 0,0 0 0,0-1 1,0 0-1,-1 0 844,19-17-1765,16-8-419</inkml:trace>
  <inkml:trace contextRef="#ctx0" brushRef="#br0" timeOffset="6920.032">5568 6384 3683,'0'3'1837,"0"1"-1481,-1 0-1,0 0 1,0 0-1,0 0 1,0 0 0,-1 0-1,0 0 1,0 0 0,0-1-1,0 1 1,0-1 0,-1 1-1,-1 1-355,-43 45 2114,38-42-1703,-296 284 6748,265-248-9108,56-47-2129,19-16 592,-2-2 1,-1-1 0,8-7 3485,-28 19-712,39-31-1632</inkml:trace>
  <inkml:trace contextRef="#ctx0" brushRef="#br0" timeOffset="7333.797">5712 6471 4708,'1'-1'113,"-1"1"0,1 0 0,-1 0-1,1 0 1,-1 0 0,1 0-1,-1 0 1,1 0 0,-1 0-1,1 0 1,-1 0 0,1 0-1,-1 0 1,1 0 0,-1 1 0,1-1-1,-1 0 1,1 0 0,-1 0-1,1 1 1,-1-1 0,1 0-1,-1 1 1,0-1 0,1 0-1,-1 1 1,0-1 0,1 1 0,-1-1-1,0 1 1,1-1 0,-1 0-1,0 1 1,1 0-113,-8 17 2355,7-17-2418,-21 39 2051,-1-2 0,-2 0 0,-12 12-1988,-85 99 1717,110-136-1663,-57 55 58,140-142-2281,4 3 0,2 3 0,12-3 2169,-56 45-487,-8 4 464,2 1 1,0 2-1,1 1 1,4-1 22,-14 15 579,-19 4-541,0 0-1,1 0 1,-1 0-1,0 0 1,0 0 0,1 1-1,-1-1 1,0 0-1,1 0 1,-1 0-1,0 0 1,0 1-1,0-1 1,1 0-1,-1 0 1,0 1 0,0-1-1,0 0 1,0 0-1,1 1 1,-1-1-1,0 0 1,0 1-1,0-1 1,0 0 0,0 0-1,0 1 1,0-1-1,0 0 1,0 1-1,0-1 1,0 0-38,0 3 132,-1-1 0,1 0 0,-1 0 0,1 0 0,-1 0 0,0 0 0,0 0 0,0 0 0,0 0 0,-1 0 0,1 0 0,0 0 0,-2 0-132,-220 238 7009,191-201-7041,30-36-1105,2-3-838,0 0-647,1 0 2234,0 0-1,0-1 1,0 1-1,1 0 1,-1-1-1,0 1 1,0-1-1,0 0 1,0 1-1,0-1 1,0 0-1,0 0 1,0 0-1,-1 1 1,1-1-1,0 0 0,0 0 1,-1 0-1,1 0 1,-1-1-1,1 0 389,10-25-4663,-10 7 1566</inkml:trace>
  <inkml:trace contextRef="#ctx0" brushRef="#br0" timeOffset="7965.432">4846 6504 7751,'-46'0'5985,"43"0"-3354,8-4-645,2-2-1628,0 2-1,0-1 1,0 1-1,0 0 0,1 0 1,0 0-1,0 1 1,0 1-1,3-1-357,86-18 1926,-66 15-1469,91-13 2375,103-2-2832,126 8 1145,-215 14-1129,0 6 0,98 19-16,-216-24-444,48 10-1351,-64-12 1424,1 1 1,-1 0-1,1 0 0,-1-1 0,0 1 0,1 1 0,-1-1 0,0 0 0,0 0 0,1 1 0,-1 0 1,-1-1-1,1 1 0,0 0 0,0 0 0,0 0 0,-1 0 0,0 0 0,1 0 0,-1 1 371,0-3-91,-1 1 0,0-1 0,0 0 0,0 1 0,0-1 0,0 0 0,0 0 0,0 1 0,0-1 0,0 0 0,-1 1 0,1-1 0,0 0 0,0 0 0,0 1 0,0-1 0,0 0 0,0 0 0,-1 1-1,1-1 1,0 0 0,0 0 0,0 0 0,0 1 0,-1-1 0,1 0 0,0 0 0,0 0 0,-1 1 0,1-1 0,0 0 0,0 0 0,-1 0 0,1 0 0,0 0 0,-1 0 0,1 0 91,-14 11-1344,-1-1-1,0-1 1,-1-1 0,0 0-1,0-1 1,-1 0 0,1-2 0,-6 2 1344,-49 11-2868,-29 2 2868,86-18-23,-654 84-1727,230-37 7349,378-45 204,56-4-2440,4 0-176,5-2-651,9-2-1279,0 0 1,0 0 0,0 2 0,12-1-1258,13-3 1455,49-7 2625,42 2-4080,200 4 1867,-226 9-1598,73 11-269,-110-4-6590,49 14 6590,-87-17-3753,-21-1-208,2 10-96,-10-15 3986,0 0 1,0 1-1,0-1 0,0 0 1,0 0-1,0 0 0,1 0 1,-1 0-1,0 0 0,0 1 1,0-1-1,0 0 0,0 0 1,0 0-1,0 0 0,0 1 1,0-1-1,0 0 0,0 0 1,0 0-1,0 0 0,0 1 1,0-1-1,0 0 0,0 0 1,0 0-1,0 0 0,0 0 1,0 1-1,0-1 0,0 0 1,0 0-1,0 0 0,0 0 0,-1 1 1,1-1-1,0 0 0,0 0 1,0 0-1,0 0 0,0 0 1,0 0-1,-1 0 0,1 0 1,0 1-1,0-1 0,0 0 1,0 0-1,0 0 0,-1 0 1,1 0-1,0 0 0,0 0 1,0 0-1,0 0 0,-1 0 1,1 0-1,0 0 0,0 0 1,0 0-1,0 0 0,-1 0 1,1 0 70,-18 6-1917,0-1 1,-1-1-1,1 0 1,-1-2-1,0 0 1917,-34 0-336</inkml:trace>
  <inkml:trace contextRef="#ctx0" brushRef="#br0" timeOffset="8236.278">4863 6904 8168,'0'0'3219,"0"0"117,0 0-373,7 1-609,60 5 3871,26-3-6225,10 0 1895,261 12 953,-123-13-6657,-126-8-3780,-42-4-2076,-55 9 4909</inkml:trace>
  <inkml:trace contextRef="#ctx0" brushRef="#br0" timeOffset="-48441.228">999 4220 3748,'0'-3'1772,"0"-9"315,0 9 150,0-1 37,-4-8 710,-3 19 3335,-4 13-441,6-8-6464,-57 128 6532,-80 201-5838,92-212-108,-201 570 0,200-531 0,7 2 0,8 1 0,2 42 0,24-68 0,7-88 0,3-44 0,0 1 0,0-1 0,2 0 0,-1 0 0,2 0 0,0 0 0,0 0 0,5 11 0,4-3 0,-2-9 0,0 0 0,1 0 0,0-2 0,1 1 0,0-1 0,1-1 0,11 6 0,4 2 0,1-1 0,0-2 0,13 4 0,-1-5 0,0-1 0,1-1 0,1-3 0,-1-1 0,1-3 0,0-1 0,17-2 0,79-6 0,87-17 0,-126 12 0,-60 5 0,98-8 0,52 4 0,-150 7 0,-27 1 0,-1 1 0,1 0 0,0 0 0,3 2 0,3-1 0,3-1 0,-2-2 0,-3-9 0,9-11 0,-22 12 0,-3 3 0,34-84 0,-4-1 0,11-61 0,19-61 0,-36 142 0,105-330 0,-75 208 0,-5-18 0,-42 176 0,35-203 0,-37 194 0,-3 0 0,-1 0 0,-3 1 0,-2-18 0,-1 40 0,-1 1 0,-1 0 0,-1 0 0,0 0 0,-2 1 0,0 0 0,-7-10 0,-6-13 0,19 32 0,-1 0 0,2-1 0,-1 1 0,2-1 0,-1 1 0,2-1 0,-1 0 0,2 0 0,0 1 0,0-1 0,3-8 0,1-47 0,-5 43 0,1 10 0,-1 0 0,0-1 0,-1 1 0,-1-1 0,0 1 0,-1 0 0,0 0 0,-1 0 0,-2-2 0,-7-5 0,9 17 0,0 0 0,0 0 0,0 1 0,-1 0 0,1 0 0,-1 0 0,0 0 0,0 1 0,0-1 0,0 1 0,0 1 0,-3-2 0,-11-1 0,0 1 0,0 0 0,-1 1 0,-12-1 0,7 2 0,-1 1 0,1 0 0,-1 3 0,-16 2 0,5 0 0,-31 5 0,22-3 0,-33 0 0,-39 1 0,49-2 0,-11-3 0,-76-3 0,1 7 0,-75 15 0,98 7 0,96-20-1310,30-4 242,4 0-13,0-1-4193,4 5 2335,2-2 603,3 1-3291,19 11-85,3-5 182</inkml:trace>
  <inkml:trace contextRef="#ctx0" brushRef="#br0" timeOffset="-45407.967">600 6280 1537,'0'0'673,"0"0"-64,0 0-97,0 0-192,0 0-127,0 0-193,0 0-225,0 0-159,0 0-225,0-17-95,0 17-97,0 0-160,0 0 801</inkml:trace>
  <inkml:trace contextRef="#ctx0" brushRef="#br0" timeOffset="-17334.061">2271 3710 4452,'0'0'1538,"0"0"95,0 0-101,0 0-53,0 0 16,0 0 96,-2-3 64,-4-11 1484,6 14-1821,0 0-149,0 0-74,0 0-44,0 0-85,-3 3-170,-6 8-166,2 0 0,0 0 0,0 1 0,-4 10-630,-16 50 75,3 1 0,4 1 1,-1 16-76,-2 8 19,8-43 526,13-52 202,2-3 278,0 0 75,2-4-107,22-78-277,-6 19-749,30-95 33,-4-18 0,-36 129 0,-4 37 0,-2 18 0,0 18 0,-5 8 0,-1 0 0,-2 0 0,-1 0 0,-4 11 0,4-18 0,-24 92 0,30-106 0,6-18 0,7-17 0,23-61 0,-10 26 0,-2-2 0,-1-8 0,-19 62 0,-6 21 0,-9 28 0,-16 53 0,8-24 0,15-53 0,4-7 0,3-12 0,4-11 0,-6 9 0,26-136 0,-21 110 0,-13 73-426,-11 49-9441,-3 10-3980,15-67 8487</inkml:trace>
  <inkml:trace contextRef="#ctx0" brushRef="#br0" timeOffset="15625.042">2324 4347 128,'0'0'288,"0"-20"876,0-47 1420,-1 64-2590,1 1-1,-1-1 1,0 0 0,0 1 0,0-1-1,0 1 1,0-1 0,0 1 0,-1-1-1,1 1 1,-1 0 0,-1-2 6,2 3 11,-1-2 53,2 3 0,-3-3 5,-20-27 233,20 24-51,-1 1 0,0 0-1,0 0 1,0 0-1,-1 0 1,0 0-1,0 1 1,0 0-1,-3-2-250,5 4 390,3 2 11,0 0-60,0 0-95,0 0-27,0 0-27,0 0-32,0 0 0,0 0 102,0 0-249,1 0 1,-1 0 0,0 0-1,1 0 1,-1 0 0,0 0 0,1 0-1,-1 0 1,0 0 0,1 0-1,-1 0 1,0-1 0,0 1-1,1 0 1,-1 0 0,0 0-1,1-1 1,-1 1 0,0 0 0,0 0-1,0-1 1,1 1 0,-1 0-1,0 0 1,0-1 0,0 1-1,0 0 1,0-1 0,1 1-1,-1 0 1,0-1-14,0 1 16,0-1 0,0 1-1,0-1 1,1 1 0,-1-1 0,0 1-1,0-1 1,1 1 0,-1 0 0,0-1 0,1 1-1,-1-1 1,0 1 0,1 0 0,-1-1-1,1 1 1,-1 0 0,1 0 0,-1-1-1,0 1 1,1 0 0,-1 0 0,1 0-1,-1 0 1,1-1 0,-1 1 0,1 0 0,-1 0-1,1 0 1,-1 0 0,1 0 0,0 0-16,6 1 240,0 0 1,0 1 0,-1-1-1,1 1 1,0 1 0,-1-1 0,0 1-1,1 0 1,-1 1 0,3 2-241,7 4 705,0 1-1,-1 1 1,3 3-705,-15-12 120,-1 0 0,1-1 0,-1 1-1,1 1 1,-1-1 0,0 0 0,0 1 0,-1-1 0,1 1-1,-1-1 1,1 1 0,-1 0 0,0-1 0,0 3-120,0 5 305,0 0 0,-1 0 0,0 0 0,-1 3-305,0 12 385,-2 39 523,-3 0-1,-6 19-907,-1 17 481,-9 63 30,-8-1 1,-6-1-1,-8-3 0,-6-1 1,-50 101-512,-3-21 1225,-160 405-251,256-621-962,-1-4 10,2 1 0,0 0 0,1 0 0,1 0 0,1 1 0,0 4-22,-1-5 96,2-15 743,65-228-258,-15 50-607,26-68 64,68-233-475,-103 315 132,-6-1 0,-7-4 305,-14 38-107,-4-112 107,-8 216-51,1-1 1,1 1-1,1-1 0,1 1 1,2 0-1,0 0 0,1 0 0,1 1 1,1 0-1,2 1 0,0 0 1,11-17 50,-4 12-182,-15 22 174,0-1-1,0 1 0,0 0 1,1 0-1,0 0 1,0 0-1,0 1 1,1-1 8,-2-2-90,-1 0 19,0 0-14,0 1 1,0 0 0,1 0 0,0 0 0,-1 0-1,4-3 85,1-2-74,-1-1 0,0 0 0,0 0-1,-1 0 1,-1-1 0,0 1 0,0-2 74,-1 6 5,-2 5-6,0 1-1,0-1 1,-1 0-1,1 0 1,-1 0-1,1 0 1,-1 0 0,0 0-1,0 0 1,0 0-1,0 1 1,0-1-1,0 0 1,0 0 0,-1-2 1,1 1 69,3-4-7,-3 6-55,0 1 0,1 0 0,-1-1 1,0 1-1,0 0 0,1-1 0,-1 1 1,0 0-1,0-1 0,0 1 0,1 0 1,-1-1-1,0 1 0,0-1 0,0 1 1,0-1-1,0 1 0,0 0 0,0-1 1,0 1-1,0-1 0,0 1 0,0 0 1,0-1-1,0 1 0,0-1 0,0 1 1,-1-1-1,1 1 0,0 0 0,0-1 1,0 1-8,0-1 6,0 1 1,0 0 0,0 0 0,0-1 0,0 1 0,0 0 0,0-1-1,0 1 1,0 0 0,0 0 0,0-1 0,-1 1 0,1 0 0,0-1 0,0 1-1,0 0 1,0 0 0,0-1 0,0 1 0,-1 0 0,1 0 0,0-1-1,0 1 1,0 0 0,-1 0 0,1 0 0,0-1 0,0 1 0,-1 0 0,1 0-1,0 0 1,0 0 0,-1 0 0,1 0 0,0-1 0,-1 1 0,1 0-1,0 0 1,0 0 0,-1 0 0,1 0 0,0 0 0,-1 0 0,1 0 0,0 0-1,-1 0 1,1 1 0,0-1 0,0 0 0,-1 0 0,1 0 0,0 0-1,0 0 1,-1 0 0,1 1 0,0-1-7,-11 23 129,-5 44-103,15-63-5,-61 380 316,-5 22-268,-3-117 342,-84 213-411,-26 23-155,173-508 156,-1 0 1,0-1-1,-1 0 0,-4 4-1,11-17 64,-13 15-298,1 0 186,11-15-86,3-3 150,0 0 27,0 0-6,0 0-53,0 0 48,0 0-96,196-648-803,-75 269 469,11-83 9,65-208-786,-191 651 1153,-1 0 1,0-1 0,-2 0-1,0 0 1,-1 0 0,-1 0-1,-1-15 22,0 32-64,0 3-37,0 0-70,0 0-117,0 0-113,0 0-42,0 0-16,0 0-43,1-3-16,6-7 39,0 0 0,1 0 0,0 1 0,5-4 479,-10 10-117,-3 3 47,0 0 22,-1 6 61,0 1 0,1 0 0,0-1-1,0 1 1,1-1 0,-1 1 0,1 0 0,1-1-1,-1 0 1,2 1-13,5 41 182,-1-1-1,-3 1 1,-1 0-1,-3 0 1,-5 37-182,-7 87 80,-7 0 0,-8-2 0,-8-1 0,-7-2 0,-7-2 0,-49 108-80,0-39 29,-136 363-202,233-594-782,1-3-610,0 0-410,0 0-203,-2-1 1741,0 1 1,0-1-1,0 1 0,0-1 1,0 0-1,0 1 0,0-1 0,0 0 1,1 0-1,-1 0 0,0-1 1,0 1-1,1 0 0,-1-1 1,1 1-1,-1-1 0,1 0 0,0 1 1,-1-2 436,-3-4-564,1 0 1,-1 0-1,1 0 1,1-1 0,-1-1 563,-9-29-262</inkml:trace>
  <inkml:trace contextRef="#ctx0" brushRef="#br0" timeOffset="19045.082">1101 4475 2851,'0'0'1030,"0"0"-5,0 0-117,0 0-97,0 0-37,0 0 0,0 0 48,0 0 102,0 0-6,0 0 11,0 0-86,0 0-106,-3 1-193,1 0-453,0-1 0,1 1 0,-1 0-1,1 0 1,-1 0 0,1 0 0,0 0-1,-1 1 1,1-1 0,0 0 0,0 1 0,0-1-1,-1 0 1,2 1 0,-1 0 0,0-1-91,-1 2 309,1 1-31,-197 455 424,155-339-423,5 1 0,-22 123-279,34-101 192,26-140-178,0 0 0,0 0 1,-1 0-1,1 0 1,-1 0-1,0 0 0,0 0 1,0 0-1,0-1 0,0 1 1,-1 0-15,-6 9 141,5-9-119,-11 32 111,8-24-132,3-4-10,1-1 0,-1 1 0,1-1 0,0 1 0,1 0 0,0 0 0,0 0 0,0-1-1,1 3 10,-1 10 49,-2-10-37,3-3-28,13 19 94,6 12 45,-13-27-69,-3-6-61,0 0 1,-1 0-1,0 0 1,0 0-1,0 0 1,0 1-1,-1-1 1,0 1-1,0-1 1,0 1-1,0-1 1,-1 1-1,1-1 1,-1 1 6,3 7-92,0-7 87,-2 22 27,-1-26-12,0 0 0,0-1 0,0 1 0,0-1 0,0 1 0,0 0 0,0-1 0,0 1 1,0-1-1,0 1 0,0-1 0,1 1 0,-1 0 0,0-1 0,0 1 0,0-1 0,1 1 0,-1-1 0,0 1 0,1-1 0,-1 1 0,1-1 1,-1 0-1,1 1-10,21 1 126,3-2-47,0 1-1,0 2 0,18 3-78,133 23 240,129 3-240,-269-31-8,1-1-1,4-3 9,29 0-15,-50-2-43,-16 4 26,-4 1 10,0 0 33,1 2-17,1-2 0,-1 1 1,1 0-1,-1 0 0,1 0 0,-1-1 1,1 1-1,0-1 0,-1 1 0,1-1 1,0 0-1,0 1 0,0-1 6,-1-1 4,0 1 0,0 0 0,0-1 1,-1 1-1,1 0 0,0-1 0,-1 1 0,1-1 0,0 1 0,-1-1 0,1 0 0,0 1 0,-1-1 1,1 1-1,-1-1 0,1 0 0,-1 0 0,1 1 0,-1-1 0,0 0 0,1 0 0,-1 0 0,0 1 0,0-1 1,0 0-1,0 0 0,1 0 0,-1 0 0,0 1 0,0-2-4,0-1 53,0-1-15,2-11-16,0 0 0,2 0 0,0 1 1,0-1-1,2 1 0,0 0 0,1-3-22,12-30 42,31-113-121,-8-2-1,11-102 80,-12 52-188,20-32 188,-9 91-144,-28 85 99,-2-1-1,-1-9 46,-18 66 22,-1-1-1,-1 1 0,0-13-21,-3 1 32,-3 2 6,4 18 5,0 3-40,0 0 1,0 0 0,0 0 0,0 0 0,-1 0 0,1 0 0,0 0 0,0 1 0,-1-1 0,1 0 0,0 1-1,-1-1 1,1 1 0,-1 0 0,-1-1-4,-8 6 27,8-4 26,3-1-15,-4 2-17,-60 16 59,24-14 437,-1-2-1,1-2 1,-1-1-1,-31-6-516,11 2 518,-46-2 796,-31 6-1314,93 3-827,0 1 1,1 2 0,-1 3 0,-18 6 826,48-10-1414,0 1-1,0 1 1,0 1 0,-3 2 1414,10-5-1064,0 1 0,-1 0-1,2 1 1,-1 0 0,1 0-1,0 1 1,0 0 0,0 0 0,1 0-1,1 1 1,-1 0 0,0 2 1064,-9 27-972</inkml:trace>
  <inkml:trace contextRef="#ctx0" brushRef="#br0" timeOffset="22817.918">674 6233 2979,'2'-3'1089,"8"-10"16,-7 10 59,-3 3 5,0 0 16,0 0-80,0 0-48,0 0-32,-3 1-59,1 0-848,0-1-1,0 1 0,0 0 1,0 0-1,0 0 1,0 0-1,1 1 1,-1-1-1,0 0 1,1 1-1,-1-1 0,1 1 1,-1-1-1,1 1 1,0 0-1,-1 0 1,1 0-1,0 0 1,0 1-118,-2 4 12,0-1 0,0 1 0,1 0 0,1 0-1,-1 0 1,1 0 0,0 2-12,-4 34 23,-6 41 79,10-48-121,1-36 18,0 1 1,0-1-1,0 0 0,0 0 0,0 1 0,0-1 0,0 0 0,1 0 1,-1 0-1,0 1 0,0-1 0,0 0 0,0 0 0,0 0 0,1 0 0,-1 1 1,0-1-1,0 0 0,0 0 0,1 0 0,-1 0 0,0 0 0,0 0 1,0 1-1,1-1 0,-1 0 0,0 0 0,0 0 0,1 0 0,-1 0 1,0 0-1,0 0 0,0 0 0,1 0 0,-1 0 0,0 0 0,0 0 1,1 0-1,-1 0 0,0 0 0,0-1 1,17-13 38,-15 12-76,-2 2 65,3-3 43,-1 2-64,0 0 1,0-1 0,0 1-1,1 0 1,-1 0 0,0 1-1,0-1 1,1 0 0,-1 1-1,0-1 1,1 1 0,0-1-7,0 1 32,16 0-22,-18 0-8,-1 0 0,1 0-1,-1 0 1,1 0 0,-1 0 0,0 0-1,1 0 1,-1 0 0,1 0-1,-1 1 1,1-1 0,-1 0-1,1 0 1,-1 0 0,1 0 0,-1 1-1,1-1 1,-1 0 0,0 0-1,1 1 1,-1-1 0,0 0 0,1 1-1,-1-1 1,0 0 0,1 1-1,-1-1 1,0 1 0,0-1-1,1 0 1,-1 1-2,0 0 5,1-1-1,-1 1 1,0 0-1,1-1 1,-1 1-1,1 0 1,-1-1-1,1 1 1,0-1-1,-1 1 1,1-1-1,-1 1 1,1-1-1,0 0 1,-1 1 0,1-1-1,0 0 1,0 1-1,-1-1-4,21 8-43,6 6 45,-19-16 4,-5 1-8,5 1-41,29-2 56,-26-6 31,-8 4-58,1 1 46,-2 0-32,9-13 37,-5-2-26,-1-20 22,-3 0-1,-2-32-32,0 36-1,-2 27-21,-7-13 33,-1 4-32,9 14 16,0 1 0,-1 0-1,1-1 1,-1 1 0,1 0 0,-1 0 0,1 0 0,-1 0 0,0 1-1,0-1 1,1 0 0,-1 1 0,0-1 0,0 1 0,0-1 0,0 1 0,1 0-1,-1 0 1,0 0 0,0 0 0,0 0 0,0 0 0,0 1 0,0-1-1,1 1 1,-3 0 5,-40 14-1372,24-3-1783,0 2-1,1 0 0,-13 12 3156,29-23-403,-2 1-1188,5-4 315,0 0 112</inkml:trace>
  <inkml:trace contextRef="#ctx0" brushRef="#br0" timeOffset="23801.355">1356 6261 3235,'-1'0'108,"1"0"-1,-1-1 1,0 1-1,1 0 1,-1 0-1,0 0 1,1 0-1,-1 0 1,0 0 0,1 0-1,-1 0 1,0 0-1,1 0 1,-1 0-1,0 0 1,1 0-1,-1 0 1,0 0-1,1 1 1,-1-1 0,0 0-1,1 1 1,-1-1-1,0 0 1,1 1-1,-1-1 1,1 1-1,-1-1 1,1 1-1,-1-1 1,1 1-108,-15 28 1752,-2 45-469,15-63-1000,-2 14 34,-1 4 1856,5-27-1700,0-4-141,2-15-318,24-131 232,-15 109-203,-5 13-11,-1 21-38,-2 3 1,-1-2-43,3 2 21,7-1 23,0 0-1,1 0 0,-1 1 0,10 0 5,-1 0-7,-13 1 10,1 1 1,-1 0-1,1 1 1,-1 0-1,0 0 1,0 1 0,0 0-1,0 1 1,5 1-4,-10-3 4,0-1 0,0 1 0,-1 0 0,1 0 1,0 0-1,0 1 0,-1-1 0,1 1 0,-1-1 1,1 1-1,-1 0 0,2 2-4,1 1 30,-2-3 86,-1 1-1,1 0 1,0 0 0,-1 0 0,0 1-1,1-1 1,-1 1 0,-1-1 0,1 1 0,0-1-1,-1 1 1,0 0 0,0 0 0,0 0 0,0 0-1,-1 0 1,1 0 0,-1 0 0,0 0-1,0 0 1,-1 0 0,0 2-116,3 28 901,-1-31-538,-1-3 182,0 0 31,0 0 12,0 0 58,0 0 101,-3 3 139,-11 5 323,0 0 0,-1 0 1,0-2-1,-1 1-1209,-27 2 2322,12 3-1646,-43 16-672,26-15-3476,43-11 2225,-1-1-1,1 0 1,-1 0-1,0 0 1,0-1 0,0 1-1,1-1 1,-1-1-1,0 1 1,0-1 0,1 0-1,-6-2 1248,4-4-4132,-10-23 150,8-6 1382</inkml:trace>
  <inkml:trace contextRef="#ctx0" brushRef="#br0" timeOffset="29200.259">4629 7447 3619,'0'0'1490,"0"0"-65,0 0-58,0 0-198,0 0-203,0 0-256,0 0-128,0 0-96,0 0-193,0 0-170,0 0-59,0 0-26,1-3-12,4-10-10,-3 10 32,-1 0-10,-1 3 45,0 0-1,0 0 1,0 0 0,0 0 0,0 1-1,0-1 1,0 0 0,0 0 0,0 0-1,1 0 1,-1 0 0,0 0 0,0 0 0,0 0-1,0 0 1,0 0 0,0 0 0,0 0-1,1 0 1,-1 0 0,0 0 0,0 0-1,0 0 1,0 0 0,0 0 0,0 0-1,0 0 1,1 0 0,-1 0 0,0 0 0,0 0-1,0 0 1,0 0 0,0 0 0,0 0-1,0 0 1,0 0 0,1 0 0,-1-1-1,0 1 1,0 0 0,0 0 0,0 0-1,0 0 1,0 0 0,0 0 0,0 0 0,0 0-1,0 0 1,0-1 0,0 1 0,0 0-1,0 0 1,0 0 0,0 0 0,0 0-1,0 0 1,0 0 0,0-1 0,0 1 0,0 0-1,0 0-82,5 18 1991,1 41-1973,-4-36 732,30 297-136,-27-275-251,-6-45-348,1 1 0,0 0 0,0 0 0,0-1 0,0 1 0,0 0 0,0-1 0,1 1 0,-1 0 1,0 0-1,0-1 0,0 1 0,1 0 0,-1-1 0,0 1 0,1 0 0,-1-1 0,1 1 0,-1-1 0,1 1 0,-1 0-15,12-3 1649,21-26 1458,-24 18-3257,11-5-69,0 0 1,1 1 0,0 1-1,1 1 1,1 1 0,0 1-1,0 1 1,1 1 0,0 1-1,2 0 219,109-25-3160,-52 13-171,28-11 3331,-109 29 667,-2 1 283,0 0 230,-3 1 187,-11 0 321,9-1-1174,0 1 1,1-1-1,-1 1 1,0 0 0,0 0-1,0 0 1,1 1 0,-1-1-1,0 1 1,1 0 0,0 1-1,-3 1-514,-2 5 155,-1 1-1,2 0 0,0 1 1,0 0-1,1 0 0,0 1 1,1-1-1,0 2 0,1-1 1,0 1-1,1 0-154,2 4 57,3-9 35,3-8-22,-1 0-56,0 0-1,0 0 1,-1 0 0,1-1 0,0 1 0,0-1 0,-1 0-1,1 0 1,0 0 0,-1 0 0,1 0 0,-1-1-1,1 1 1,-1-1 0,0 1 0,1-1 0,0-1-14,26-24-39,-22 23-4,17-4 29,-17 9 35,9 7 0,-12-6-139,0 1-1,1-1 0,-1 0 1,0-1-1,1 1 0,-1-1 1,1 1-1,-1-1 0,1-1 1,-1 1-1,1-1 0,0 0 0,-1 0 1,1 0-1,0 0 0,-1-1 1,1 0-1,2-1 119,1 1-197,-6 0 119,0 1 0,0-1-1,0 1 1,0-1 0,-1 1-1,1-1 1,0 0-1,-1 0 1,1 0 0,0 0-1,-1 0 1,1-1 0,-1 1-1,1 0 1,-1-1-1,0 1 1,1-1 78,2-3-237,4-3-126,0 0 1,0-1 0,-1 1-1,0-1 1,-1-1-1,3-5 363,7-9-468,-14 20 410,-2 4 63,0 0-5,4 7 53,11 36 33,-1 0-1,-2 1 1,0 10-86,11 40 69,17 46 40,44 173 28,-84-309-41,0-4 59,-1-5 149,-28-113 1823,5-1 1,5-6-2128,8 26 1617,4-32-1617,5 101 198,1 5-91,1 0-1,2 0 1,0 0 0,5-21-107,-5 38-1,0-1 1,0 1-1,1 0 0,0 0 0,0 0 1,1 0-1,-1 0 0,2 1 0,-1-1 1,1 1-1,1 1 0,-1-1 0,1 1 1,0-1-1,5-2 1,8 0 0,-18 8 0,1 1 0,-1 0 0,0 0 0,1 0 0,-1 0 0,0 0 0,0 0 0,1 0 0,-1 0 0,0 0 0,1 1 0,-1-1 0,0 0 0,0 1 0,1-1 0,0 2 0,1-1 0,-1 0 0,1 1 0,-1 0 0,1-1 0,-1 1 0,0 0 0,0 0 0,0 0 0,0 1 0,0-1 0,0 0 0,-1 1 0,1-1 0,-1 1 0,0-1 0,1 1 0,-1 0 0,0 2 0,1 1 0,-1 1 0,0-1 0,-1 1 0,1-1 0,-1 1 0,-1 0 0,1-1 0,-1 1 0,0 0 0,-3 12 0,-1 0 0,-1-1 0,0 0 0,-2 0 0,0 0 0,-1-1 0,-11 23-2757,8-16-2616,10-20 1566,6-17-2975,10-8 3692,-7 11 1239,40-67-3542,-1-1 3453,70-111 7213,-96 152-944,-20 37-4211,0 0 1,0-1-1,0 1 1,1 0-1,-1-1 0,0 1 1,0-1-1,0 1 1,0 0-1,1-1 0,-1 1 1,0 0-1,0 0 1,0-1-1,1 1 0,-1 0 1,0 0-1,1-1 1,-1 1-1,0 0 0,1 0 1,-1-1-1,0 1 1,1 0-1,-1 0 0,0 0 1,1 0-1,-1 0 0,0 0 1,1 0-1,-1 0 1,1 0-1,-1 0 0,0 0-118,11 8 2277,1 15-796,3 25 292,-2 0-1,2 25-1772,12 42 368,-15-70-756,11 38-2023,-5-1-3929,-18-81 6147,1-1 0,-1 1 0,0 0-1,0-1 1,0 1 0,0 0 0,1 0 0,-1-1-1,0 1 1,0 0 0,0 0 0,-1-1 0,1 1-1,0 0 1,0-1 0,0 1 0,0 0 0,-1 0-1,1-1 1,0 1 0,-1 0 193,-8-8-5695,-6-14 1332,9 8 5581,-49-90-662,33 67 5502,-21-27-6058,3 13 7618,36 46-5312,6 0-667,1 1-1526,0 0 0,0 0 0,0 0-1,0 0 1,1 1 0,-1 0 0,1-1 0,-1 1 0,1 0 0,0 1 0,0-1 0,0 1 0,0 0-1,0 0 1,0 0 0,0 0 0,3 0-113,16-1-111,0 1-1,20 1 112,-21 0 76,-4 0-61,0 0 0,0 1 0,-1 1-1,1 1 1,0 0 0,2 2-15,-15-3 74,0-1 0,0 2-1,0-1 1,0 0 0,-1 1 0,1 0 0,-1 0 0,1 0 0,-1 1-1,0 0 1,0-1 0,-1 1 0,1 0 0,-1 1 0,0-1 0,0 1 0,0-1-1,-1 1 1,0 0 0,1 0 0,-2 0 0,1 1-74,7 27 785,-6-22-445,0 0 0,1 0 1,0 0-1,2 4-340,2-9 582,-5-4-517,1 0 0,-1-1 0,1 1 1,0-1-1,0 0 0,0 0 0,0 0 1,-1-1-1,1 0 0,0 1 0,0-1 1,0 0-1,0-1 0,0 1 0,0-1 1,0 0-1,0 0 0,-1 0 0,1 0 1,0-1-1,-1 1 0,1-1 0,-1 0 1,1 0-1,-1-1 0,0 1 0,1-2-65,8-4 211,-1-2-1,0 1 1,-1-1 0,0-1-1,0 0 1,-2-1-1,1 1 1,-1-2-1,2-4-210,-8 13 103,0 1-1,0-1 0,0 0 1,-1 0-1,0 0 0,0 1 1,0-1-1,0 0 0,0-1 1,-1 1-1,0 0 1,1 0-1,-2 0 0,1 0 1,0 0-1,-1 0 0,0 0 1,0 0-1,0 0 0,0 0 1,-1 0-1,1 1 0,-1-1 1,0 0-1,0 1 0,-1 0 1,1-1-1,-1 1 0,1 0 1,-1 0-1,0 0 1,0 1-1,0-1 0,-1 1 1,1-1-103,-8-3 6,0 0 1,-1 0 0,1 1 0,-1 1-1,0 0 1,0 0 0,0 2 0,-1-1-1,1 1 1,-1 1 0,0 0 0,1 1-1,-1 1 1,1 0 0,-11 2-7,20-3-325,1 1 0,0 0 0,-1 0 0,1 0-1,0 0 1,0 1 0,0-1 0,0 1 0,0-1 0,0 1 0,0 0 0,0-1 0,1 1 0,-1 0 325,1 0-259,1-2 204,0 0-1,0 0 0,0 0 1,-1 0-1,1 0 1,0 0-1,0 0 1,0 0-1,0 0 1,0 1-1,0-1 0,0 0 1,0 0-1,0 0 1,0 0-1,0 0 1,-1 0-1,1 0 1,0 1-1,0-1 0,0 0 1,0 0-1,0 0 1,0 0-1,0 0 1,0 0-1,0 1 1,0-1-1,0 0 0,0 0 1,0 0-1,0 0 1,0 0-1,0 0 1,1 1-1,-1-1 1,0 0-1,0 0 0,0 0 1,0 0-1,0 0 1,0 0-1,0 0 1,0 1-1,0-1 1,0 0-1,0 0 0,1 0 1,-1 0-1,0 0 1,0 0-1,0 0 1,0 0-1,0 0 1,0 0-1,1 0 0,-1 0 1,0 0-1,0 0 56,5 4-1001,1-1 0,-1 0 0,1-1-1,-1 1 1,1-1 0,0 0 0,0-1-1,0 0 1,0 1 0,0-2-1,2 1 1002,11 0-1903,-1 0-1,1-1 0,7-1 1904,147-15-539,-167 16 766,-1 1-1,0-1 1,1 1 0,-1 0-1,0 0 1,1 0-1,-1 1 1,0 0 0,0 0-1,0 0 1,-1 0-1,1 1 1,0 0 0,-1 0-1,0 0 1,1 1 0,-1-1-1,-1 1 1,1 0-1,-1 0 1,1 0 0,-1 1-1,2 2-226,7 14 795,-1 1-1,0 0 1,-2 0-1,6 18-794,-6-15 290,55 134 3954,35 55-4244,-89-189 3716,-8-21-1202,-7-10 38,-8-12-2056,2-1-1,0-1 1,1 0 0,1 0-1,0-1 1,2 0-1,0 0 1,-2-17-496,2 0-80,0 0 1,3 0-1,1-1 0,2-33 80,2 45 0,2-1 0,0 2 0,2-1 0,1 0 0,1 1 0,8-20 0,-11 36 0,1 0 0,0 0 0,0 1 0,1-1 0,1 1 0,-1 1 0,1-1 0,4-2 0,-6 6 0,1 0 0,-1 1 0,1-1 0,0 2 0,0-1 0,1 1 0,-1 0 0,1 0 0,0 0 0,-1 1 0,1 0 0,0 1 0,4-1 0,-7 1 0,1 1 0,-1-1 0,0 1 0,1 0 0,-1 1 0,1-1 0,-1 1 0,1 0 0,-1 0 0,0 0 0,0 0 0,1 1 0,-1 0 0,0 0 0,0 0 0,0 0 0,-1 1 0,1-1 0,-1 1 0,1 0 0,-1 0 0,0 0 0,0 1 0,2 2 0,0 1 0,-1 0 0,0 0 0,-1 0 0,0 0 0,0 1 0,0 0 0,-1-1 0,0 1 0,0 0 0,-1 0 0,0 0 0,-1 0 0,1 3 0,-2 8-14,-1 0 1,-1 0-1,-1 0 0,0 0 1,-1 0-1,-1-1 1,-1 1-1,-8 14 14,-24 36-4829,37-66 4076,0 0 1,0 0-1,0 0 0,0-1 0,-1 1 1,1 0-1,-1-1 0,1 1 1,-1-1-1,0 0 0,0 0 0,0 0 1,0-1-1,0 1 0,-1-1 1,1 1-1,-1-1 0,1 0 0,-2 0 753,-2-6-4964,5 1 4429,-1-1 0,1 1 0,0 0 0,0-1 0,0 1 0,1-1 0,-1 0 0,1 0 0,0 1 0,1-1 0,-1 0 0,1 0 0,0 0 0,0-1 535,0-50-1073</inkml:trace>
  <inkml:trace contextRef="#ctx0" brushRef="#br1" timeOffset="43953.801">27 881 4452,'-22'-11'1388,"18"9"27,4 2-155,4 3-422,196 125 2856,756 561-2845,-707-486-1105,191 201 256,189 262 1692,-409-408 459,54 99-2151,-260-331 128,-12-22 75,-2-4 37,0 0-53,0 0-75,0 0-16,-4 1 1,-13 2-28,10-6-110,0 1-1,0-2 1,0 1-1,0-1 1,1 0-1,-4-3 42,-11-6-7,-396-216 583,413 226-378,4 3 47,4 6-4,5 4-141,1 0 0,0-1 0,0 0 0,1-1 0,0 0 0,10 5-100,80 42 296,-92-50-296,55 28 73,1-3 0,2-3 0,55 14-73,-115-39 223,-5-1-59,1 0 0,0 0 0,0 0 0,0 0 0,0 0 0,0-1 0,0 0 0,0 1 0,0-1 0,0 0 0,0 0 0,1-1 0,-1 1-164,-3-2 132,1 0 1,-1 0-1,0 0 1,0 0-1,0 0 1,0 0-1,0 0 1,0 0-1,-1 1 1,1-1 0,-1 0-1,1 0 1,-1-1-133,0 2 102,-1-6 180,-2 0 0,1 0 0,-1 1 0,0-1 0,0 1 0,-1 0 0,-3-3-282,-12-19 647,-46-84-2144,-22-61-8084,13 24 1062,36 75 4521</inkml:trace>
  <inkml:trace contextRef="#ctx0" brushRef="#br1" timeOffset="44773.331">621 82 5189,'-3'-2'2146,"-9"-4"-61,17 14 152,26 20 135,103 67 2200,26 7-4572,-20-13 633,5 5-133,954 652-34,-562-328-543,-349-254 1206,119 136-1129,-21 28 2827,12 48-2827,-125-156 1230,-102-130-744,4-3 0,4-3 0,4-4-1,12 4-485,-84-74-31,1-1 1,0-1-1,1 0 0,-1-1 0,3 0 31,-13-6-753,-1-11-1467,-1 9 2023,0 0 0,0 0 1,0 0-1,0 0 0,0 0 0,0-1 0,0 1 0,-1 0 1,1 0-1,0 0 0,-1 0 0,1 0 0,-1 0 0,1 0 1,-1 0-1,1 0 0,-1 0 0,0 0 0,1 0 0,-1 0 1,0 0-1,-1 0 197,-26-30-4424,-2 1 1,0 2-1,-30-21 4424,37 31-1106,-54-44-2230</inkml:trace>
  <inkml:trace contextRef="#ctx0" brushRef="#br1" timeOffset="45858.708">944 291 3780,'0'0'1516,"-3"-4"32,-5-6-175,1 0 0,1-1 0,0 0 0,0 0 0,-3-12-1373,7 19 493,0-1 0,-1 1-1,1 0 1,-1 0 0,0 0 0,0 0-1,0 0 1,0 1 0,-1 0 0,1-1-1,-1 1 1,0 0 0,-4-2-493,7 5 51,0 0 0,0 0-1,1 0 1,-1 1 0,0-1 0,0 0 0,0 0 0,0 0-1,1 1 1,-1-1 0,0 0 0,0 1 0,1-1 0,-1 1-1,0-1 1,1 1 0,-1-1 0,0 1 0,1-1-1,-1 1 1,1 0 0,-1-1 0,1 1 0,-1 0 0,0 0-51,-9 9 453,1 0 1,0 1 0,0 0 0,-2 5-454,9-13 112,-8 17 208,6-9-320,3-8-16,1-3 27,0 3-33,0 49 786,0-49-508,0-3-10,0 0-60,0 0 12,0 0-38,0 0 38,0 4-22,2 18 132,0 1 1,7 20-309,-2-1 66,-3-9 1039,-49-222-813,21 94-894,-9-74 602,32 138 32,2 30-30,-1 1 0,1-1 0,0 1-1,0 0 1,0 0 0,0-1 0,-1 1-1,1 0 1,0 0 0,0 0-1,0 0 1,0 0 0,0 0 0,0 0-1,0 0 1,-1 0 0,1 0 0,0 0-1,0 1 1,0-1 0,0 0-1,-1 1 1,1-1 0,0 1-2,20 5 49,183 45 265,-100-27-275,71 16-6322,1-3-6327,-131-30 8291,-3-6-117</inkml:trace>
  <inkml:trace contextRef="#ctx0" brushRef="#br2" timeOffset="-158181.958">2985 813 6278,'0'-23'2459,"1"10"293,-1 1 0,0 0-1,-1-1 1,-1 1 0,-2-12-2752,2 20 1954,0 8-299,-3 9-1235,0-1 1,1 1-1,0 0 1,1 1-1,0-1 1,1 1-1,1-1 1,0 1-1,1 8-420,1 32 289,8 44-289,-4-47-317,22 157 1380,-5-104-2088,10-6-3287,-26-85 2972,-4-11 220,0 1 0,0-1 0,0 0 0,0 0 0,0 0 1,0 0-1,1 0 0,-1 0 0,1 0 1120,1-5-5353,1-14 2544,-4-5-1147</inkml:trace>
  <inkml:trace contextRef="#ctx0" brushRef="#br2" timeOffset="-157838.155">2943 1188 11115,'0'0'3683,"-17"-24"0,17 24-255,0-21-321,0 21-481,29-23-608,-5 18-416,1-7-289,9 12-1121,2-7-192,2 7 0,7 0-865,-7-8-2786,3 8-705,-7 0-449,0-11 33,-7 2-97,-3-3 96</inkml:trace>
  <inkml:trace contextRef="#ctx0" brushRef="#br2" timeOffset="-157635.274">3344 785 10698,'0'0'3427,"-17"0"97,10 21-706,7 7-447,-8 11-546,8 14-543,0 9-354,9 6 33,-3 11-224,5 1-449,1-5-96,3-7-896,2-6-1827,0-9-1152,0-14-449,0-14-128,-17-25-128,30 0 0</inkml:trace>
  <inkml:trace contextRef="#ctx0" brushRef="#br2" timeOffset="-157048.608">3754 896 1858,'0'-26'736,"0"26"-287,0-23-513,0 23-321,0 0-255,0-21-161,0 21-160,0 0 769</inkml:trace>
  <inkml:trace contextRef="#ctx0" brushRef="#br2" timeOffset="-156355.005">3756 928 2274,'-3'-6'779,"0"1"0,1-1 0,-1 0 0,1-1 0,-1-4-779,0-1 1086,1 9 238,1-1 117,-1-3 1861,0 8-1243,4 23-553,6 38-1097,14 47 101,6 91-510,-16-68-2672,-10-70-1911,-3-36-1596,1-23 3216</inkml:trace>
  <inkml:trace contextRef="#ctx0" brushRef="#br2" timeOffset="-156098.153">3491 956 10218,'-26'-5'3971,"26"5"33,0-17-737,6-4-416,14 4-481,1-6-512,11 5-192,6 1-545,8 7-705,5 3-2178,1 7-1473,3 7-961,2 3-352,3 5-64,-5-2-1,-2-4-31</inkml:trace>
  <inkml:trace contextRef="#ctx0" brushRef="#br2" timeOffset="-155888.274">4272 841 6694,'1'59'9453,"2"-1"-4774,1 56-644,1-11-724,7 17-3311,-6-59-6234,-4-38-760,-1-6-3322,-1-44 6361</inkml:trace>
  <inkml:trace contextRef="#ctx0" brushRef="#br2" timeOffset="-155664.401">4021 794 11499,'-15'-26'4612,"15"26"-160,11-23-864,-11 23-481,43-17-705,-11 8-544,14 9-609,3-6-1249,8 6 0,5 8-2178,-3-1-1634,3 3-832,-5-1 64,-4 1-65,-10 5-95,-5-2 63</inkml:trace>
  <inkml:trace contextRef="#ctx0" brushRef="#br2" timeOffset="-155184.676">4699 894 8360,'0'70'6429,"0"41"-145,4-1-3377,-1-66-2383,2-1 1,2 1-1,2-1 1,2 0-525,-5-28 1017,-7-29-321,-7-32 623,-33-153 2124,24 99-3336,5 1 0,4-3-107,7 94 0,1 0 0,0 0 0,0 1 0,1-1 0,0 0 0,1 0 0,0 1 0,0-1 0,0 1 0,1 0 0,0 0 0,1 0 0,-1 0 0,2-2 0,-2 6 0,0 0 0,0-1 0,0 1 0,0 0 0,0 1 0,1-1 0,-1 0 0,1 1 0,0 0 0,0 0 0,0 0 0,0 0 0,0 1 0,0 0 0,0 0 0,0 0 0,1 0 0,-1 0 0,0 1 0,1 0 0,-1 0 0,0 0 0,1 0 0,-1 1 0,4 0 0,0 1 0,0 0 0,0 0 0,0 0 0,0 1 0,0 1 0,0-1 0,-1 1 0,1 0 0,-1 1 0,0 0 0,0 0 0,-1 0 0,0 1 0,0 0 0,4 5 0,-7-7 0,0 0 0,0 0 0,-1 1 0,1-1 0,-1 1 0,0-1 0,0 1 0,-1 0 0,1 0 0,-1 0 0,0 0 0,0 0 0,-1 0 0,0 0 0,1 0 0,-2 0 0,1 0 0,-1 0 0,1 0 0,-2 0 0,1 0 0,0 0 0,-1 0 0,0 0 0,0-1 0,-1 3 0,-6 8-48,-1-1 1,0 0-1,0-1 0,-1 0 1,-1-1-1,0 0 1,-11 8 47,-26 17-5497,44-33 3757,-21 12-2736,25-16 3898,0 1 1,0-1-1,0 0 0,0 0 1,0 1-1,0-1 0,0 0 1,0 0-1,0 0 0,0 0 1,0 0-1,0 0 1,-1 0-1,1-1 0,0 1 1,0 0-1,0-1 578,-18-8-5552</inkml:trace>
  <inkml:trace contextRef="#ctx0" brushRef="#br2" timeOffset="-153293.739">5631 1100 7687,'-2'-4'2936,"2"4"-2673,0-1-1,0 1 1,-1-1-1,1 1 1,0-1-1,-1 1 1,1-1-1,0 1 1,-1-1-1,1 1 1,-1-1-1,1 1 1,-1 0-1,1-1 1,-1 1-1,1 0 1,-1-1-1,1 1 1,-1 0-1,1 0 1,-1-1-1,1 1 0,-1 0 1,0 0-1,1 0 1,-1 0-1,1 0 1,-1 0-1,0 0 1,1 0-1,-1 0-262,-7 9 4228,6 5-4886,4 55 1681,3 0-1,8 35-1022,-11-94 2469,0-11-818,1-21-72,-1-39-210,-5-45-71,0 49-1285,3 0 0,7-53-13,1 86 0,-8 23 0,1 0 0,0 0 0,-1 0 0,1 0 0,0 0 0,0 0 0,0 0 0,-1 0 0,1 0 0,0 1 0,0-1 0,0 0 0,0 1 0,1-1 0,-1 1 0,0-1 0,1 1 0,1-1 1,0 1 1,0 0-1,0 1 1,0-1-1,0 0 0,0 1 1,0 0-1,0 0 1,0 0-1,0 0 0,0 0 1,0 0-1,-1 1 1,1 0-2,44 28-218,-22-13-742,36 21-5165,-27-17-8541,35 17 14666,-15-17-5305,6-11 3903,-19-3 1803,3 5 3317,-29-7-1002,0-1 1,0 0-1,0-2 0,12 1-2716,-25-3 239,-1 0 0,1 0-1,-1 0 1,1 0-1,-1-1 1,1 1-1,-1-1 1,1 1 0,-1-1-1,0 1 1,1-1-1,-1 0 1,0 0-1,1 0 1,-1 0 0,1-1-239,1 0 629,0 0-271,1 0 0,-1 0 0,0-1-1,-1 1 1,1-1 0,0 0 0,-1 0-1,1 1 1,-1-2 0,0 1 0,0 0 0,0 0-1,0-1 1,-1 1 0,0-1 0,1 1-1,-1-1 1,0 0 0,-1 1 0,1-1-1,0-1-357,-1-2 172,1 0-1,-1 0 0,0 0 0,0 0 0,-1 1 0,0-1 1,0 0-1,-1 0 0,1 1 0,-3-5-171,2 7 0,0-1 0,0 1 0,-1-1 0,1 1 0,-1 0 0,0 0 0,0 0 0,-1 0 0,1 1 0,-1-1 0,0 1 0,0 0 0,0 0 0,0 1 0,-1-1 0,1 1 0,-1 0 0,1 0 0,-1 0 0,0 0 0,1 1 0,-1 0 0,-5-1 0,6 2 0,0 0 0,-1 0 0,1 1 0,-1-1 0,1 1 0,0 0 0,0 0 0,-1 0 0,1 1 0,0-1 0,0 1 0,0 0 0,0 0 0,1 1 0,-1-1 0,0 1 0,1 0 0,0 0 0,0 0 0,0 0 0,0 0 0,0 1 0,1 0 0,-1-1 0,1 1 0,0 0 0,-1 1 0,-3 12 0,0 0 0,1 0 0,1 1 0,1-1 0,0 1 0,1 0 0,1 0 0,1 0 0,1 12 0,-1-27 0,0 2 24,0 1 0,1 0-1,-1-1 1,1 1 0,0-1 0,0 1-1,1-1 1,-1 0 0,1 1 0,1-1-1,-1 0 1,1 0 0,-1 0 0,2-1-1,-1 1 1,0-1 0,1 1 0,1 0-24,1 0-102,0-1 1,0 1 0,0-1-1,1-1 1,0 1 0,0-1-1,0 0 1,0-1 0,0 1 0,0-2-1,1 1 1,2 0 101,11 0-941,-1 0 0,1-1 0,-1-1 0,12-2 941,73-12-7219,-34-1 1568,0-3 0,-1-3-1,2-4 5652,43-25-3385,-105 46 3957,0-1 1,-1-1-1,0 1 1,6-7-573,-11 10 2092,-5-3 1756,1-6-2739,-6 8 3618,-11 4-2218,1 0 0,0 2 0,0 0 0,0 1 0,0 0 1,-6 4-2510,5-2 747,1 1 0,1 0 1,-1 1-1,1 1-747,10-5 0,0-1 0,0 1 0,1 0 0,-1 1 0,1-1 0,0 1 0,0 0 0,0 0 0,1 0 0,0 0 0,0 0 0,0 1 0,1 0 0,0-1 0,0 1 0,-1 2 0,4 12 0,-1-19 0,0 0 0,0 0 0,0 0 0,1 0 0,-1 0 0,0 0 0,1 0 0,-1 0 0,1 0 0,-1 0 0,1-1 0,-1 1 0,1 0 0,0 0 0,-1-1 0,1 1 0,0 0 0,-1-1 0,1 1 0,0-1 0,1 1 0,1 0 0,-1-1 0,1 0 0,0-1 0,0 1 0,0 0 0,0-1 0,0 0 0,-1 0 0,1 0 0,0 0 0,-1 0 0,1 0 0,0 0 0,-1-1 0,0 0 0,1 1 0,-1-1 0,0 0 0,2-2 0,7-5 0,-1-1 0,1-1 0,4-6 0,-4 3 0,-1 1 0,-1-1 0,0-1 0,-1 0 0,0 0 0,-1 0 0,-1-1 0,2-11 0,-12 70 0,2-1 0,4 34 0,-2-15 0,25 465-280,-21-473 26,-4-53 243,10 106-4504,-8-94 2574,1 1 1,0 0-1,1-1 0,0 0 1,0 0-1,5 7 1941,-9-19-78,0 0 1,0 0-1,0 0 0,0 0 0,0 1 0,0-1 1,0 0-1,0 0 0,0 0 0,0 0 0,0 0 1,0 0-1,0 1 0,0-1 0,0 0 0,1 0 1,-1 0-1,0 0 0,0 0 0,0 0 0,0 0 1,0 1-1,0-1 0,0 0 0,0 0 0,1 0 1,-1 0-1,0 0 0,0 0 0,0 0 0,0 0 1,0 0-1,0 0 0,1 0 0,-1 0 0,0 0 1,0 0-1,0 0 0,0 0 0,0 0 0,0 0 1,1 0-1,-1 0 0,0 0 0,0 0 0,0 0 1,0 0-1,0 0 0,0 0 0,1 0 0,-1 0 1,0 0-1,0-1 0,0 1 0,0 0 0,0 0 1,0 0-1,0 0 0,0 0 0,1 0 0,-1 0 78,15-14-4553,-6-15 672</inkml:trace>
  <inkml:trace contextRef="#ctx0" brushRef="#br2" timeOffset="-152800.044">6982 1017 11147,'1'-4'4153,"0"6"6123,0 11-4344,1 35-3072,2 37-5995,-2-57 4669,0-10-1534,1 4 0,0 0 0,1 0 0,1 0 0,7 20 0,1-23 0,-12-19 0,-1 1 0,1 0 0,0-1 0,0 1 0,0-1 0,0 0 0,0 1 0,0-1 0,-1 0 0,1 1 0,0-1 0,0 0 0,0 0 0,0 0 0,0 0 0,0 0 0,0 0 0,0 0 0,0 0 0,0 0 0,0-1 0,0 1 0,3-2 0,0-1 0,0 1 0,0-1 0,-1 0 0,1 0 0,-1 0 0,0 0 0,0-1 0,0 1 0,0-1 0,-1 0 0,0 0 0,1 0 0,-1 0 0,1-4 0,26-72 0,-26 72 0,37-129 0,-24 230 0,-15-90-365,0-1-1,1 1 1,0-1 0,-1 1-1,1-1 1,0 0 0,0 0-1,0 0 1,1 0 0,-1 0-1,0 0 1,1 0 0,-1-1-1,1 0 1,0 1 0,0-1-1,-1 0 1,1 0 0,0 0-1,0 0 1,0-1 0,0 1-1,0-1 1,0 0 0,0 0-1,0 0 1,0 0 0,0 0-1,0-1 1,1 0 365,9-1-1924,0-1-1,0 0 1,0 0-1,0-2 1,-1 0-1,2-1 1925,27-16-4479,0-4 844</inkml:trace>
  <inkml:trace contextRef="#ctx0" brushRef="#br2" timeOffset="-152361.295">7591 1060 10570,'0'0'3956,"0"0"373,0 0-266,0 0-503,3-2-570,0 1-2265,-2 1-602,0 0 0,0-1 0,0 1 0,0-1 0,-1 1 0,1-1 1,0 1-1,0-1 0,0 1 0,0-1 0,-1 0 0,1 1 0,0-1 0,0 0 0,-1 0 0,1 0 1,-1 1-1,1-1 0,-1 0 0,1 0-123,36-49 122,-23 27-132,-8 15 10,-4 7 0,-1-1 0,1 0 0,-1 0 0,0-1 0,0 1 0,0 0 0,0 0 0,0-1 0,0 1 0,-1 0 0,1-1 0,-1 1 0,1 0 0,-1-1 0,0 1 0,0-1 0,0 1 0,0-1 0,-1-1 0,1-18 0,0 22 0,0-2 0,0 1 0,0 0 0,0 0 0,0 0 0,0 0 0,0 0 0,0 0 0,0 0 0,-1 0 0,1 0 0,0 0 0,-1 0 0,1 0 0,-1 0 0,1 1 0,-1-1 0,0 0 0,0-1 0,0 1 0,-1 0 0,1 0 0,-1 0 0,1 0 0,-1 0 0,1 1 0,-1-1 0,0 0 0,1 1 0,-1-1 0,0 1 0,0-1 0,-1 1 0,-1 0 0,-1 0 0,0 0 0,1 1 0,-1 0 0,1 0 0,-1 0 0,0 0 0,1 1 0,0 0 0,-1 0 0,1 0 0,0 0 0,0 0 0,0 1 0,1 0 0,-1 0 0,0 0 0,1 0 0,-3 4 0,-8 9 0,0 0 0,2 1 0,-9 14 0,14-19 0,0-1 0,1 1 0,0 0 0,0 1 0,2-1 0,-1 1 0,2 0 0,0 0 0,-1 10 0,3-18 0,1 0 0,0 0 0,0-1 0,0 1 0,0 0 0,1 0 0,0 0 0,0-1 0,0 1 0,1 0 0,0-1 0,0 1 0,0-1 0,0 0 0,0 1 0,1-1 0,0 0 0,0-1 0,0 1 0,0 0 0,1-1 0,-1 0 0,1 0 0,0 0 0,0 0 0,0 0 0,0-1 0,2 1 0,9 3-8,1-1 0,-1 0 0,1-1 0,0 0 0,1-2 0,5 1 8,4 1-208,-13-2-984,-1-1 1,1-1-1,-1 0 1,0-1-1,1 0 0,4-1 1192,5-3-3559,-1 0 0,0-1-1,0-1 1,0-1-1,3-3 3560,5-4-4938</inkml:trace>
  <inkml:trace contextRef="#ctx0" brushRef="#br2" timeOffset="-151847.591">8216 960 16303,'-44'-49'15866,"23"33"-15284,-5 4-566,23 12-16,1-1 0,-1 1 0,1 0 0,-1 0 0,1 0 0,-1 0 0,1 0 0,-1 0 0,-2 1 0,-21 11 0,4 10 0,18-15 0,0 0 0,1 1 0,0-1 0,0 0 0,0 1 0,1 0 0,1-1 0,-1 1 0,1 0 0,0 0 0,1-2 0,-1 0 0,1 0 0,0 0 0,1 0 0,-1 0 0,1 0 0,1 0 0,-1 0 0,1 0 0,0-1 0,0 1 0,0-1 0,3 5 0,11 8 0,5-4 0,0 0 0,1-1 0,0-1 0,1-1 0,14 4 0,-15-3 0,0 8 0,-21-20 0,-1 1 0,1 0 0,0 0 0,-1 0 0,1 0 0,-1 0 0,1 0 0,-1 0 0,1 0 0,-1 0 0,0 0 0,0 0 0,1 0 0,-1 0 0,0 0 0,0 0 0,0 0 0,0 0 0,0 0 0,0 1 0,-1 0 0,0 0 0,0 0 0,0 0 0,0 0 0,0 0 0,0 0 0,-1 0 0,1 0 0,0-1 0,-1 1 0,-1 1 0,-2 2-17,1 0 0,-2-1 0,1 1 1,-1-1-1,1 0 0,-1-1 0,0 1 0,0-1 0,-1 0 1,1-1-1,-1 1 0,1-1 0,-3 0 17,-11 1-3977,16-2 2690,3 0 1221,1-1 0,0 0 0,0 0-1,0 0 1,0 0 0,0 0 0,0 0-1,0 0 1,0 0 0,-1 0 0,1 0-1,0 0 1,0 0 0,0 0 0,0 0-1,0 0 1,0 0 0,0 0 0,-1 0-1,1 0 1,0 0 0,0 0 0,0 0-1,0 0 1,0 0 0,0 0 0,0 0-1,-1 0 1,1 0 0,0 0-1,0 0 1,0 0 0,0 0 0,0 0-1,0 0 1,0-1 0,0 1 0,-1 0-1,1 0 1,0 0 0,0 0 0,0 0-1,0 0 1,0 0 0,0 0 0,0-1-1,0 1 1,0 0 0,0 0 0,0 0-1,0 0 1,0 0 0,0 0 0,0 0-1,0-1 1,0 1 0,0 0 0,0 0-1,0 0 1,0 0 0,0 0-1,0 0 1,0 0 0,0-1 0,0 1-1,0 0 1,0 0 0,0 0 66,1-8-1887,-1 0 1,1 0-1,1-1 1,-1 1-1,1 1 1,1-1-1,1-5 1887,19-35-5201,3 2 2142</inkml:trace>
  <inkml:trace contextRef="#ctx0" brushRef="#br2" timeOffset="-151549.76">8524 534 9897,'8'-14'4181,"-11"20"2624,-6 18 623,4-8-7195,-6 67 3277,9-43-2968,2 1 0,3 6-542,24 163-379,-27-209 387,3 20 70,2 0-1,0-1 1,1 1-1,1-1 1,1-1-1,1 1 1,0-1-1,7 8-77,-11-19-299,0-2 0,0 1 1,1-1-1,0 1 0,0-2 0,1 1 0,-1-1 0,1 0 0,0 0 0,3 1 299,-4-3-834,0-1 0,0 1 0,0-1 0,0-1 0,0 1 0,0-1 1,0 0-1,1-1 0,-1 1 0,0-1 0,1 0 0,-1-1 0,0 0 0,1 0 0,-1 0 834,-2 0-838,1 0 0,0 0 0,-1 0 1,0-1-1,1 0 0,-1 0 0,0 0 0,0 0 0,0-1 0,0 1 1,0-1-1,0 0 0,-1 0 0,0-1 0,1 1 0,-1-1 1,-1 0-1,1 1 0,2-5 838,5-11-1970</inkml:trace>
  <inkml:trace contextRef="#ctx0" brushRef="#br2" timeOffset="-151297.904">8494 941 14702,'-45'-20'12057,"34"15"-10266,6 2 1262,6 2-2963,0-1-1,1 1 1,-1 0-1,0 0 1,0 0-1,1 0 1,-1 0-1,0 0 1,1 0-1,-1 0 1,1 0-1,-1 1 1,2-1-90,3-1 0,1 1 0,0-1 0,0 2 0,-1-1 0,1 1 0,0 0 0,0 0 0,0 1 0,0 0 0,20 0 0,16-2-1768,39-7 1768,107-24-14317,-62 8 2840,-68 14 6272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11-28T15:42:21.756"/>
    </inkml:context>
    <inkml:brush xml:id="br0">
      <inkml:brushProperty name="width" value="0.05" units="cm"/>
      <inkml:brushProperty name="height" value="0.05" units="cm"/>
      <inkml:brushProperty name="color" value="#F6630D"/>
    </inkml:brush>
    <inkml:brush xml:id="br1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1222 4768 3812,'0'-6'998,"1"-4"-730,0 1 1,0 0 0,1 0-1,1 0 1,-1 0-1,2 0 1,-1 1-1,2-2-268,40-76 726,-37 71-627,300-469 3029,-244 390-2610,136-193 1096,12 10 0,13 9 0,211-192-1614,-215 258 428,7 10 0,76-39-428,43-7-162,128-54 162,487-250-331,-937 528 665,0 2 0,1 0-1,1 2 1,7-1-334,-31 10 352,-3 1 11,0 0 32,0 0-58,0 0-145,0 0-128,0 0-11,0 0-15,0 0-6,0 0-11,0-5-4,0 5-14,0-1 0,0 1 0,-1-1-1,1 1 1,0-1 0,0 1 0,0-1 0,0 1-1,0-1 1,0 1 0,0-1 0,0 1 0,0-1 0,0 1-1,1-1 1,-1 1 0,0-1 0,0 1 0,0-1 0,1 1-1,-1-1 1,0 1 0,0-1 0,1 1 0,-1 0 0,0-1-1,1 1 1,-1-1-3,13-4 48,-10 4 11,0-1 5,-3 2-55,7-3 2235,-3-1-7331,-15 2-5350,2 5 6983,-23 11 96</inkml:trace>
  <inkml:trace contextRef="#ctx0" brushRef="#br0" timeOffset="1420.186">5156 922 3876,'-87'-63'7783,"51"60"-427,63-7-7297,0 2 0,1 1-1,0 2 1,0 0 0,1 2 0,-1 1-1,1 1 1,-1 2 0,1 0 0,-1 2-1,23 6-58,-40-6 236,0 0 1,-1 1-1,1 0 0,1 2-236,-3 3 769,-7-7-662,0 1 1,-1 0-1,1 0 1,-1 0-1,1 0 0,-1 0 1,0 0-1,0 0 1,0 0-1,-1 0 1,1 1-1,-1-1 1,1 0-1,-1 0 0,0 1 1,-1-1-1,1 0 1,0 0-1,-1 1 1,0-1-1,0 0 0,0 0 1,0 0-1,-1 2-107,-12 19 849,-1 0 1,-1-1-1,-15 17-849,12-17-276,1 1-1,1 1 1,0 3 276,14-22-1037,1 1-1,-1-1 1,1 0 0,0 1-1,1-1 1,0 1-1,0-1 1,0 1-1,1 0 1,0-1-1,0 6 1038,2 6-4020,1 1 0,0-1-1,3 7 4021,1 4-2199</inkml:trace>
  <inkml:trace contextRef="#ctx0" brushRef="#br0" timeOffset="2252.707">6111 1445 5413,'3'-3'2728,"6"-9"-358,-12 13 1795,-23 22 3795,4-3-8623,-1816 1615 1485,969-743-235,154-70-341,689-791-275,-11 15-52,-2-2 0,-3-1-1,-20 15 82,57-54-37,5-4-6,1-6-37,4-8 22,0 1-1,1 1 1,0-1 0,1 1-1,0 0 1,1 0-1,0 1 1,5-5 58,0 0-89,-1 0 0,-1-1 0,-1 0-1,0-1 1,-1 0 89,17-54-232,-12 33 203,0 1 0,3 0-1,1 1 1,2 1-1,4-4 30,-22 37 38,-4 25-6,-7-2 5,0 0 0,-1 0 0,-1-1 0,-8 11-37,-24 44 129,40-67-115,-18 35 78,3 1-1,-1 6-91,15-36 6,0 1 0,1-1 0,0 1 0,1 0 0,1-1 0,0 1 0,1 0 0,0 0 0,2 6-6,-2-18 2,0 0 0,0 0-1,1 1 1,-1-1-1,1 0 1,-1 0 0,1 0-1,0 0 1,0 0-1,0 0 1,0 0 0,0 0-1,0 0 1,0 0 0,1 0-1,-1 0 1,1-1-1,-1 1 1,1-1 0,0 1-1,-1-1 1,1 0 0,0 1-1,0-1 1,0 0-1,0 0 1,0-1 0,0 1-1,1 0 1,-1-1-1,0 1 1,0-1 0,0 1-1,1-1 1,-1 0 0,0 0-1,0 0 1,1-1-1,-1 1 1,0 0 0,0-1-1,0 1 1,2-2-2,12-3-611,-1 0-1,-1-1 1,1-1-1,-1 0 1,10-8 611,-16 11-605,52-37-3330,-2-2 1,-2-2-1,-3-3 1,19-22 3934,-4-1-3171</inkml:trace>
  <inkml:trace contextRef="#ctx0" brushRef="#br1" timeOffset="-185461.318">58 3198 1986,'-5'-1'1048,"0"-1"1,0 1 0,0 0-1,0 1 1,0-1 0,-4 1-1049,-9-1 3579,22 7-2956,-3-4-581,-1-1 0,0 0 0,0 0 0,1 0 0,-1 0 1,1 1-1,-1-1 0,1 0 0,-1 0 0,1 0 0,0 0 0,-1 0 0,1-1 1,0 1-1,0 0 0,0 0-42,48 40 333,2-3 1,1-2 0,2-2-1,2-2 1,1-3 0,10 1-334,-55-25 34,0 0 0,1-1 1,0-1-1,0 0 1,9 1-35,-20-4 27,0 0 0,0 1-1,0-1 1,1 0 0,-1 0 0,0 0 0,0 0 0,0-1 0,1 1 0,-1-1 0,0 1 0,0-1 0,0 0 0,0 1 0,0-1 0,0 0 0,0 0 0,0-1 0,-1 1 0,1 0 0,0-1 0,-1 1-1,1-1 1,-1 1 0,1-1 0,-1 0 0,0 1 0,1-1 0,-1 0 0,0 0 0,0 0 0,-1 0 0,1 0 0,0 0 0,-1 0 0,1-1 0,-1 0-27,1-9 126,0 0 0,-1-1 1,-1 1-1,0 0 1,-1-1-1,0 1 0,-1 0 1,0 0-1,-1 1 0,-1-3-126,-8-20 404,-2 2 0,-17-27-404,9 19 139,-2 0 0,-1 2-1,-3 2 1,-1 0 0,-33-31-139,58 63 29,0 0 0,-1 0 0,1 0 0,-1 0 0,0 1 0,0 0 0,-3-2-29,8 6 6,1-1 0,0 1 0,-1 0 1,1-1-1,0 1 0,-1-1 0,1 1 0,0 0 1,0-1-1,0 1 0,0-1 0,0 1 0,-1 0 1,1-1-1,0 1 0,1 0 0,-1-1 0,0 1 1,0 0-1,0-1 0,0 1 0,0-1 0,1 1 1,-1 0-1,0 0-6,4 6 12,0-1 0,0 1 0,1-1 0,-1 0 0,2 0 1,-1 0-1,0 0 0,1-1 0,0 0 0,0 0 0,4 1-12,7 8 11,14 10-32,1 0 0,1-2 0,1-2 0,5 1 21,-18-10-9,0-2 1,1 0-1,0-2 0,0 0 1,0-2-1,1 0 1,17 0 8,-37-4 9,0-1 0,0 1 0,0-1 0,0 0 0,0-1-1,0 1 1,0 0 0,0-1 0,0 1 0,-1-1 0,1 0 0,0 0 0,0 0 0,-1-1 0,1 1 0,0 0 0,-1-1 0,0 0 0,1 0 0,1-1-9,-2 0 30,-1 1 1,1-1 0,-1 0-1,1 0 1,-1 0 0,0 0-1,0 0 1,0 0-1,0 0 1,-1 0 0,1 0-1,-1 0 1,0 0 0,0 0-1,0-1 1,0 0-31,-2-11 128,-1 1 1,0-1 0,-1 1-1,0-1 1,-1 1 0,-1 1-1,-3-7-128,-17-27 886,-22-30-886,19 32-3518,-10-24 3518,37 66-2455,7 2-519,-1 0 2410,0 1 1,1 0-1,-1 0 0,0 1 0,1-1 1,-1 1-1,0 0 0,0 0 0,1 0 0,-1 1 1,0-1-1,0 1 0,-1 0 0,1 0 0,0 1 1,-1-1-1,1 1 0,1 1 564,28 19-2808</inkml:trace>
  <inkml:trace contextRef="#ctx0" brushRef="#br1" timeOffset="-184688.763">1008 2904 7879,'0'-5'2889,"0"-41"2036,-2-1 0,-3-7-4925,2 38 675,0 0 0,0 0 1,-1 1-1,-1-1 0,-1 1 0,0 0 0,-1 0 0,-3-3-675,7 13 384,-1-1-1,0 1 1,0 1-1,0-1 1,0 0-1,-4-2-383,-1 5 1004,7 3-949,-1-1 0,1 1 1,0 0-1,0 0 0,-1 0 0,1 0 1,0 0-1,0 0 0,0 0 1,0 1-1,0-1 0,0 1 1,1-1-1,-1 1 0,0 0 0,1 0 1,-1 0-1,1 0 0,0 0 1,0 0-1,-1 0 0,1 0 0,1 0 1,-1 1-1,0-1 0,0 0 1,1 1-1,-1 1-55,0 6 7,0 0 1,0 0-1,1 0 0,0 0 1,0 1-1,1-1 1,1 0-1,0 0 0,0-1 1,1 1-1,0 0 1,1-1-1,0 0 0,0 1 1,1-2-1,0 1 1,1 0-1,-1-1 0,2 0 1,1 1-8,-3-4 6,0 1 1,0-1-1,1 0 0,0 0 1,0-1-1,1 0 0,-1 0 1,1-1-1,-1 1 1,1-1-1,0-1 0,1 1 1,-1-1-1,0-1 1,1 1-1,-1-1 0,1-1 1,-1 1-1,1-1 0,-1 0 1,1-1-1,-1 0 1,1 0-1,-1-1 0,0 1 1,0-2-1,1 1-6,4-3-45,-1-1-1,0 0 1,0 0 0,-1-1-1,0 0 1,0-1 0,-1 0-1,1-1 1,-2 0 0,1 0-1,-1-1 1,-1 0 0,0 0-1,0-1 1,-1 0 0,-1 0-1,0-1 1,0 1 0,-1-1-1,0-1 46,0 0-169,-1-1 0,0 0-1,-1 0 1,0 1 0,-1-1-1,0 0 1,-2 0 0,1 0 0,-2 0-1,0 0 1,-1 0 0,0 1-1,-1-1 1,0 1 0,-1 0 0,0 0-1,-7-10 170,-2 1-154,-1 0-1,-1 1 0,-9-8 155,18 21 100,0 0 1,-1 1-1,0 0 0,-1 0 0,0 0 0,0 1 1,0 1-1,0 0 0,-6-2-100,12 6 326,3 6-266,1 1 0,0 0 1,1-1-1,-1 1 0,1-1 1,0 1-1,0-1 1,1 0-1,-1 0 0,1 0 1,0 0-1,1 0 0,1 2-60,16 19-3,1-1-1,2-1 0,1 0 4,-16-16 23,1 1 0,0-2 0,0 1 1,1-1-1,0-1 0,0 0 0,1-1 1,0 0-1,5 2-23,-15-7 38,0 1 0,-1-1 0,1 0 0,0 1 0,0-1 0,-1 0 0,1 0 0,0 0 0,0 0 1,-1-1-1,1 1 0,0 0 0,-1-1 0,1 1 0,0-1 0,-1 0 0,1 1 0,-1-1 0,1 0 0,-1 0 0,1 0 0,-1 0 0,0 0 0,1 0 0,-1-1 0,0 1 1,0 0-1,0-1 0,0 1-38,3-6 144,0 0 0,0 0 0,-1 0 0,-1-1 0,1 1 0,-1-2-144,10-24 578,-9 28-550,0 0 1,0-1-1,0 1 0,1 1 0,0-1 0,-1 0 0,2 1 0,-1 0 0,0 0 0,1 0 0,0 1 0,0-1 1,0 1-1,0 0 0,0 1 0,1-1 0,-1 1 0,1 0 0,0 0 0,0 1 0,-1 0 0,1 0 1,0 0-1,0 1 0,0 0 0,0 0 0,0 0 0,0 1 0,0 0 0,0 0 0,0 0 0,-1 1 1,1 0-1,0 0 0,-1 0 0,0 1 0,1 0 0,1 1-28,-4-2 0,1 0 0,-1 1 0,0-1 0,1 1 0,-1 0 0,0 0 0,0 0 0,-1 0 0,1 0 0,-1 1 0,1-1 0,-1 1 0,0 0 0,-1 0 0,1 0 0,-1 0 0,1 0 0,-1 0 0,0 0 0,-1 0 0,1 0 0,-1 0 0,0 2 0,0 1 0,-1 0 0,0 0 0,0 1 0,-1-1 0,0 0 0,-1 0 0,1-1 0,-1 1 0,0 0 0,-1-1 0,0 0 0,0 0 0,-1 1 0,-7 9-476,0-1 1,-1 0-1,-9 7 476,16-16-1291,0-1 1,0 0-1,-1-1 0,0 0 0,1 0 1,-3 1 1290,9-5-294,-1 0 1,1 1-1,-1-1 0,1 0 1,-1 1-1,0-1 1,1 0-1,-1 0 1,1 1-1,-1-1 0,0 0 1,1 0-1,-1 0 1,0 0-1,1 0 1,-1 0-1,0 0 0,0 0 1,1 0-1,-1 0 1,0 0-1,1 0 1,-1-1-1,1 1 0,-1 0 1,0 0-1,1-1 1,-1 1-1,1-1 1,-1 1-1,0 0 0,1-1 294,-1 0-359,1 0 0,0-1 0,-1 1 0,1 0 0,0-1 0,0 1 0,-1 0 0,1-1 0,0 1 0,1 0 0,-1-1 0,0 1-1,0 0 1,0-1 0,1 0 359,18-48-5489,6 3 3247,6-10 1158</inkml:trace>
  <inkml:trace contextRef="#ctx0" brushRef="#br1" timeOffset="-183587.392">2068 1604 10570,'0'-7'1487,"-1"0"0,0 0 1,-1 0-1,1 0 0,-1 0 0,-1 1 0,1-1 0,-5-6-1487,7 13 157,-6-6 3372,-15-3-497,21 9-2972,0 0 0,0 0 0,-1 0 0,1-1 0,0 1 0,0 0 0,-1 0 0,1 0 0,0 0-1,-1 0 1,1 0 0,0 0 0,-1 0 0,1 0 0,0 0 0,0 0 0,-1 0 0,1 0 0,0 0 0,-1 0 0,1 0 0,0 0 0,0 0 0,-1 0 0,1 1 0,0-1 0,-1 0 0,1 0 0,0 0 0,0 0-1,0 1 1,-1-1 0,1 0 0,0 0 0,0 1 0,0-1 0,-1 0 0,1 0 0,0 1-60,-9 8 150,-1 2 1,2-1-1,0 1 0,0 0 1,1 1-1,0 0 0,1 0 1,0 0-1,-1 8-150,0-2-16,1 0 1,1 1-1,1-1 1,1 1-1,0 0 1,2-1-1,0 3 16,1-17 0,1 0 0,0 0 0,0 0 0,0 0 0,0 0 0,0 0 0,1 0 0,0-1 0,0 1 0,0 0 0,0-1 0,1 1 0,-1-1 0,1 0 0,0 0 0,0 0 0,0 0 0,0-1 0,0 1 0,1-1 0,-1 0 0,1 0 0,3 2 0,13 6 0,1-1 0,0-1 0,0-1 0,2 0 0,-1 0 0,71 25 0,-73-20 0,-19-11 0,1 0 0,-1 0 0,0 0 0,0 0 0,0 1 0,0-1 0,0 0 0,0 1 0,0-1 0,-1 0 0,1 1 0,0-1 0,-1 2 0,1-2 0,-1 1 0,0-1 0,0 0 0,0 1 0,-1-1 0,1 0 0,0 1 0,0-1 0,-1 0 0,1 0 0,0 1 0,-1-1 0,0 0 0,1 0 0,-1 0 0,0 0 0,1 0 0,-1 1 0,-23 19 0,-2-8 0,26-13 0,-1 0 0,1 0 0,-1 0 0,1 1 0,-1-1 0,0 0 0,1 0 0,-1 0 0,1 0 0,-1 0 0,1 0 0,-1 0 0,1 0 0,-1 0 0,1 0 0,-1 0 0,1 0 0,-1 0 0,1 0 0,-1-1 0,1 1 0,-1 0 0,1 0 0,-1-1 0,1 1 0,-1 0 0,1 0 0,-1-1 0,1 1 0,0-1 0,-1 1 0,0-3 0,1 1 0,-1-1 0,1 0 0,0 1 0,0-1 0,0 1 0,0-1 0,0 0 0,1 1 0,-1-1 0,1 1 0,-1-1 0,1 1 0,0-1 0,0 1 0,0-1 0,0 1 0,2-2 0,31-53 0,-25 44 0,42-69 0,-5-2 0,-3-2 0,13-45 0,-51 120 0,-1-1 0,0 1 0,-1-1 0,0 0 0,-1-5 0,-1 15 0,-1-1 0,0 1 0,0 0 0,0-1 0,0 1 0,-1 0 0,1-1 0,0 1 0,-1 0 0,0-2 0,0 3 0,1 0 0,-1-1 0,1 1 0,-1 0 0,0 0 0,1 0 0,-1 0 0,0 0 0,0 0 0,0 0 0,0 0 0,0 0 0,0 0 0,0 0 0,0 1 0,0-1 0,0 0 0,0 1 0,-1-1 0,1 1 0,0-1 0,0 1 0,-1 0 0,1-1 0,0 1 0,-1 0 0,-1 0 0,1 1 0,-1-1 0,0 0 0,1 1 0,-1 0 0,1 0 0,-1 0 0,1 0 0,0 0 0,-1 0 0,1 0 0,0 1 0,-1 0 0,-2 1 0,1 1 0,0-1 0,0 1 0,0 0 0,0 0 0,1 0 0,0 1 0,-1-1 0,1 1 0,1 0 0,-1 0 0,1 0 0,-1 4 0,1-4 0,2 0 0,-1 0 0,0 0 0,1 0 0,0 0 0,0 0 0,1 0 0,0 0 0,-1-1 0,1 1 0,1 0 0,-1 0 0,1 0 0,0-1 0,0 1 0,0-1 0,1 0 0,-1 1 0,1-1 0,0 0 0,0 0 0,4 3 0,-2-3 0,0-1 0,0 1 0,0-1 0,0 0 0,0 0 0,1 0 0,0-1 0,-1 0 0,1 0 0,0 0 0,0-1 0,0 0 0,0 0 0,0-1 0,0 1 0,1-1 0,-1-1 0,4 1 0,13-3-913,0-1-1,0-1 1,15-5 913,-21 4-1906,-1 0-1,0-1 1,0 0 0,-1-1 0,0-1-1,-1-1 1,0 0 0,6-6 1906,-12 9-1163,0-1 1,0 0 0,-1 0 0,0-1 0,0 0-1,-1 0 1,0-1 0,-1 0 0,0 0 0,0 0-1,1-5 1163,-2 1 33,0 0-1,-1 0 0,0-10-32,0-11 4001,-2-2 3522,-5 49-4601,4-12-2835,-1 1-1,1 0 1,-1-1 0,1 1-1,0 0 1,-1-1-1,1 1 1,0 0 0,0 0-1,-1-1 1,1 1-1,0 0 1,0 0 0,0-1-1,0 1 1,0 0-1,0 0 1,0-1 0,0 1-1,0 0 1,1 0 0,-1-1-1,0 1 1,0 0-1,1 0-86,16 40 2440,-14-37-2034,5 3-147,-1 0 673,-5-6 3301,-4-9-3472,0 0 1,0 1 0,0-1-1,-1 1 1,0 0 0,0 0-1,-4-6-761,-5-12 391,-3-10-350,2-1 0,-2-13-41,11 35-1,1 0 0,1 0 0,0 0 0,1 0 0,0 0 0,1-1 0,2-10 1,-1 20 65,0 0 0,0 1 0,0-1 0,1 0 0,-1 1 1,1-1-1,0 1 0,1 0 0,-1 0 0,1 0 0,0 0 0,0 0 0,0 0 0,2 0-65,0-1-374,1 0 0,-1 0 0,1 1 0,1 0 0,-1 1 0,0-1 0,1 1 0,0 0 0,1 0 374,3 0-1652,0 0 1,0 0 0,0 1-1,0 1 1,10-1 1651,-11 2-2293,-1 0 0,1 1-1,-1 0 1,0 0 0,1 1 0,2 1 2293,11 3-4698,1-5 1100</inkml:trace>
  <inkml:trace contextRef="#ctx0" brushRef="#br1" timeOffset="-183200.614">3089 790 8712,'1'3'3497,"17"48"6290,8 6-4277,-21-48-5001,0 0 0,0 0 0,1 0 0,0-1 0,1 0 0,-1 0 0,2-1 0,-1 0 0,1 0 0,6 4-509,-12-10 5,0 0 0,0 1-1,1-1 1,-1 0 0,0 0 0,1-1 0,-1 1-1,1 0 1,-1-1 0,1 1 0,-1-1-1,1 0 1,-1 0 0,1 0 0,0 0-1,-1 0 1,1-1 0,-1 1 0,1-1-1,-1 0 1,0 1 0,1-1 0,-1 0 0,1 0-1,-1-1 1,0 1 0,0 0 0,0-1-1,0 0 1,0 1 0,0-1 0,0 0-1,-1 0 1,1 0 0,-1 0 0,1 0 0,-1 0-1,0 0 1,1-1-5,3-6-2,0-1 0,-1 1 0,1-1 1,-2 0-1,0-1 0,0 1 0,-1 0 0,1-10 2,0 6 0,-2-1 0,0 1 0,-1-1 0,0 0 0,-1 1 0,-1-1 0,0 1 0,-1 0 0,-3-8 0,2 10 350,-5-17-8697,8 25 3446,1 4-79,6-2-1836,2 3 5005,-6 0 364,1-1-2952</inkml:trace>
  <inkml:trace contextRef="#ctx0" brushRef="#br1" timeOffset="-182832.825">3499 654 10090,'5'-3'991,"1"-1"1,-1 1 0,-1-1 0,1 0 0,0-1 0,-1 1 0,0-1-1,0 0 1,0 1 0,2-6-992,28-58 4609,-13 23-2150,-9 24-1526,-1-1-1,-1 0 1,-2-1-1,0 0 0,-1 0 1,3-20-933,-10 21 96,0 21-96,0 0 0,-1 0 0,1 0 0,-1 0 0,1 0 0,-1 0 0,1 0 0,-1 0 0,0 0 0,0 0 0,1 0 0,-1 0 0,0 0 0,0 0 0,0 0 0,0 1 0,0-1 0,0 0 0,0 1 0,0-1 0,0 1 0,0-1 0,0 1 0,-1 0 0,1-1 0,0 1 0,0 0 0,-1 0 0,0 0 0,-1 0 0,0 1 0,1-1 0,-1 1 0,1 0 0,-1 0 0,0 0 0,1 0 0,0 0 0,-1 0 0,1 1 0,-2 1 0,-4 3 0,0 0 0,1 1 0,-1 0 0,2 0 0,-1 1 0,1 0 0,-1 1 0,3-1 0,-1 0 0,1 0 0,0 0 0,1 0 0,0 1 0,1 0 0,0 0 0,0-1 0,0 1 0,1 0 0,1 1 0,-1-1 0,2 5 0,-1-10 0,1 0 0,0 0 0,-1 0 0,2 0 0,-1 0 0,0 0 0,1 0 0,0 0 0,-1-1 0,2 1 0,-1-1 0,0 1 0,1-1 0,-1 0 0,1 0 0,0 0 0,0 0 0,0-1 0,0 1 0,1-1 0,-1 0 0,1 0 0,0 0 0,-1 0 0,1 0 0,0-1 0,0 0 0,0 0 0,0 0 0,1 0 0,10 2-559,-1-2 1,1 1-1,0-2 0,0 0 1,12-2 558,-10 0-1945,1-1 1,-1-1-1,0 0 1,0-2 0,-1 0-1,1-1 1,-1 0 0,-1-1-1,0-1 1,0-1-1,0 0 1,5-6 1944,13-17-4623</inkml:trace>
  <inkml:trace contextRef="#ctx0" brushRef="#br1" timeOffset="-182502.015">4034 270 9609,'-19'4'3289,"19"-4"-3203,-1 0 0,1 0 0,0 0 1,0 0-1,-1 1 0,1-1 0,0 0 1,0 0-1,0 0 0,-1 0 0,1 0 1,0 0-1,0 1 0,0-1 0,-1 0 1,1 0-1,0 0 0,0 1 0,0-1 1,0 0-1,-1 0 0,1 0 0,0 1 1,0-1-1,0 0 0,0 0 0,0 1 1,0-1-1,0 0 0,0 0 1,0 1-1,0-1 0,0 0 0,0 0 1,0 1-1,0-1 0,0 0 0,0 0-86,-2 9 1280,1-1 0,0 1-1,0-1 1,1 1 0,1 4-1280,-1-10 458,0 1 0,1 0 0,0-1 1,0 1-1,0-1 0,0 1 0,0-1 0,1 1 0,-1-1 1,1 0-1,0 1 0,0-1 0,0 0 0,1-1 1,0 2-459,-2-3 100,0-1 1,-1 1 0,1-1-1,0 1 1,0-1 0,0 0 0,-1 1-1,1-1 1,0 0 0,0 0 0,0 0-1,0 1 1,0-1 0,0 0 0,0 0-1,0 0 1,-1 0 0,1-1 0,0 1-1,0 0 1,0 0 0,0 0 0,0-1-1,0 1 1,-1 0 0,1-1 0,0 1-1,0-1 1,0 1 0,-1-1 0,1 0-102,13-18 178,-11 4-175,-2 0 1,1 1 0,-2-1 0,0 0 0,0 0-1,-2 1 1,-2-15-3,1 7 2,2 11 23,0 0 0,1 0 0,0 0 0,1-1 1,0 1-1,1 0 0,0 0 0,1 1 0,0-1 0,0 0 0,1 1 0,3-4-25,-5 9-149,1 0-1,0 1 1,0-1-1,1 1 1,-1-1-1,1 1 0,0 0 1,0 1-1,0-1 1,1 1-1,0 0 1,-1 0-1,1 0 0,0 1 1,0-1-1,0 1 1,0 0-1,1 1 1,-1-1-1,1 1 0,-1 0 1,1 0-1,-1 1 1,1 0-1,0 0 150,2 0-1259,-1-1-174,0 1 0,0 0 1,0 0-1,0 1 0,0 0 0,0 0 0,0 0 1,0 1-1,0 0 0,0 0 0,-1 1 0,1 0 1,4 3 1432,9 11-5408</inkml:trace>
  <inkml:trace contextRef="#ctx0" brushRef="#br1" timeOffset="-181602.531">1369 3356 7623,'-1'4'2477,"0"-2"-2215,1 1 0,-1-1 0,1 0 0,0 1 0,0-1 0,0 0 0,0 1 0,0-1 0,0 1 0,1-1 0,-1 0 0,1 0 0,0 1-1,0-1 1,0 0 0,0 0 0,1 2-262,2 3 274,0-1 0,0 0 0,1 0-1,0-1 1,0 1 0,2 1-274,15 11 223,0-1 0,24 15-223,-42-29 105,2 0 230,-1 1 0,1-1 0,-1 0 0,1 0 0,0 0 0,0-1 0,0 0 1,1 0-1,4 0-335,-11-2 22,0 0 1,0 0 0,0 0-1,0 0 1,0 0 0,-1 0-1,1-1 1,0 1 0,0 0-1,0 0 1,0 0 0,0 0-1,0 0 1,0 0 0,0 0-1,0 0 1,0 0 0,0 0-1,0-1 1,0 1 0,0 0-1,0 0 1,0 0 0,0 0-1,0 0 1,0 0 0,0 0-1,0 0 1,0-1 0,0 1-1,0 0 1,0 0 0,0 0-1,0 0 1,0 0 0,0 0-1,0 0 1,0 0 0,0 0-1,0 0 1,1 0 0,-1-1-1,0 1 1,0 0 0,0 0-1,0 0 1,0 0 0,0 0-1,0 0 1,0 0 0,0 0-1,0 0 1,1 0 0,-1 0-1,0 0 1,0 0 0,0 0-1,0 0 1,0 0 0,0 0-1,0 0-22,-14-22 1949,-1 1-1,-1 0 1,-1 1-1,-19-16-1948,15 14 628,1 0 0,0-1 0,2-1 0,-4-8-628,18 24 48,-1 0 1,1 0-1,0-1 0,1 1 0,0-1 0,1 0 1,-1 0-1,2 0 0,-1 0 0,1-1 1,1 1-1,0 0 0,0-1 0,0 1 0,3-9-48,-2 12-7,0 1-1,1-1 1,0 1-1,0 0 0,0-1 1,1 1-1,-1 0 0,1 0 1,0 1-1,1-1 1,-1 1-1,1-1 0,0 1 1,1-1 7,2 0-585,0-1 1,0 1 0,0 1 0,1-1-1,0 2 1,-1-1 0,1 1 0,1 0-1,0 0 585,8-1-2332,1 0 0,1 1 0,-1 1 0,0 1-1,0 0 1,1 1 0,-1 1 0,13 3 2332,4 5-4789</inkml:trace>
  <inkml:trace contextRef="#ctx0" brushRef="#br1" timeOffset="-181185.771">1760 3079 11819,'-2'11'1229,"0"0"276,1-1 2327,5-11-901,11-7-1788,-8-2-635,0 0 1,-1 0-1,0 0 0,-1-1 1,0 0-1,0 0 1,-1 0-1,2-11-508,-4 14 230,8-26 1079,-2-1 0,1-18-1309,-6 32 772,-3 18-667,1 0 0,-1 0-1,0 1 1,0-1 0,-1 0 0,1 0 0,-1 0 0,1 0-1,-1 0 1,0 1 0,0-1 0,0 0 0,0 1 0,-1-1 0,1 1-1,-1-1 1,1 1 0,-1 0 0,0-1 0,0 1 0,0 0-1,0 0 1,0 0 0,-1 1 0,-1-2-105,3 2 0,0 0 0,0 1 0,0-1 0,0 1 0,0-1 0,-1 1 0,1-1 0,0 1 0,0 0 0,0-1 0,0 1 0,-1 0 0,1 0 0,0 0 0,0 0 0,0 0 0,-1 0 0,-1 1 0,0-1 0,0 1 0,0 0 0,0 0 0,0 0 0,0 1 0,0-1 0,-2 2 0,1 0 0,0 0 0,0 0 0,1 0 0,-1 0 0,1 1 0,0-1 0,0 1 0,0 0 0,0 0 0,1 0 0,0 0 0,0 0 0,0 1 0,0-1 0,0 1 0,1-1 0,0 1 0,0-1 0,0 1 0,1 0 0,0 0 0,-1-1 0,2 1 0,-1 0 0,0 0 0,1-1 0,0 1 0,0 0 0,1-1 0,-1 1 0,1-1 0,1 3 0,0 1 0,1 0 0,0 0 0,0 0 0,1-1 0,0 0 0,0 0 0,1 0 0,0-1 0,0 0 0,0 0 0,1 0 0,0-1 0,0 0 0,0 0 0,0 0 0,1-1 0,7 2 0,-5-3-457,0 0 1,0-1-1,0 0 0,-1-1 1,2 0-1,-1-1 0,0 0 1,0-1-1,0 0 0,2 0 457,-2-2-1346,1 1 1,-1-1-1,0 0 0,0-1 0,0-1 0,0 1 0,0-1 0,-1-1 1,0 0-1,0 0 0,-1-1 0,0 0 0,0 0 0,5-8 1346,16-20-4970</inkml:trace>
  <inkml:trace contextRef="#ctx0" brushRef="#br1" timeOffset="-180788.997">2214 2427 12812,'-4'1'1164,"0"-1"1,0 0-1,0 1 0,0 0 1,0 0-1,0 0 0,0 1 1,1-1-1,-1 1-1164,-34 23 6478,32-20-6178,0 1 0,1-1-1,0 1 1,0 0 0,0 0 0,0 1 0,1 0-1,0-1 1,1 1 0,-1 1-300,-2 15 0,6 5 0,0-27 0,0 0 0,0 0 0,1 0 0,-1 0 0,0 0 0,1 0 0,-1 0 0,1 0 0,-1 0 0,1 0 0,-1 0 0,1 0 0,-1 0 0,1 0 0,0 0 0,0 0 0,0-1 0,0 2 0,3 0 0,0 0 0,0-1 0,0 1 0,1-1 0,-1 0 0,0 0 0,1 0 0,-1 0 0,0-1 0,1 0 0,-1 0 0,61-1 0,-30-1 0,13 2 0,-27 2 0,-19-1 0,0-1 0,0 1 0,-1 0 0,1 0 0,0 0 0,-1 0 0,1 0 0,0 0 0,-1 0 0,1 1 0,0 0 0,-1-1 0,0 0 0,-1 0 0,1 0 0,0 1 0,-1-1 0,1 0 0,-1 0 0,1 0 0,-1 1 0,0-1 0,1 0 0,-1 1 0,0-1 0,0 0 0,0 0 0,0 1 0,0-1 0,0 1 0,-1 5-45,-5 14 141,-25 27-670,22-35-16,-20 15-9710,29-28 10232,0 0 0,0 0 1,0 0-1,0 0 1,0 0-1,0-1 0,0 1 1,0 0-1,0 0 1,0 0-1,0 0 0,0 0 1,0 0-1,0 0 1,0 0-1,0-1 0,0 1 1,0 0-1,0 0 1,0 0-1,0 0 0,-1 0 1,1 0-1,0 0 1,0 0-1,0 0 1,0 0-1,0-1 0,0 1 1,0 0-1,0 0 1,0 0-1,0 0 0,-1 0 1,1 0-1,0 0 1,0 0-1,0 0 0,0 0 1,0 0-1,0 0 1,0 0-1,0 0 0,-1 0 1,1 0-1,0 0 1,0 0-1,0 0 0,0 0 1,0 0-1,0 0 1,0 0-1,0 0 0,-1 0 1,1 0-1,0 0 1,0 0-1,0 0 1,0 1-1,0-1 0,0 0 1,0 0-1,0 0 1,0 0-1,0 0 0,0 0 1,-1 0-1,1 0 68,-1-4-1028,0-1 0,1 0 0,-1 0 0,1 0 1,-1 1-1,2-1 0,-1 0 0,0 0 0,1-1 1028,12-24-4111</inkml:trace>
  <inkml:trace contextRef="#ctx0" brushRef="#br1" timeOffset="-180233.315">2446 2199 7655,'0'11'1073,"0"0"-1,1 0 1,0 0 0,1 0-1,0-1 1,1 1-1,0-1 1,1 1 0,0-1-1,0 0 1,1 0-1,0-1 1,4 5-1073,23 31 3947,27 29-3947,94 90 431,-148-160-447,75 89-369,-75-84 390,-11-12 31,-13-13 185,-41-42 1104,3-2 0,2-3 1,4-2-1,0-5-1325,38 51 267,1 0 0,1-1 1,1-1-1,1 0 0,1 0 1,-2-7-268,9 22 1,-1 0 0,1 0 0,0 0 0,0 0 0,0 0 0,1 0 0,0 0 0,0 0 0,1 0-1,-1 0 1,1 0 0,1 0 0,-1 0 0,1 0 0,0 1 0,0-1 0,1 1 0,0-1 0,0 1 0,0 0 0,0 0 0,1 0 0,0 0 0,0 1 0,3-3-1,-4 5 0,1-1 0,-1 1 0,1 0 0,0 0 0,0 0 0,0 1 0,0-1 0,1 1 0,-1 0 0,0 0 0,1 0 0,-1 1 0,0 0 0,1-1 0,-1 2 0,0-1 0,1 0 0,-1 1 0,0 0 0,1 0 0,-1 0 0,0 0 0,0 1 0,0 0 0,0 0 0,3 2 0,15 12 0,-17-10 0,-1 0 0,-1 0 0,1 0 0,-1 1 0,0-1 0,0 1 0,-1 0 0,0 0 0,0 0 0,-1 0 0,0 0 0,0 0 0,-1 0 0,1 1 0,-1-1 0,-1 0 0,0 0 0,0 0 0,0 0 0,-2 3 0,-1 16 113,1-9 902,1-7-3405,-1-3-2951,0-2-4119,10-13 7180,0-1 1,-1 0-1,0 1 1,2-7 2279,19-42-4780,-18 36 3912,15-24-686</inkml:trace>
  <inkml:trace contextRef="#ctx0" brushRef="#br1" timeOffset="-179915.497">2821 1981 9801,'2'2'3102,"1"2"-2314,-1 0 1,1 1-1,-1-1 1,0 0-1,-1 1 1,1-1-1,-1 1 0,1-1 1,-1 1-789,0 2 711,1 0 1,0-1-1,0 1 0,1-1 1,0 0-1,0 0 0,4 5-711,-5-8 194,0 0 1,0 0-1,1-1 0,-1 1 0,1-1 0,-1 1 0,1-1 0,0 0 0,-1 0 0,1 0 0,0-1 1,1 1-1,-1-1 0,0 1 0,0-1 0,1 0 0,-1 0 0,0-1 0,1 1 0,-1-1 0,1 0 1,-1 1-1,1-1 0,-1-1 0,1 1 0,-1-1-194,2 0 171,0-1 1,0 0-1,0 0 1,-1 0-1,1-1 0,0 1 1,-1-1-1,0 0 0,0-1 1,0 1-1,0-1 1,0 0-1,-1 0 0,0 0 1,0 0-1,3-5-171,-1 1 0,-1 0 0,0 0 0,-1 0 0,0-1 0,0 1 0,0-1 0,-1 0 0,-1 0 0,1 0 0,-1 0 0,-1 0 0,0-5 0,0 11 0,0-1 0,-1 1 0,1-1 0,-1 1 0,1-1 0,-1 1 0,0-1 0,-1 1 0,1 0 0,0-1 0,-1 1 0,0 0 0,0 0 0,0 0 0,0 0 0,0 1 0,-1-1 0,1 1 0,-1-1 0,1 1 0,-1 0 0,0 0 0,0 0 0,0 0 0,0 0 0,-1 1 0,1-1 0,0 1 0,-1 0 0,1 0 0,0 0 0,-1 1 0,-1-1 0,-5 0-51,1 0 0,0 1 0,-1-1-1,1 2 1,0 0 0,-5 0 51,-21 12-3330,32-11 2123,-1 0-1,1 1 0,0-1 1,-1 1-1,1 0 0,1 0 1,-1 0-1,-1 2 1208,-10 14-4810,12-10-1466,13 4 3461,-11-13 2644,0 0-38,1 1-1,0-1 1,0 1-1,0 0 0,0-1 1,0 0-1,-1 1 1,1-1-1,0 0 1,0 1-1,0-1 1,0 0-1,0 0 1,0 0-1,0 0 1,1 0 209,18-5-2045</inkml:trace>
  <inkml:trace contextRef="#ctx0" brushRef="#br1" timeOffset="-179452.763">3144 1662 13645,'0'0'4356,"0"0"171,-2 0-254,-6-1-2597,8 1-1621,0 0 0,0 0-1,0 0 1,0 0 0,-1 0 0,1-1 0,0 1-1,0 0 1,0 0 0,-1 0 0,1 0 0,0 0-1,0 1 1,0-1 0,0 0 0,-1 0-1,1 0 1,0 0 0,0 0 0,0 0 0,0 0-1,-1 0 1,1 0 0,0 0 0,0 0 0,0 1-1,0-1 1,0 0 0,0 0 0,-1 0 0,1 0-1,0 0 1,0 1 0,0-1 0,0 0 0,0 0-1,0 0 1,0 0 0,0 1 0,0-1-1,0 0 1,0 0 0,0 0 0,0 0 0,0 1-1,0-1 1,0 0 0,0 0 0,0 0 0,0 0-1,0 1 1,0-1 0,0 0 0,0 0 0,0 0-1,0 0 1,0 1 0,0-1 0,0 0-1,0 0 1,1 0 0,-1 0 0,0 1-55,24 33 833,-5-8-830,-1 0-1,1 7-2,-7-17 0,-6-17 0,-3-8 0,-2 1 0,1 0 0,-2 0 0,1 0 0,-1 0 0,0 0 0,-1-3 0,0-30 0,4 11 0,1-1 0,1 1 0,1 0 0,2-2 0,2 13 0,9 3 0,-18 16 0,0-1 0,1 1 0,-1 0 0,0-1 0,0 1 0,1 0 0,-1 0 0,0 0 0,0 0 0,1 0 0,-1 0 0,0 0 0,0 1 0,1-1 0,-1 0 0,0 1 0,0-1 0,0 1 0,1-1 0,9 8 0,0 0 0,-1 1 0,0 0 0,0 1 0,-1 0 0,0 0 0,-1 1 0,5 9 0,25 27 0,15 5-6579,-47-47 4530,0-1 0,0 1 0,1-1 0,0-1 0,-1 1 0,1-1 0,1 0 0,2 0 2049,7-4-5056,3-10 508</inkml:trace>
  <inkml:trace contextRef="#ctx0" brushRef="#br1" timeOffset="-179001.021">3677 1135 20403,'-16'-3'3761,"13"2"-2946,1 0-1,-1 1 0,0-1 1,1 1-1,-1 0 0,0 0 1,0 0-1,1 0 1,-1 0-1,-2 1-814,-24 9 459,25-7-459,1 0 0,-1 0 0,1 1 0,0-1 0,0 1 0,0 0 0,0 0 0,1 0 0,-1 0 0,1 0 0,0 0 0,0 1 0,1-1 0,-1 1 0,1-1 0,0 1 0,0 0 0,1 3 0,-2 10 0,0 0 0,2 0 0,0 1 0,2 3 0,0 0 0,7-1 0,-6-19 0,-1 1 0,1-1 0,0 0 0,-1 1 0,1-1 0,0-1 0,0 1 0,0 0 0,1-1 0,-1 1 0,0-1 0,1 0 0,-1 0 0,1 0 0,-1-1 0,1 1 0,-1-1 0,1 0 0,1 0 0,10 0 0,1-1 0,0-1 0,0-1 0,0-1 0,49-5 0,-17 9 0,-32 4 0,-14-3 0,-1 0 0,0 0 0,0 0 0,0 0 0,0 0 0,0 0 0,0 1 0,0-1 0,0 0 0,0 1 0,-1-1 0,1 1 0,0-1 0,-1 1 0,1 2 1,-1 1 0,1-1 0,-1 0-1,0 0 1,-1 1 0,1-1 0,-1 0 0,0 0 0,0 0 0,0 0 0,-1 0-1,1 0 1,-1 0 0,0 0 0,0-1 0,0 1 0,0 0 0,-1-1-1,-1 2 0,-6 8-50,-1 0-1,0-1 0,-1 0 0,-5 3 51,7-7 586,-5 0-5046,14-8 4204,0 0 1,1 0-1,-1 0 0,0 0 1,1 0-1,-1 0 0,0 0 0,0-1 1,1 1-1,-1 0 0,0 0 0,1 0 1,-1-1-1,0 1 0,1 0 1,-1-1-1,0 1 0,1-1 0,-1 1 1,1-1-1,-1 1 0,1-1 1,-1 1-1,1-1 0,-1 1 0,1-1 1,-1 0-1,1 1 0,0-1 0,-1 1 1,1-1-1,0 0 0,0 0 1,0 1-1,-1-1 0,1 0 0,0 1 1,0-1 255,0-5-857,-1 0 0,1 0 0,0-1 0,1 1 0,0 0 0,0 0 0,0 1 0,1-1 0,-1 0 0,1 0 0,1 1 0,-1-1 1,1 1-1,1-2 857,3-9-1792,13-31-1774</inkml:trace>
  <inkml:trace contextRef="#ctx0" brushRef="#br1" timeOffset="-178549.281">3913 1251 15150,'0'1'949,"0"9"-104,2-6 1779,2-5 5536,6-9-7053,0 0 1,-1-1-1,0 0 1,-1 0-1108,34-56 973,26-77-1537,-62 131 764,-3 6-200,0 0 0,0 0 0,-1-1 0,0 1 0,0-1 0,0 0 0,-1 1 0,-1-1 0,1-4 0,-4-6 0,3 17 0,-1 0 0,1 0 0,-1-1 0,0 1 0,1 0 0,-1 0 0,0 0 0,0 0 0,0 1 0,0-1 0,0 0 0,0 0 0,0 0 0,0 1 0,-1-1 0,0 0 0,1 1 0,-1-1 0,0 1 0,1 0 0,-1-1 0,0 1 0,0 0 0,1 0 0,-1 0 0,0 0 0,0 1 0,1-1 0,-2 1 0,-2 0 0,0 1 0,0 0 0,0 0 0,1 0 0,-1 1 0,1-1 0,-1 1 0,1 0 0,0 0 0,0 1 0,1-1 0,-1 1 0,1 0 0,-1 0 0,1 0 0,0 0 0,1 1 0,-1-1 0,1 1 0,0 0 0,0-1 0,0 1 0,1 0 0,-1 3 0,-2 12 0,0 0 0,1 1 0,1 0 0,1 0 0,1 8 0,0-20 0,1 0 0,0 0 0,0 0 0,1 0 0,0 0 0,0-1 0,1 1 0,0-1 0,1 0 0,0 0 0,0 0 0,1 0 0,0 0 0,0-1 0,0 0 0,1 0 0,0-1 0,1 1 0,2 1 0,1-1 0,0 1 0,0-2 0,1 1 0,0-2 0,0 1 0,0-2 0,1 1 0,0-1 0,0-1 0,0 0 0,0-1 0,0 0 0,12-1 0,75-2-1376,-45-4-5088,-1-3 1,0-1 0,18-9 6463,-5 2-5339</inkml:trace>
  <inkml:trace contextRef="#ctx0" brushRef="#br1" timeOffset="-87161.676">3690 4353 4100,'0'0'2098,"-3"2"-219,0-1-809,1 0-211,0-1 0,0 1 0,0 0 0,0 0 0,0 0-1,0 0 1,0 0 0,0 1 0,1-1 0,-1 0 0,1 1 0,-1 0 0,1-1-859,2 11 2849,17 4-3947,76 53 1483,36 26-402,114 102-2978,-240-193 2211,1-1 0,0 1 0,1-1 1,-1-1-1,0 1 0,5 1 784,-7-3-2952,-3-1-203,-1-5 27,-6-17 186,-12 2 385</inkml:trace>
  <inkml:trace contextRef="#ctx0" brushRef="#br1" timeOffset="-86723.926">3886 4572 7815,'-21'-4'3958,"10"3"1831,20-3-4437,-6 3-1319,1 0 1,0-1-1,-1 0 1,1 1-1,-1-1 1,0-1-1,1 1 1,-1 0-1,0-1 1,-1 1-1,3-4-33,8-5 0,-3 3-25,0 0 1,-1 0-1,0-1 0,0-1 0,-1 1 1,-1-2-1,7-8 25,-12 15-6,0 0 1,0-1-1,-1 1 1,1-1 0,-1 1-1,0-1 1,0 1-1,0-1 1,-1 1-1,1-1 1,-1 0-1,0 1 1,-1-1-1,1 0 1,-1 1-1,0-1 1,0 1-1,0-1 1,-1 1 0,0-1-1,0 1 1,-1-3 5,-10-14-12,0 1 0,-1 0 0,-16-17 12,6 9 180,21 23-36,3 5 0,0 4-113,1-1 1,0 0-1,-1 0 0,1 0 1,0 1-1,1-1 0,-1 0 1,1 0-1,-1 0 0,1-1 0,0 1 1,0 0-1,0-1 0,0 1 1,1-1-1,0 1-31,48 39 130,-33-29-78,48 39-104,94 72 458,-122-98-1054,1-2 0,1-1 0,15 5 648,-6-13-4154,-48-15 3919,0 1-1,0-1 1,0 0 0,0 0-1,0 0 1,-1 0-1,1 0 1,0-1-1,0 1 1,0 0-1,0 0 1,0-1 0,-1 1-1,1 0 1,0-1-1,0 1 1,0-1-1,-1 1 236,2-1-243,-1-1 0,0 1 0,0-1-1,0 1 1,0 0 0,0-1 0,0 0-1,-1 1 1,1-1 0,0 0 0,-1 1 0,1-1-1,-1 0 1,0 0 0,0 1 0,1-1-1,-1 0 1,0 0 243,-3-25-2995,-11-9 342</inkml:trace>
  <inkml:trace contextRef="#ctx0" brushRef="#br1" timeOffset="-86478.067">4193 3993 10378,'-2'3'3813,"2"-3"-3680,-1 1 1,1 0 0,0 0 0,0-1 0,0 1 0,-1 0 0,1 0-1,0-1 1,0 1 0,0 0 0,0 0 0,0-1 0,0 1 0,0 0-1,1 0 1,-1-1 0,0 1 0,0 0 0,1 0 0,-1-1 0,0 1-1,1 0 1,-1-1 0,1 1-134,10 14 341,1 0-1,1-1 1,0-1 0,1 0-1,0 0 1,7 3-341,104 68-130,-84-58 95,-6-4-875,34 23-5371,-68-44 6066,-1-1 0,1 0 0,-1 0-1,1 1 1,-1-1 0,0 0 0,1 1-1,-1-1 1,0 0 0,1 1-1,-1-1 1,0 1 0,1-1 0,-1 0-1,0 1 1,0-1 0,1 1 0,-1-1-1,0 1 1,0-1 0,0 1-1,0-1 1,0 1 0,0-1 0,0 1-1,0-1 1,0 1 0,0-1 0,0 1-1,0-1 1,0 1 0,0-1 0,0 1-1,0-1 1,-1 1 0,1-1-1,0 1 1,0-1 0,-1 1 0,1-1 215,-22 0-2904</inkml:trace>
  <inkml:trace contextRef="#ctx0" brushRef="#br1" timeOffset="-86226.211">4085 4140 15022,'-21'-3'4164,"21"3"-384,-28-10-1186,28 10-768,-8-26-641,14 5-512,5-7-449,4-4-288,10 3-737,5-4-961,4 2-1024,6 5-577,1 3-417,-3 3-128,0 3-192,-2 0 129,-6 4 704</inkml:trace>
  <inkml:trace contextRef="#ctx0" brushRef="#br1" timeOffset="-85977.353">4450 3745 6118,'0'0'2605,"4"-2"5,14-3-255,-9 7-546,75 54 4062,17 20-5871,-22-14-638,-17-14-3373,-2-2-4300,-56-43 5119,-4-3-38</inkml:trace>
  <inkml:trace contextRef="#ctx0" brushRef="#br1" timeOffset="-85475.641">4378 3805 13965,'-21'0'4100,"0"-8"32,21 8-1377,-21-39-994,21 11-415,10-10-674,1-4-159,10-5-193,5 0 0,10 4-1088,6-1-1282,5 11-1185,4 0-673,4 13-224,0 5-288,-6 1-97,-2 7 33</inkml:trace>
  <inkml:trace contextRef="#ctx0" brushRef="#br1" timeOffset="-85171.815">4979 3117 6951,'4'7'1420,"1"0"1,-1 1 0,-1-1 0,0 1 0,0 0 0,2 8-1421,14 32 3486,-7-29-2821,1-1 0,0 0 0,1-1 0,1-1 0,0 0-1,7 4-664,14 10 368,1-1-1,19 10-367,-35-27 42,0-1 0,18 6-42,13 8 424,-49-23-254,-24-4 204,1-3-267,1 0 0,-1-2-1,1 0 1,1-2 0,-1 0 0,-10-8-107,-4-4 480,0-2 1,2-1-1,-3-6-480,-50-37 1107,55 46-598,1-1 1,1-2-1,1-1 0,-13-17-509,37 40 6,1-1 0,0 1 0,-1-1-1,1 1 1,0-1 0,1 0-1,-1 1 1,0-1 0,1 0 0,-1 0-1,1 0 1,0 1 0,0-1 0,0-2-6,0 3-6,4-9-21,1 4 39,1 1-1,-1 0 0,1 0 0,0 1 0,1-1 1,0 1-1,-1 0 0,2 1 0,-1 0 0,0 0 0,8-2-11,-2 1 51,0 1 1,0 1-1,0 0 0,0 1 0,0 0 0,0 1 0,10 0-51,-20 1 25,1 0 1,-1 1-1,0-1 0,0 1 1,0 0-1,0-1 1,0 1-1,0 1 0,0-1 1,0 0-1,0 1 1,0-1-1,-1 1 0,1 0 1,-1 0-1,1 0 1,-1 0-1,0 1 0,0-1 1,0 0-1,0 1 0,0 0 1,0-1-1,0 2-25,2 4 4,-1 0 0,1 0 0,-1 0 0,-1 1 0,0-1 0,0 1 0,0-1-1,-1 6-3,1 66-5396,-5-43-1149,-2 0 0,-3 10 6545,-4 38-11820,11-63 10993</inkml:trace>
  <inkml:trace contextRef="#ctx0" brushRef="#br1" timeOffset="-83854.572">4899 4779 10314,'-3'1'3336,"3"-1"-3167,-1 0 0,1 0 0,-1 0 0,1 1 0,-1-1 0,1 0 0,-1 0 0,1 0 0,-1 1-1,1-1 1,-1 0 0,1 0 0,-1 1 0,1-1 0,-1 1 0,1-1 0,0 0 0,-1 1 0,1-1 0,0 1 0,-1-1-1,1 0 1,0 1 0,0-1 0,0 1 0,-1-1 0,1 1 0,0-1 0,0 1-169,8 17 2132,1-6-1800,1-1-1,1-1 1,-1 0 0,2 0 0,-1-1-1,1-1 1,1 0 0,10 5-332,25 17 122,-37-21-134,-7-5 201,1-1 1,-1 1-1,1-1 0,0 0 1,-1 0-1,1-1 1,1 0-1,-1 0 0,0 0 1,0 0-1,1 0-189,-14-24 1383,-15-21 706,-23-32-2089,26 45 104,1-1-1,2 0 1,1-1-1,0-7-103,14 36 2,1 0 0,0-1 0,0 1 0,1-1 0,-1 1 0,1-1 0,0 1 0,-1-1 0,2 0 0,-1 1 0,0-1 0,1 1 0,-1-1-1,1 1 1,0-1 0,0 1 0,1 0 0,-1-1 0,1 1 0,-1 0 0,1 0 0,0 0 0,0 0 0,1 0 0,-1 1 0,0-1 0,1 1-1,1-2-1,9-5-31,0-1-1,0 2 0,1 0 0,0 1 1,15-6 31,-8 4-2,7-5-12,-13 9 32,-1-1 1,0-1 0,0-1 0,-1 0-1,0 0 1,0-1 0,-1-1 0,0 0 0,6-8-19,-18 18 1,1 0 0,-1 0 0,0-1 0,0 1 1,0 0-1,1 0 0,-1 0 0,0 0 1,0-1-1,0 1 0,0 0 0,1 0 0,-1-1 1,0 1-1,0 0 0,0 0 0,0-1 1,0 1-1,0 0 0,0 0 0,0-1 0,0 1 1,0 0-1,0-1 0,0 1 0,0 0 1,0 0-1,0-1 0,0 1 0,0 0 0,0 0 1,0-1-1,0 1 0,0 0 0,-1-1-1,0-2 14,0 0 1,-1 0-1,1 0 0,-1 0 0,0 1 0,0-1 0,0 0 1,0 1-1,-1 0 0,1-1 0,-1 1 0,1 0 0,-1 0 1,0 0-1,0 1 0,0-1 0,0 1 0,0-1 0,0 1 0,0 0 1,-1 0-15,-8-2 101,0 1 1,0 1 0,0 0 0,0 1-1,-4 0-101,9 4 209,4-1-183,1 0 0,0 1 1,0-1-1,0 0 1,0 0-1,0 1 1,1 0-1,-1-1 1,1 1-1,0 0 1,0-1-1,0 1 1,1 0-1,-1 0 1,1 0-1,0 0 1,0-1-1,1 1 1,-1 0-1,1 0 1,-1 0-1,1 0 1,1-1-1,-1 1 0,1 1-25,1 2 13,0 0 0,0-1 1,0 0-1,1 1 1,0-1-1,0-1 0,1 1 1,-1-1-1,1 1 1,1-2-1,-1 1 0,1 0 1,-1-1-1,1 0 1,0 0-1,1-1 0,-1 0 1,1 0-1,-1 0 1,1-1-1,0 0 0,2 0-14,-1 0 6,1-1 0,-1-1-1,1 1 1,-1-2-1,1 1 1,0-1-1,-1 0 1,0-1-1,1 0 1,-1 0-1,0 0 1,0-1-1,0-1 1,0 0-1,-1 0 1,1 0-1,-1-1 1,4-3-6,3-4-12,0 0 0,-1-2 0,0 0 0,-1 0 0,-1-1 0,0 0 0,-1-1 0,0-1 0,-2 1-1,0-1 1,4-13 12,-5 10-9,0-1 0,-2 1 0,0-1 0,-2 0 0,0-1-1,-1 1 1,-1 0 0,-2-1 0,0 1 0,-1-3 9,1 18 57,0 1 0,-1 0 0,0-1 0,0 1 1,0 0-1,0 0 0,-3-4-57,4 9 26,0-1 0,1 0-1,-1 1 1,0 0 0,0-1-1,0 1 1,0 0 0,0-1 0,0 1-1,1 0 1,-1 0 0,0 0-1,0 0 1,0 0 0,0 0 0,0 0-1,0 0 1,0 0 0,0 0 0,0 0-1,0 1 1,0-1-26,1 0 6,0 0 0,-1 0 0,1 0 0,0 0 1,0 0-1,-1 0 0,1 0 0,0 0 0,0 0 0,-1 0 0,1 0 0,0 1 0,0-1 1,-1 0-1,1 0 0,0 0 0,0 0 0,0 0 0,-1 1 0,1-1 0,0 0 1,0 0-1,0 0 0,0 1 0,-1-1 0,1 0 0,0 0 0,0 1 0,0-1 1,0 0-1,0 0 0,0 1 0,0-1 0,0 0 0,0 0 0,0 1 0,0-1 0,0 0 1,0 0-1,0 1 0,0-1-6,-4 14 12,0 0-1,1 0 1,1 0 0,0 0 0,1 1-1,0-1 1,2 0 0,-1 1 0,2-1-1,0 0 1,0 1 0,2-1 0,0 0-1,0-1 1,6 12-12,4-2 0,-12-22 0,-1 1 0,1-1 0,-1 0 0,1 1 0,0-1 0,0 0 0,0 0 0,-1 0 0,1-1 0,0 1 0,0 0 0,0-1 0,2 1 0,-2-1 0,0 0 0,0-1 0,-1 1 0,1 0 0,0-1 0,0 1 0,0-1 0,0 0 0,0 0 0,-1 0 0,1 0 0,0 0 0,-1 0 0,1 0 0,-1 0 0,1-1 0,-1 1 0,0 0 0,1-1 0,-1 1 0,0-1 0,0 0 0,0 1 0,0-1 0,0 0 0,-1 0 0,1 0 0,0 1 0,-1-1 0,1 0 0,-1 0 0,0-1 0,3-8 0,-1-1 0,0 1 0,-1 0 0,-1-1 0,0 1 0,0-5 0,-1 0 0,-1 0 0,0 1 0,-1-1 0,-1 0 0,-5-12 0,14 37 0,1 1 0,0-1 0,1-1 0,-1 1 0,2-1 0,6 7 0,70 66 0,-55-54 0,382 331 25,-229-211-2767,-170-137 2097,43 31-3279,-16-22-2189,-35-18 1943,-4-7-52,0 2 3691,-1-1 0,0 1 0,0-1 1,0 1-1,-1-1 0,1 1 0,-1 0 0,0 0 1,0 0-1,0 0 0,-1 0 0,0 0 0,1 0 1,-2 0 530,-28-36-2808</inkml:trace>
  <inkml:trace contextRef="#ctx0" brushRef="#br1" timeOffset="-82609.284">5746 3795 10090,'-25'0'3614,"21"2"407,4-1-3915,0 0 0,-1-1-1,1 1 1,0 0 0,-1-1-1,1 1 1,0 0-1,0-1 1,0 1 0,0 0-1,0 0 1,0-1 0,0 1-1,0 0 1,0 0 0,0-1-1,0 1 1,0 0 0,0 0-1,0-1 1,1 1-106,4 6 3326,15 7-1389,0-2 1,2 0-1,10 4-1937,75 30 2523,-106-46-2509,6 3 108,1-1 0,-1 0 0,1-1 0,-1 1 0,1-2 0,0 1 0,0-1-122,-7-1 12,-1 1 0,1-1 0,-1 0 0,1 0 0,-1 0 0,0 0 0,1 0 0,-1 0 0,0 0 0,1 0 0,-1 0 0,0 1 0,0-1 0,0 0 0,0 0 0,0 0 0,0 0 0,0 0 0,-1 0 0,1 0 0,0 0-12,0 0 21,-2-21-18,-1 1 1,0 0-1,-2 0 0,0 0 1,-2 1-1,-1-4-3,-12-38 1,4-3-1,16 64 0,0 0 0,0 0 0,-1 1 0,1-1 0,0 0 0,0 0 0,0 0 0,0 1 0,0-1 0,0 0 0,0 0 0,0 0 0,1 1 0,-1-1 0,0 0 0,0 0 0,1 1 0,-1-1 0,0 0 0,1 0 0,0 0 0,0 1 0,0 0 0,0-1 0,0 1 0,0 0 0,0 0 0,0 0 0,1 0 0,-1 0 0,0 1 0,0-1 0,0 0 0,0 0 0,0 1 0,0-1 0,0 1 0,0-1 0,0 1 0,0-1 0,0 1 0,0-1 0,0 1 0,0 0 0,31 23 0,-9-6 0,-18-15 0,-1-1 0,1 0 0,0 0 0,0 0 0,-1 0 0,1-1 0,0 0 0,0 0 0,0-1 0,1 1 0,-1-1 0,0 0 0,0 0 0,0-1 0,0 1 0,0-1 0,0 0 0,0-1 0,0 1 0,0-1 0,-1 0 0,1 0 0,-1 0 0,1-1 0,2-2 0,-2 2 0,0-1 0,-1-1 0,1 1 0,-1-1 0,0 0 0,0 0 0,-1 0 0,1 0 0,-1-1 0,0 1 0,-1-1 0,1 0 0,-1 0 0,0 0 0,-1 0 0,1 0 0,-1 0 0,-1-1 0,1 1 0,-1-5 0,-1 4 0,0 0 0,0 0 0,-1 1 0,0-1 0,0 0 0,-1 1 0,0-1 0,0 1 0,0 0 0,-1 0 0,0 0 0,0 1 0,-1-1 0,1 1 0,-1 0 0,0 0 0,-1 1 0,1 0 0,-1-1 0,0 2 0,0-1 0,0 1 0,0 0 0,-1 0 0,1 1 0,-1-1 0,1 1 0,-1 1 0,0 0 0,-7-1 0,-3 6 0,15-3 0,1 1 0,-1-1 0,1 1 0,-1-1 0,1 1 0,0-1 0,-1 1 0,1 0 0,0 0 0,0-1 0,0 1 0,1 0 0,-1 0 0,0 0 0,1 0 0,-1 0 0,1 0 0,0 0 0,0 2 0,0 2 0,0-1 0,0 0 0,1 0 0,0 1 0,0-1 0,0 0 0,1 0 0,1 3 0,0 0 0,1 0 0,0 1 0,0-1 0,1-1 0,0 1 0,1-1 0,0 0 0,0 0 0,6 5 0,-9-9 8,1-1-1,-1 1 1,1-1 0,0 0-1,0 0 1,0 0 0,1 0-1,-1-1 1,0 1 0,1-1-1,-1 0 1,1-1 0,-1 1 0,1-1-1,-1 0 1,1 0 0,-1 0-1,1-1-7,2 0-41,0-1 1,0 0-1,0 0 0,0-1 0,0 0 0,-1 0 0,0 0 0,1-1 1,-1 0-1,4-4 41,6-6-562,0-1 1,-2 0-1,0-1 0,0-1 1,-2 0-1,0 0 1,4-9 561,-5 6-622,-1-1 0,-1 1 0,0-2 0,-2 1 0,0-1 0,-2 0 0,0-1 0,-1 1 0,-2-1 0,0 0 1,-2 0-1,-1-19 622,0 35 87,0 0 0,-1 0-1,0 1 1,0-1 0,0 1 0,-1-1 0,-1-2-87,-4 2 710,5 5-593,1 1 0,0 0-1,-1 0 1,1 0 0,-1 1 0,0-1-1,1 0 1,-1 1 0,0 0-1,1 0 1,-1-1 0,0 2 0,1-1-1,-1 0 1,-1 1-117,-1 0 392,-1 1-1,1 0 1,0 0 0,0 0 0,0 1-1,0-1 1,0 1 0,-2 2-392,0 1 643,1-1 1,-1 1 0,1 1-1,0-1 1,1 1 0,-1 0-1,-1 3-643,4-5 609,4-3-582,0 0 0,0-1 0,1 1-1,-1-1 1,0 0 0,1 1 0,-1-1 0,0 0 0,1 0 0,0 0-1,-1 0 1,3 1-27,-3-1 25,6 2-25,0 1 0,1-2 0,0 1 0,0-1 0,0 0 0,0 0 0,0-1 0,0 0 0,7 0 0,4 0 0,4 2 0,-1 1 0,1 1 0,13 6 0,-24-7 0,-1 0 0,0 1 0,-1 0 0,1 0 0,-1 1 0,0 1 0,9 7 0,-2 5 0,-15-14-242,0 1 0,0-1-1,0 0 1,0 1 0,-1-1 0,0 1-1,0 0 1,0 3 242,-1-4-2028,-2-4-1426,-9 2 1278,8-7-1739,-2-10 944,0 0 1,0-1 0,0-7 2970,-8-53-4987,2 14 3163,-14-54 3152,-29-75-1328,32 127 3517,-3 0-1,-2 1 1,-25-38-3517,41 83 2594,17 32 1128,21 33-1075,-3-14-2254,1-2-1,2-1 1,2 0 0,0-3-1,2 0 1,1-2 0,10 5-393,-10-9-225,0-2 0,1-2 0,1-1 0,1-1 0,0-2 0,1-1 1,35 6 224,-54-15-1014,-1-1 1,1-1-1,-1-1 1,1-1-1,1 0 1014,-14 0-547,0 0 0,0 0-1,0 0 1,0-1 0,-1 1 0,1-1-1,0 0 1,0 0 0,-1-1 0,1 1-1,-1-1 1,1 0 0,-1 0 0,0 0-1,1 0 1,-1 0 0,0-1 0,0 1-1,-1-1 1,1 0 0,-1 0 0,1 0-1,0-2 548,2-13-3267,-9-6 465</inkml:trace>
  <inkml:trace contextRef="#ctx0" brushRef="#br1" timeOffset="-82361.426">6428 2804 15407,'-24'0'4964,"24"0"-383,-6-21-1122,15 5-833,3-15-896,10 5-1730,5-14 0,7 1 0,13 1-2562,-1-1-2179,3-1-288,4 8-224,-1-10-96,3 1-160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v"/>
          <inkml:channel name="T" type="integer" max="2.14748E9" units="dev"/>
        </inkml:traceFormat>
        <inkml:channelProperties>
          <inkml:channelProperty channel="X" name="resolution" value="1181.21851" units="1/cm"/>
          <inkml:channelProperty channel="Y" name="resolution" value="2093.73804" units="1/cm"/>
          <inkml:channelProperty channel="F" name="resolution" value="6.53591E-7" units="1/dev"/>
          <inkml:channelProperty channel="T" name="resolution" value="1" units="1/dev"/>
        </inkml:channelProperties>
      </inkml:inkSource>
      <inkml:timestamp xml:id="ts0" timeString="2018-11-29T01:44:16.03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19907 7552 168 0,'0'0'65'16,"0"0"-8"-16,-6-16-11 15,6 16-5-15,0 0 1 16,0 0-7-16,0 0-2 15,0 0-4-15,0 0-2 16,-9 25-6-16,9-6-5 16,9 4-4-16,-3 3-3 0,-3 9-1 15,7 5-3-15,-4 0-4 16,-2 2-3 0,3-1 2-16,-3 1 0 15,-4-7-1-15,0 0 1 0,6-3 1 16,-6-8 1-16,0-3 1 15,-7-4-3-15,7-17-7 16,-7 22-17-16,7-22-15 16,0 0-7-16,0 0-15 15,0 0-15-15,0 0-11 16,19-19-4-16,-7-1 6 16,-6-12 17-16,8 3 34 15</inkml:trace>
  <inkml:trace contextRef="#ctx0" brushRef="#br0" timeOffset="599.656">20152 7696 117 0,'18'0'71'16,"-18"0"5"-16,0 0-8 15,0 0-16-15,0 0-2 16,0 0 0-16,0 0-9 15,0 0-5-15,-7-15-8 16,7 15-8 0,-22 0-3-16,22 0-3 0,-29 0-4 15,9 0-1-15,1 9-3 16,2 5-1-16,-3 0-4 16,2 3 0-16,6 3-2 15,2 4-1-15,4 1 2 0,6 2-3 16,6 3 2-16,8 2-1 15,6-1 1-15,8 4-1 16,4-3 1-16,4-4 2 16,5-3-1-16,2-2 0 15,3-8 1-15,-4-4 0 16,-1-11 0-16,-2 0 3 16,-4-11 1-16,-4-7-1 15,-3-4 0-15,-7-7-1 16,-6-6 2-16,-2 1 0 15,-13 0 0-15,0 2 1 16,-13 1 2-16,-3 10 0 0,-3 10 0 16,-2 3 0-16,-4 8-2 15,0 15 1-15,4 5 1 16,2 4-3-16,6 8-2 16,-3 5 0-16,12-3-1 15,4 4 2-15,7-1 0 16,6-3-2-16,10 0 0 15,1-8 2-15,7-3-4 16,3-5-28-16,13-7-40 16,0-8-34-16,2-8-9 15,3-11-6-15,-4-5-2 16,1-9-4-16</inkml:trace>
  <inkml:trace contextRef="#ctx0" brushRef="#br0" timeOffset="1680.041">21376 7639 69 0,'0'-15'51'16,"0"15"5"-16,0 0 3 0,0-23-2 16,0 23-7-16,0 0-3 15,0 0 2-15,0 0-5 16,-3 28-6-16,3-11-7 16,0 9-6-16,0 6-5 15,-7 3-1-15,7 5-4 16,0-1-5-16,0 1-2 15,0 0-5-15,7-2-3 16,0-3 0-16,4-7 0 16,4 0-1-16,4-5 2 15,5-3 0-15,0-1 1 16,5-9-2-16,1 3-1 0,3-4-18 16,-1-3-18-16,3-6-15 15,-1 0-16-15,-6-14-12 16,3 3-10-16,-16-7-4 15,-1 1-1-15,-14-11 19 16,0 7 34-16</inkml:trace>
  <inkml:trace contextRef="#ctx0" brushRef="#br0" timeOffset="1904.914">21496 7927 132 0,'-14'8'85'16,"-5"-8"2"-16,19 0-11 15,-20 0-8-15,20 0-14 0,0 0-11 16,0 0-15-16,0 0-12 16,28 12-11-16,-5-12-3 15,6 0-3-15,7-8-20 16,1-2-27-16,1-3-17 16,-3-7-13-16,-2 0-11 15,-9-9 0-15,-7 4-2 16,-17-2 2-16</inkml:trace>
  <inkml:trace contextRef="#ctx0" brushRef="#br0" timeOffset="2099.796">21420 7664 178 0,'0'0'69'0,"0"0"-5"0,0 0-12 16,0 0-26-1,19 5-15-15,1-5-6 0,12-11-15 16,9 2-21-16,4-6-22 16,10 5-9-16,2-11-3 15,5 5 1-15,-5-4-2 16,0 5 12-16</inkml:trace>
  <inkml:trace contextRef="#ctx0" brushRef="#br0" timeOffset="2461.589">22032 7658 143 0,'-8'14'69'0,"8"-14"-4"16,-27 26 1-1,10-17-14-15,-2 2 0 16,-1 0-5-16,-4 4-4 0,4 0-7 16,1 2-8-16,6 5-7 15,0-8-5-15,4 6-3 16,9 4-8-16,0-7-1 15,15 3-3-15,-1-3-1 16,6 0 0-16,0-4 0 16,3 6 0-16,-1-3 0 15,-2-4 1-15,0 3 1 16,-3 1 0-16,-3 2 1 0,-7 1 2 16,-7-1 1-1,6-2-2-15,-6 0 1 16,0-16 0-16,-10 27-2 15,10-27-25-15,-19 12-24 0,19-12-26 16,-17 0-21-16,17 0 3 16,-12-15-3-16,12 15-1 15,-6-36-2-15</inkml:trace>
  <inkml:trace contextRef="#ctx0" brushRef="#br0" timeOffset="3040.257">22226 7861 184 0,'6'37'66'0,"-6"4"6"15,0 7-4-15,0 1-23 16,0 8-6-16,0 1-8 15,0-6-12-15,0-5 1 16,6-6-12-16,0-7 0 16,1-10-5-16,0-4 4 15,-7-20-6-15,0 0 1 16,6-21-3-16,-6-3 3 16,-9-14 12-16,0-8-5 15,-3-6 4-15,-4-7 4 16,2-1 8-16,-4-1 2 0,4 9 4 15,3 2-6-15,4 8-5 16,-1 9-1-16,8 5 0 16,0 9-6-16,0 19-5 15,20-23-1-15,-20 23 1 16,26-8-2-16,-7 8 2 16,1 10 0-16,0-3-2 15,-1 7 1-15,-2 1 0 16,-1 4 2-16,-5-2-1 15,1 4 1-15,-12-1 0 16,6 0 0-16,-6 3 0 16,-11-2-2-16,4 3-1 15,-4-1-1-15,2-3-1 0,-4-5-1 16,13-15-33-16,-18 22-31 16,18-22-45-16,0 0-13 15,0 0 0-15,0 0-7 16,0 0-1-16,0 0-5 15,0 0 28-15</inkml:trace>
  <inkml:trace contextRef="#ctx0" brushRef="#br0" timeOffset="3979.72">22969 7853 189 0,'0'0'68'16,"0"0"5"-16,-20-12-5 15,20 12-5-15,-31 3-6 16,11-3-9-16,-2 17-7 16,-2-9-4-16,-1 4-3 15,4 2-5-15,2-3-6 16,5 2-8-16,14-13-4 15,-21 25-5-15,21-25-2 16,0 27-4-16,0-11 0 16,12 1-1-16,8 1 0 15,5 2 0-15,5 1 0 0,7-2 1 16,2-2-1-16,-7 2 2 16,3-5 1-16,-7 5-1 15,-8-3 3-15,-5 1 2 16,-7 0 2-16,-8 1 2 15,-15-1-2-15,1-6-6 16,-11 4 5-16,-1-10-4 16,-5-5 3-16,-2 0-6 15,2-6-2-15,3-8-1 16,4 0 2-16,5 3 4 16,19 11-6-16,-14-26 5 15,14 26-7-15,16-26 5 0,4 12 1 16,4-6 1-16,9-4-2 15,-1-6 2-15,3-2 0 16,-1-5 1-16,-3 0-1 16,-1 0 1-16,-10 4 0 15,-4 8 2-15,-7 2 2 16,-9 7-2-16,0 16 1 16,-15-20-2-16,15 20 1 15,-30-4-1-15,12 4-2 16,1 0-2-16,-3 0-8 15,3 4-23-15,0-4-22 16,17 0-27-16,-17 5-20 16,17-5-11-16,0 0 1 0,0 0-2 15,17 0 6-15,-1 0 20 16,4 0 18-16</inkml:trace>
  <inkml:trace contextRef="#ctx0" brushRef="#br0" timeOffset="4491.424">23247 7866 284 0,'0'0'89'0,"-19"-5"-1"0,19 5-11 16,0 0-18-16,0 0-10 15,0-19-10-15,0 19-7 16,19-5-10-16,1 5-5 16,-2 0-1-16,2 0-5 15,0 0-6-15,2 7-2 16,-2 5 0-16,-3-4 1 15,-17-8 1-15,23 31 0 16,-23-31-2-16,7 35 1 16,-14-13-1-16,-2 2 1 0,-1 2-4 15,-2 1-1 1,-5-3-1-16,8-3 1 16,-2 1-1-16,5-2 2 15,6-20 0-15,0 28-1 0,0-28 2 16,14 17 2-16,-14-17-2 15,29 6 1-15,-9-6 0 16,5 0-1-16,2 0-10 16,2-10-30-16,10 10-40 15,-5-5-30-15,3-3 3 16,-4-3-5-16,1 3-1 16,-3-5-4-16</inkml:trace>
  <inkml:trace contextRef="#ctx0" brushRef="#br0" timeOffset="4991.14">23999 7735 318 0,'0'0'98'15,"-20"-23"12"-15,20 23-24 16,-28-9-11-16,28 9-9 16,-32 0-12-16,13 15-6 15,-1 0-4-15,2 9-8 16,-7 3-9-16,5 10-6 16,0 3-5-16,2 8-3 15,-1-1-2-15,9 1-11 0,2 3 0 16,8-7 0-16,8-1 0 15,4-9 0-15,8-3 0 16,6-11 0-16,5-11 0 16,1-9 0-16,3 0 0 15,-5 0 0-15,-4-8 0 16,-2-5 0-16,-8 2 0 16,-16 11 0-16,14-20 0 15,-14 20 0-15,-17-16 0 16,-2 10 0-16,-2 6 0 15,-4 0 0-15,-3 0 0 16,-1 0 0-16,8 14-4 0,-5-8-70 16,26-6-29-16,-22 22-22 15,22-22-12-15,0 0-4 16,18 11 2-16,-2-16 6 16,10-2 34-16</inkml:trace>
  <inkml:trace contextRef="#ctx0" brushRef="#br0" timeOffset="5501.845">24425 7737 276 0,'0'0'112'16,"0"-21"15"-16,0 21 3 15,0-19-13-15,0 19-12 16,0 0-13-16,-28-13-28 16,28 13-64-16,-17 12 0 15,17-12 0-15,-25 28 0 16,12-8 0-16,-6 11 0 16,2 6 0-16,2 4 0 15,-1 4 0-15,6 1 0 16,4 5 0-16,6-7 0 15,0 4 0-15,9-10 0 16,8-6 0-16,1-1 0 0,8-9 0 16,3-7 0-1,1-9 0-15,3-6 0 16,3 0 0-16,-7-4 0 16,-3-10 0-16,2-3 0 0,-7 3 0 15,2-1 0-15,-10-4 0 16,-4 3 0-16,-9-3 0 15,0 19 0-15,-9-23 0 16,9 23 0-16,-34-14 0 16,11 14 0-16,-5 0 0 15,5 0 0-15,-9 6-32 16,10 8-115-16,-4 2-2 16,6 4-3-16,-1 0-8 0,10 1-1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6-18T08:21:03.5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84 93 64,'0'1'2,"0"-1"0,1 1-1,-1-1 1,0 0 0,1 1-1,-1-1 1,0 0 0,1 1 0,-1-1-1,1 0 1,-1 1 0,1-1 0,-1 0-1,1 0 1,-1 1 0,1-1 0,-1 0-1,1 0 1,-1 0 0,1 0 0,0 0-1,-1 0 1,1 0 0,-1 0 0,1 0-1,-1 0 1,1 0 0,-1 0-1,1 0 1,-1 0 0,1-1 0,0 1-1,-1 0 1,1 0 0,-1 0 0,0-1-1,1 1 1,-1 0 0,1-1 0,-1 1-1,1-1 1,-1 1 0,1-1-2,-1 0 5,0 1-37,3-7 199,-3 7-169,-1-1 1,1 1-1,0-1 0,0 1 1,-1 0-1,1-1 0,0 1 1,-1-1-1,1 1 0,-1 0 1,1-1-1,0 1 0,-1 0 1,1 0-1,-1-1 0,1 1 1,-1 0-1,1 0 0,-1-1 1,1 1-1,-1 0 0,1 0 1,-1 0-1,1 0 0,-1 0 1,1 0-1,-1 0 0,1 0 1,-1 0-1,1 0 1,-1 0-1,1 0 0,-1 1 2,0-2 1,0 1-1,0-1 0,0 1 1,0-1-1,0 1 0,0-1 1,0 1-1,0-1 0,0 0 1,1 1-1,-1-1 0,0 0 1,0 0-1,1 0 1,-1 0-1,1 0 0,-1 0 1,1 0-1,-1 1 0,1-2 1,-1 1-1,1 0 0,0 0 1,0 0-1,-1 0 0,1 0 1,0-1-1,-6-13 412,-4-4-12,2 13-400,-5 2-103,1 6-2,10-2 132,5-14 9148,-6 19-2737,-5 0-5337,6-5 42,-11 36 4857,12-25-5715,1 0 1,1-1-1,-1 1 1,1 0-1,1 0 0,0-1 1,1 1-1,0-1 1,0 0-1,1 0 0,1 0 1,0 1-286,3 6 281,-2 1 0,0-1-1,-1 1 1,-1 0-281,5 22 94,1-1 1,2 0-1,2-1 0,1 0 0,2-2 0,2 1 0,1-2 0,24 31-94,-8-10-97,-20-30 13,2 0 0,0-1 1,2 0-1,7 5 84,5 6-15,-1 2 1,-2 1 0,-2 0-1,5 14 15,-6-12-140,-17-27 127,23 34 22,-3 2 0,12 32-9,23 51 122,-28-59 44,-2 2 0,5 26-166,13 68 54,-4 20-54,-36-121 18,-10-45 13,2-1 0,7 21-31,-7-26 49,-1 1 1,0-1-1,-1 1 0,-1 0 1,-1 6-50,3 42 345,-1-45-352,5 41 454,-4 1-1,-3 27-446,0-11 118,-8-29 101,8-49-182,-6 35 342,6-35-432,0 13 53,-4 9 85,4-22-101,0-2 27,0 1-33,0 6-10,0-6 11,-7 46-860,7-46-261,0 6-2186,0-3-5073,1 1 6781,2 10-9353,-3-14 7231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8T08:21:18.315"/>
    </inkml:context>
    <inkml:brush xml:id="br0">
      <inkml:brushProperty name="width" value="0.025" units="cm"/>
      <inkml:brushProperty name="height" value="0.025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8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2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20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1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6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A8B8B-1B1C-42C4-BE9B-2D1516377903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2BCBC-50EF-4175-83E0-F618B60D431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B1B517-CE10-451E-92F5-CBA2977A8025}"/>
              </a:ext>
            </a:extLst>
          </p:cNvPr>
          <p:cNvGrpSpPr/>
          <p:nvPr userDrawn="1"/>
        </p:nvGrpSpPr>
        <p:grpSpPr>
          <a:xfrm>
            <a:off x="77006" y="6492874"/>
            <a:ext cx="2170463" cy="378419"/>
            <a:chOff x="4279782" y="5408838"/>
            <a:chExt cx="2170463" cy="37841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A670464-DF80-4880-BF4C-582A85F3B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C9E49C98-31DC-4320-85F0-1310768EAE59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57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alun" TargetMode="External"/><Relationship Id="rId13" Type="http://schemas.openxmlformats.org/officeDocument/2006/relationships/hyperlink" Target="https://en.wikipedia.org/wiki/Wi-Fi_Protected_Access" TargetMode="External"/><Relationship Id="rId18" Type="http://schemas.openxmlformats.org/officeDocument/2006/relationships/image" Target="../media/image18.jpeg"/><Relationship Id="rId3" Type="http://schemas.openxmlformats.org/officeDocument/2006/relationships/hyperlink" Target="https://en.wikipedia.org/wiki/Tensilica" TargetMode="External"/><Relationship Id="rId7" Type="http://schemas.openxmlformats.org/officeDocument/2006/relationships/hyperlink" Target="https://en.wikipedia.org/wiki/Duplexer#Transmit-receive_switch" TargetMode="External"/><Relationship Id="rId12" Type="http://schemas.openxmlformats.org/officeDocument/2006/relationships/hyperlink" Target="https://en.wikipedia.org/wiki/Wired_Equivalent_Privacy" TargetMode="External"/><Relationship Id="rId17" Type="http://schemas.openxmlformats.org/officeDocument/2006/relationships/hyperlink" Target="https://en.wikipedia.org/wiki/Successive_approximation_ADC" TargetMode="External"/><Relationship Id="rId2" Type="http://schemas.openxmlformats.org/officeDocument/2006/relationships/hyperlink" Target="https://en.wikipedia.org/wiki/Reduced_instruction_set_computing" TargetMode="External"/><Relationship Id="rId16" Type="http://schemas.openxmlformats.org/officeDocument/2006/relationships/hyperlink" Target="https://en.wikipedia.org/wiki/Analog-to-digital_conver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Wi-Fi" TargetMode="External"/><Relationship Id="rId11" Type="http://schemas.openxmlformats.org/officeDocument/2006/relationships/hyperlink" Target="https://en.wikipedia.org/wiki/Matching_network" TargetMode="External"/><Relationship Id="rId5" Type="http://schemas.openxmlformats.org/officeDocument/2006/relationships/hyperlink" Target="https://en.wikipedia.org/wiki/IEEE_802.11" TargetMode="External"/><Relationship Id="rId15" Type="http://schemas.openxmlformats.org/officeDocument/2006/relationships/hyperlink" Target="https://en.wikipedia.org/wiki/Universal_asynchronous_receiver/transmitter" TargetMode="External"/><Relationship Id="rId10" Type="http://schemas.openxmlformats.org/officeDocument/2006/relationships/hyperlink" Target="https://en.wikipedia.org/wiki/RF_power_amplifier" TargetMode="External"/><Relationship Id="rId4" Type="http://schemas.openxmlformats.org/officeDocument/2006/relationships/hyperlink" Target="https://en.wikipedia.org/wiki/ESP8266#cite_note-5" TargetMode="External"/><Relationship Id="rId9" Type="http://schemas.openxmlformats.org/officeDocument/2006/relationships/hyperlink" Target="https://en.wikipedia.org/wiki/Low-noise_amplifier" TargetMode="External"/><Relationship Id="rId14" Type="http://schemas.openxmlformats.org/officeDocument/2006/relationships/hyperlink" Target="https://en.wikipedia.org/wiki/General-purpose_input/outpu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learn.sparkfun.com/tutorials/esp32-thing-hookup-guide/installing-the-esp32-arduino-cor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u.int/ITU-T/recommendations/rec.aspx?rec=y.206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26.png"/><Relationship Id="rId4" Type="http://schemas.openxmlformats.org/officeDocument/2006/relationships/customXml" Target="../ink/ink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eb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webp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1CA5F2D1-C77B-4614-B681-5858C95840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0"/>
            <a:ext cx="506152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A70F98-D6BF-44D5-864A-E8B8E6EA8A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2843821" y="341745"/>
            <a:ext cx="1584159" cy="7504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7E39DBC-BF39-4AA8-A8D4-8190CF567658}"/>
              </a:ext>
            </a:extLst>
          </p:cNvPr>
          <p:cNvSpPr/>
          <p:nvPr/>
        </p:nvSpPr>
        <p:spPr>
          <a:xfrm>
            <a:off x="406401" y="341745"/>
            <a:ext cx="1468581" cy="794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LOGO</a:t>
            </a:r>
          </a:p>
          <a:p>
            <a:r>
              <a:rPr lang="en-US" dirty="0">
                <a:solidFill>
                  <a:srgbClr val="FF0000"/>
                </a:solidFill>
              </a:rPr>
              <a:t>UNIV/POLTEK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89B2762-C2F9-4BAC-B1EE-95539397A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8" y="342183"/>
            <a:ext cx="742749" cy="77430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B60F85D-D540-4735-B378-D7D9225FE7F3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CE453EB-EDB4-49CF-90BE-4F74F5C3C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37" name="Title 1">
              <a:extLst>
                <a:ext uri="{FF2B5EF4-FFF2-40B4-BE49-F238E27FC236}">
                  <a16:creationId xmlns:a16="http://schemas.microsoft.com/office/drawing/2014/main" id="{73E0DBD7-B92C-4F4C-A59F-F8EF3A4C3876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FE488684-4B91-45E0-AC48-E54C1020FB09}"/>
              </a:ext>
            </a:extLst>
          </p:cNvPr>
          <p:cNvSpPr txBox="1">
            <a:spLocks/>
          </p:cNvSpPr>
          <p:nvPr/>
        </p:nvSpPr>
        <p:spPr>
          <a:xfrm>
            <a:off x="314035" y="2206282"/>
            <a:ext cx="4537883" cy="272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DTS 2019: Internet of Things</a:t>
            </a:r>
          </a:p>
          <a:p>
            <a:pPr fontAlgn="base"/>
            <a:endParaRPr lang="en-US" sz="2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endParaRPr lang="en-US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#14 </a:t>
            </a:r>
          </a:p>
          <a:p>
            <a:pPr fontAlgn="base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IoT Device (Node) -1</a:t>
            </a:r>
          </a:p>
        </p:txBody>
      </p:sp>
    </p:spTree>
    <p:extLst>
      <p:ext uri="{BB962C8B-B14F-4D97-AF65-F5344CB8AC3E}">
        <p14:creationId xmlns:p14="http://schemas.microsoft.com/office/powerpoint/2010/main" val="1021084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9218-1A4E-445A-837E-5E85B2A9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86154"/>
          </a:xfrm>
        </p:spPr>
        <p:txBody>
          <a:bodyPr/>
          <a:lstStyle/>
          <a:p>
            <a:r>
              <a:rPr lang="en-AU" dirty="0" err="1"/>
              <a:t>Subsistem</a:t>
            </a:r>
            <a:r>
              <a:rPr lang="en-AU" dirty="0"/>
              <a:t> </a:t>
            </a:r>
            <a:r>
              <a:rPr lang="en-AU" dirty="0" err="1"/>
              <a:t>catu</a:t>
            </a:r>
            <a:r>
              <a:rPr lang="en-AU" dirty="0"/>
              <a:t> </a:t>
            </a:r>
            <a:r>
              <a:rPr lang="en-AU" dirty="0" err="1"/>
              <a:t>daya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A610-3D1A-4E5F-A7ED-475EAB62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2880"/>
            <a:ext cx="7886700" cy="4683759"/>
          </a:xfrm>
        </p:spPr>
        <p:txBody>
          <a:bodyPr/>
          <a:lstStyle/>
          <a:p>
            <a:r>
              <a:rPr lang="en-AU" dirty="0" err="1"/>
              <a:t>Sistem</a:t>
            </a:r>
            <a:r>
              <a:rPr lang="en-AU" dirty="0"/>
              <a:t> power supply </a:t>
            </a:r>
            <a:r>
              <a:rPr lang="en-AU" dirty="0" err="1"/>
              <a:t>atau</a:t>
            </a:r>
            <a:r>
              <a:rPr lang="en-AU" dirty="0"/>
              <a:t> </a:t>
            </a:r>
            <a:r>
              <a:rPr lang="en-AU" dirty="0" err="1"/>
              <a:t>catu</a:t>
            </a:r>
            <a:r>
              <a:rPr lang="en-AU" dirty="0"/>
              <a:t> </a:t>
            </a:r>
            <a:r>
              <a:rPr lang="en-AU" dirty="0" err="1"/>
              <a:t>daya</a:t>
            </a:r>
            <a:r>
              <a:rPr lang="en-AU" dirty="0"/>
              <a:t> </a:t>
            </a:r>
            <a:r>
              <a:rPr lang="en-AU" dirty="0" err="1"/>
              <a:t>berperan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memberi</a:t>
            </a:r>
            <a:r>
              <a:rPr lang="en-AU" dirty="0"/>
              <a:t> </a:t>
            </a:r>
            <a:r>
              <a:rPr lang="en-AU" dirty="0" err="1"/>
              <a:t>daya</a:t>
            </a:r>
            <a:r>
              <a:rPr lang="en-AU" dirty="0"/>
              <a:t> yang </a:t>
            </a:r>
            <a:r>
              <a:rPr lang="en-AU" dirty="0" err="1"/>
              <a:t>teregulasi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.</a:t>
            </a:r>
          </a:p>
          <a:p>
            <a:r>
              <a:rPr lang="en-AU" dirty="0" err="1"/>
              <a:t>Sumber</a:t>
            </a:r>
            <a:r>
              <a:rPr lang="en-AU" dirty="0"/>
              <a:t> </a:t>
            </a:r>
            <a:r>
              <a:rPr lang="en-AU" dirty="0" err="1"/>
              <a:t>daya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Baterai</a:t>
            </a:r>
            <a:endParaRPr lang="en-AU" dirty="0"/>
          </a:p>
          <a:p>
            <a:pPr lvl="1"/>
            <a:r>
              <a:rPr lang="en-AU" dirty="0"/>
              <a:t>USB supply</a:t>
            </a:r>
          </a:p>
          <a:p>
            <a:r>
              <a:rPr lang="en-AU" dirty="0"/>
              <a:t>Regulator:</a:t>
            </a:r>
          </a:p>
          <a:p>
            <a:pPr lvl="1"/>
            <a:r>
              <a:rPr lang="en-AU" dirty="0" err="1"/>
              <a:t>Menstabilkan</a:t>
            </a:r>
            <a:r>
              <a:rPr lang="en-AU" dirty="0"/>
              <a:t> </a:t>
            </a:r>
            <a:r>
              <a:rPr lang="en-AU" dirty="0" err="1"/>
              <a:t>tegangan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. </a:t>
            </a:r>
            <a:r>
              <a:rPr lang="en-AU" dirty="0" err="1"/>
              <a:t>Sistem</a:t>
            </a:r>
            <a:r>
              <a:rPr lang="en-AU" dirty="0"/>
              <a:t> digital </a:t>
            </a:r>
            <a:r>
              <a:rPr lang="en-AU" dirty="0" err="1"/>
              <a:t>termasuk</a:t>
            </a:r>
            <a:r>
              <a:rPr lang="en-AU" dirty="0"/>
              <a:t> </a:t>
            </a:r>
            <a:r>
              <a:rPr lang="en-AU" dirty="0" err="1"/>
              <a:t>mikrokontroler</a:t>
            </a:r>
            <a:r>
              <a:rPr lang="en-AU" dirty="0"/>
              <a:t> </a:t>
            </a:r>
            <a:r>
              <a:rPr lang="en-AU" dirty="0" err="1"/>
              <a:t>umumnya</a:t>
            </a:r>
            <a:r>
              <a:rPr lang="en-AU" dirty="0"/>
              <a:t> </a:t>
            </a:r>
            <a:r>
              <a:rPr lang="en-AU" dirty="0" err="1"/>
              <a:t>membutuhkan</a:t>
            </a:r>
            <a:r>
              <a:rPr lang="en-AU" dirty="0"/>
              <a:t> </a:t>
            </a:r>
            <a:r>
              <a:rPr lang="en-AU" dirty="0" err="1"/>
              <a:t>tegangan</a:t>
            </a:r>
            <a:r>
              <a:rPr lang="en-AU" dirty="0"/>
              <a:t> 5V </a:t>
            </a:r>
            <a:r>
              <a:rPr lang="en-AU" dirty="0" err="1"/>
              <a:t>atau</a:t>
            </a:r>
            <a:r>
              <a:rPr lang="en-AU" dirty="0"/>
              <a:t> 3.3V.</a:t>
            </a:r>
          </a:p>
          <a:p>
            <a:pPr lvl="1"/>
            <a:r>
              <a:rPr lang="en-AU" dirty="0"/>
              <a:t>Regulator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47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05BF-24A3-4D47-9A7E-985B59A0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028225"/>
          </a:xfrm>
        </p:spPr>
        <p:txBody>
          <a:bodyPr/>
          <a:lstStyle/>
          <a:p>
            <a:r>
              <a:rPr lang="en-AU" dirty="0" err="1"/>
              <a:t>Subsistem</a:t>
            </a:r>
            <a:r>
              <a:rPr lang="en-AU" dirty="0"/>
              <a:t> sensor dan </a:t>
            </a:r>
            <a:r>
              <a:rPr lang="en-AU" dirty="0" err="1"/>
              <a:t>aktuator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97F90-FF49-4565-9684-6364540B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6480"/>
            <a:ext cx="8108950" cy="53949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dirty="0"/>
              <a:t>Banyak </a:t>
            </a:r>
            <a:r>
              <a:rPr lang="en-AU" b="1" u="sng" dirty="0" err="1">
                <a:solidFill>
                  <a:schemeClr val="accent3"/>
                </a:solidFill>
              </a:rPr>
              <a:t>pertimbangan</a:t>
            </a:r>
            <a:endParaRPr lang="en-AU" b="1" u="sng" dirty="0">
              <a:solidFill>
                <a:schemeClr val="accent3"/>
              </a:solidFill>
            </a:endParaRPr>
          </a:p>
          <a:p>
            <a:r>
              <a:rPr lang="en-AU" b="1" dirty="0"/>
              <a:t>Sensor</a:t>
            </a:r>
          </a:p>
          <a:p>
            <a:pPr lvl="1"/>
            <a:r>
              <a:rPr lang="en-AU" dirty="0" err="1"/>
              <a:t>Bentuk</a:t>
            </a:r>
            <a:r>
              <a:rPr lang="en-AU" dirty="0"/>
              <a:t> output </a:t>
            </a:r>
            <a:r>
              <a:rPr lang="en-AU" dirty="0" err="1"/>
              <a:t>modul</a:t>
            </a:r>
            <a:r>
              <a:rPr lang="en-AU" dirty="0"/>
              <a:t> sensor: </a:t>
            </a:r>
            <a:r>
              <a:rPr lang="en-AU" dirty="0" err="1"/>
              <a:t>analog</a:t>
            </a:r>
            <a:r>
              <a:rPr lang="en-AU" dirty="0"/>
              <a:t> </a:t>
            </a:r>
            <a:r>
              <a:rPr lang="en-AU" dirty="0" err="1"/>
              <a:t>atau</a:t>
            </a:r>
            <a:r>
              <a:rPr lang="en-AU" dirty="0"/>
              <a:t> digital?</a:t>
            </a:r>
          </a:p>
          <a:p>
            <a:pPr lvl="1"/>
            <a:r>
              <a:rPr lang="en-AU" dirty="0" err="1"/>
              <a:t>Jika</a:t>
            </a:r>
            <a:r>
              <a:rPr lang="en-AU" dirty="0"/>
              <a:t> output </a:t>
            </a:r>
            <a:r>
              <a:rPr lang="en-AU" dirty="0" err="1"/>
              <a:t>adalah</a:t>
            </a:r>
            <a:r>
              <a:rPr lang="en-AU" dirty="0"/>
              <a:t> digital, </a:t>
            </a:r>
            <a:r>
              <a:rPr lang="en-AU" dirty="0" err="1"/>
              <a:t>bagaimana</a:t>
            </a:r>
            <a:r>
              <a:rPr lang="en-AU" dirty="0"/>
              <a:t> </a:t>
            </a:r>
            <a:r>
              <a:rPr lang="en-AU" dirty="0" err="1"/>
              <a:t>komunikasinya</a:t>
            </a:r>
            <a:r>
              <a:rPr lang="en-AU" dirty="0"/>
              <a:t>? (I2C, SPI, </a:t>
            </a:r>
            <a:r>
              <a:rPr lang="en-AU" dirty="0" err="1"/>
              <a:t>dll</a:t>
            </a:r>
            <a:r>
              <a:rPr lang="en-AU" dirty="0"/>
              <a:t>)</a:t>
            </a:r>
          </a:p>
          <a:p>
            <a:pPr lvl="1"/>
            <a:r>
              <a:rPr lang="en-AU" dirty="0" err="1"/>
              <a:t>Pembacaan</a:t>
            </a:r>
            <a:r>
              <a:rPr lang="en-AU" dirty="0"/>
              <a:t> sensor oleh </a:t>
            </a:r>
            <a:r>
              <a:rPr lang="en-AU" dirty="0" err="1"/>
              <a:t>mikrokontroler</a:t>
            </a:r>
            <a:r>
              <a:rPr lang="en-AU" dirty="0"/>
              <a:t>: polling </a:t>
            </a:r>
            <a:r>
              <a:rPr lang="en-AU" dirty="0" err="1"/>
              <a:t>atau</a:t>
            </a:r>
            <a:r>
              <a:rPr lang="en-AU" dirty="0"/>
              <a:t> interrupt?</a:t>
            </a:r>
          </a:p>
          <a:p>
            <a:endParaRPr lang="en-AU" dirty="0"/>
          </a:p>
          <a:p>
            <a:r>
              <a:rPr lang="en-AU" b="1" dirty="0" err="1"/>
              <a:t>Aktuator</a:t>
            </a:r>
            <a:endParaRPr lang="en-AU" b="1" dirty="0"/>
          </a:p>
          <a:p>
            <a:pPr lvl="1"/>
            <a:r>
              <a:rPr lang="en-AU" dirty="0" err="1"/>
              <a:t>Apakah</a:t>
            </a:r>
            <a:r>
              <a:rPr lang="en-AU" dirty="0"/>
              <a:t> </a:t>
            </a:r>
            <a:r>
              <a:rPr lang="en-AU" dirty="0" err="1"/>
              <a:t>aktuator</a:t>
            </a:r>
            <a:r>
              <a:rPr lang="en-AU" dirty="0"/>
              <a:t> </a:t>
            </a:r>
            <a:r>
              <a:rPr lang="en-AU" dirty="0" err="1"/>
              <a:t>butuh</a:t>
            </a:r>
            <a:r>
              <a:rPr lang="en-AU" dirty="0"/>
              <a:t> supply </a:t>
            </a:r>
            <a:r>
              <a:rPr lang="en-AU" dirty="0" err="1"/>
              <a:t>tegangan</a:t>
            </a:r>
            <a:r>
              <a:rPr lang="en-AU" dirty="0"/>
              <a:t> </a:t>
            </a:r>
            <a:r>
              <a:rPr lang="en-AU" dirty="0" err="1"/>
              <a:t>berbeda</a:t>
            </a:r>
            <a:r>
              <a:rPr lang="en-AU" dirty="0"/>
              <a:t>? </a:t>
            </a:r>
          </a:p>
          <a:p>
            <a:pPr lvl="1"/>
            <a:r>
              <a:rPr lang="en-AU" dirty="0"/>
              <a:t>Motor </a:t>
            </a:r>
            <a:r>
              <a:rPr lang="en-AU" dirty="0" err="1"/>
              <a:t>seringkali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lonjakan</a:t>
            </a:r>
            <a:r>
              <a:rPr lang="en-AU" dirty="0"/>
              <a:t> </a:t>
            </a:r>
            <a:r>
              <a:rPr lang="en-AU" dirty="0" err="1"/>
              <a:t>arus</a:t>
            </a:r>
            <a:r>
              <a:rPr lang="en-AU" dirty="0"/>
              <a:t> </a:t>
            </a:r>
            <a:r>
              <a:rPr lang="en-AU" dirty="0" err="1"/>
              <a:t>tiba-tiba</a:t>
            </a:r>
            <a:r>
              <a:rPr lang="en-AU" dirty="0"/>
              <a:t>, </a:t>
            </a:r>
            <a:r>
              <a:rPr lang="en-AU" dirty="0" err="1"/>
              <a:t>sebaiknya</a:t>
            </a:r>
            <a:r>
              <a:rPr lang="en-AU" dirty="0"/>
              <a:t> </a:t>
            </a:r>
            <a:r>
              <a:rPr lang="en-AU" dirty="0" err="1"/>
              <a:t>dipisahkan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supply </a:t>
            </a:r>
            <a:r>
              <a:rPr lang="en-AU" dirty="0" err="1"/>
              <a:t>subsistem</a:t>
            </a:r>
            <a:r>
              <a:rPr lang="en-AU" dirty="0"/>
              <a:t> digital.</a:t>
            </a:r>
          </a:p>
          <a:p>
            <a:endParaRPr lang="en-AU" dirty="0"/>
          </a:p>
          <a:p>
            <a:r>
              <a:rPr lang="en-AU" b="1" dirty="0" err="1"/>
              <a:t>Rangkaian</a:t>
            </a:r>
            <a:r>
              <a:rPr lang="en-AU" b="1" dirty="0"/>
              <a:t> </a:t>
            </a:r>
            <a:r>
              <a:rPr lang="en-AU" b="1" dirty="0" err="1"/>
              <a:t>antarmuka</a:t>
            </a:r>
            <a:r>
              <a:rPr lang="en-AU" dirty="0"/>
              <a:t>: </a:t>
            </a:r>
          </a:p>
          <a:p>
            <a:pPr lvl="1"/>
            <a:r>
              <a:rPr lang="en-AU" dirty="0" err="1"/>
              <a:t>Apakah</a:t>
            </a:r>
            <a:r>
              <a:rPr lang="en-AU" dirty="0"/>
              <a:t> </a:t>
            </a:r>
            <a:r>
              <a:rPr lang="en-AU" dirty="0" err="1"/>
              <a:t>perlu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rangkaian</a:t>
            </a:r>
            <a:r>
              <a:rPr lang="en-AU" dirty="0"/>
              <a:t> </a:t>
            </a:r>
            <a:r>
              <a:rPr lang="en-AU" dirty="0" err="1"/>
              <a:t>elektronika</a:t>
            </a:r>
            <a:r>
              <a:rPr lang="en-AU" dirty="0"/>
              <a:t> </a:t>
            </a:r>
            <a:r>
              <a:rPr lang="en-AU" dirty="0" err="1"/>
              <a:t>tambahan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 </a:t>
            </a:r>
            <a:r>
              <a:rPr lang="en-AU" dirty="0" err="1"/>
              <a:t>antarmuka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mikrokontroler</a:t>
            </a:r>
            <a:r>
              <a:rPr lang="en-AU" dirty="0"/>
              <a:t>? </a:t>
            </a:r>
            <a:r>
              <a:rPr lang="en-AU" dirty="0" err="1"/>
              <a:t>Ataukah</a:t>
            </a:r>
            <a:r>
              <a:rPr lang="en-AU" dirty="0"/>
              <a:t> </a:t>
            </a:r>
            <a:r>
              <a:rPr lang="en-AU" dirty="0" err="1"/>
              <a:t>modul</a:t>
            </a:r>
            <a:r>
              <a:rPr lang="en-AU" dirty="0"/>
              <a:t> </a:t>
            </a:r>
            <a:r>
              <a:rPr lang="en-AU" dirty="0" err="1"/>
              <a:t>jadi</a:t>
            </a:r>
            <a:r>
              <a:rPr lang="en-AU" dirty="0"/>
              <a:t> yang </a:t>
            </a:r>
            <a:r>
              <a:rPr lang="en-AU" dirty="0" err="1"/>
              <a:t>dipakai</a:t>
            </a:r>
            <a:r>
              <a:rPr lang="en-AU" dirty="0"/>
              <a:t> yang </a:t>
            </a:r>
            <a:r>
              <a:rPr lang="en-AU" dirty="0" err="1"/>
              <a:t>tinggal</a:t>
            </a:r>
            <a:r>
              <a:rPr lang="en-AU" dirty="0"/>
              <a:t> di-interface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komunikasi</a:t>
            </a:r>
            <a:r>
              <a:rPr lang="en-AU" dirty="0"/>
              <a:t> digital </a:t>
            </a:r>
            <a:r>
              <a:rPr lang="en-AU" dirty="0" err="1"/>
              <a:t>biasa</a:t>
            </a:r>
            <a:r>
              <a:rPr lang="en-AU" dirty="0"/>
              <a:t>?</a:t>
            </a:r>
          </a:p>
          <a:p>
            <a:pPr lvl="1"/>
            <a:r>
              <a:rPr lang="en-AU" dirty="0" err="1"/>
              <a:t>Contohnya</a:t>
            </a:r>
            <a:r>
              <a:rPr lang="en-AU" dirty="0"/>
              <a:t>, output </a:t>
            </a:r>
            <a:r>
              <a:rPr lang="en-AU" dirty="0" err="1"/>
              <a:t>rangkaian</a:t>
            </a:r>
            <a:r>
              <a:rPr lang="en-AU" dirty="0"/>
              <a:t> </a:t>
            </a:r>
            <a:r>
              <a:rPr lang="en-AU" dirty="0" err="1"/>
              <a:t>mikrofon</a:t>
            </a:r>
            <a:r>
              <a:rPr lang="en-AU" dirty="0"/>
              <a:t> </a:t>
            </a:r>
          </a:p>
          <a:p>
            <a:pPr lvl="1"/>
            <a:endParaRPr lang="en-AU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54962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BA6B-175F-4003-97C4-E6AD5060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21020"/>
            <a:ext cx="8928992" cy="864096"/>
          </a:xfrm>
        </p:spPr>
        <p:txBody>
          <a:bodyPr/>
          <a:lstStyle/>
          <a:p>
            <a:r>
              <a:rPr lang="en-AU" dirty="0" err="1"/>
              <a:t>Mikrokontroler</a:t>
            </a:r>
            <a:r>
              <a:rPr lang="en-AU" dirty="0"/>
              <a:t> ESP8266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3C4E-6C2C-47DC-8E98-7608E7CB1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184576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Chip </a:t>
            </a:r>
            <a:r>
              <a:rPr lang="en-AU" dirty="0" err="1"/>
              <a:t>berisi</a:t>
            </a:r>
            <a:r>
              <a:rPr lang="en-AU" dirty="0"/>
              <a:t> </a:t>
            </a:r>
            <a:r>
              <a:rPr lang="en-AU" dirty="0" err="1"/>
              <a:t>modul</a:t>
            </a:r>
            <a:r>
              <a:rPr lang="en-AU" dirty="0"/>
              <a:t> </a:t>
            </a:r>
            <a:r>
              <a:rPr lang="en-AU" dirty="0" err="1">
                <a:solidFill>
                  <a:srgbClr val="FF0000"/>
                </a:solidFill>
              </a:rPr>
              <a:t>Wifi</a:t>
            </a:r>
            <a:r>
              <a:rPr lang="en-AU" dirty="0"/>
              <a:t> dan </a:t>
            </a:r>
            <a:r>
              <a:rPr lang="en-AU" dirty="0" err="1">
                <a:solidFill>
                  <a:srgbClr val="FF0000"/>
                </a:solidFill>
              </a:rPr>
              <a:t>mikrokontroler</a:t>
            </a:r>
            <a:r>
              <a:rPr lang="en-AU" dirty="0"/>
              <a:t> </a:t>
            </a:r>
            <a:r>
              <a:rPr lang="en-AU" dirty="0" err="1"/>
              <a:t>terpadu</a:t>
            </a:r>
            <a:r>
              <a:rPr lang="en-AU" dirty="0"/>
              <a:t>.</a:t>
            </a:r>
          </a:p>
          <a:p>
            <a:r>
              <a:rPr lang="en-AU" u="sng" dirty="0" err="1"/>
              <a:t>Spesifikasi</a:t>
            </a:r>
            <a:r>
              <a:rPr lang="en-AU" dirty="0"/>
              <a:t>:</a:t>
            </a:r>
          </a:p>
          <a:p>
            <a:pPr lvl="1"/>
            <a:r>
              <a:rPr lang="id-ID" dirty="0" err="1"/>
              <a:t>Processor</a:t>
            </a:r>
            <a:r>
              <a:rPr lang="id-ID" dirty="0"/>
              <a:t>: L106 32-bit </a:t>
            </a:r>
            <a:r>
              <a:rPr lang="id-ID" dirty="0">
                <a:hlinkClick r:id="rId2" tooltip="Reduced instruction set computing"/>
              </a:rPr>
              <a:t>RISC</a:t>
            </a:r>
            <a:r>
              <a:rPr lang="id-ID" dirty="0"/>
              <a:t> </a:t>
            </a:r>
            <a:r>
              <a:rPr lang="id-ID" dirty="0" err="1"/>
              <a:t>microprocessor</a:t>
            </a:r>
            <a:r>
              <a:rPr lang="id-ID" dirty="0"/>
              <a:t> </a:t>
            </a:r>
            <a:r>
              <a:rPr lang="id-ID" dirty="0" err="1"/>
              <a:t>core</a:t>
            </a:r>
            <a:r>
              <a:rPr lang="id-ID" dirty="0"/>
              <a:t> </a:t>
            </a:r>
            <a:r>
              <a:rPr lang="id-ID" dirty="0" err="1"/>
              <a:t>based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>
                <a:hlinkClick r:id="rId3" tooltip="Tensilica"/>
              </a:rPr>
              <a:t>Tensilica</a:t>
            </a:r>
            <a:r>
              <a:rPr lang="id-ID" dirty="0"/>
              <a:t> </a:t>
            </a:r>
            <a:r>
              <a:rPr lang="id-ID" dirty="0" err="1"/>
              <a:t>Xtensa</a:t>
            </a:r>
            <a:r>
              <a:rPr lang="id-ID" dirty="0"/>
              <a:t> Diamond Standard 106Micro </a:t>
            </a:r>
            <a:r>
              <a:rPr lang="id-ID" dirty="0" err="1"/>
              <a:t>running</a:t>
            </a:r>
            <a:r>
              <a:rPr lang="id-ID" dirty="0"/>
              <a:t> at 80 </a:t>
            </a:r>
            <a:r>
              <a:rPr lang="id-ID" dirty="0" err="1"/>
              <a:t>MHz</a:t>
            </a:r>
            <a:r>
              <a:rPr lang="id-ID" baseline="30000" dirty="0">
                <a:hlinkClick r:id="rId4"/>
              </a:rPr>
              <a:t>[5]</a:t>
            </a:r>
            <a:endParaRPr lang="id-ID" dirty="0"/>
          </a:p>
          <a:p>
            <a:pPr lvl="1"/>
            <a:r>
              <a:rPr lang="id-ID" dirty="0" err="1"/>
              <a:t>Memory</a:t>
            </a:r>
            <a:r>
              <a:rPr lang="id-ID" dirty="0"/>
              <a:t>: </a:t>
            </a:r>
          </a:p>
          <a:p>
            <a:pPr lvl="2"/>
            <a:r>
              <a:rPr lang="id-ID" dirty="0"/>
              <a:t>32 </a:t>
            </a:r>
            <a:r>
              <a:rPr lang="id-ID" dirty="0" err="1"/>
              <a:t>KiB</a:t>
            </a:r>
            <a:r>
              <a:rPr lang="id-ID" dirty="0"/>
              <a:t> </a:t>
            </a:r>
            <a:r>
              <a:rPr lang="id-ID" dirty="0" err="1"/>
              <a:t>instruction</a:t>
            </a:r>
            <a:r>
              <a:rPr lang="id-ID" dirty="0"/>
              <a:t> RAM</a:t>
            </a:r>
            <a:r>
              <a:rPr lang="en-AU" dirty="0"/>
              <a:t>, </a:t>
            </a:r>
            <a:r>
              <a:rPr lang="id-ID" dirty="0"/>
              <a:t>32 </a:t>
            </a:r>
            <a:r>
              <a:rPr lang="id-ID" dirty="0" err="1"/>
              <a:t>KiB</a:t>
            </a:r>
            <a:r>
              <a:rPr lang="id-ID" dirty="0"/>
              <a:t> </a:t>
            </a:r>
            <a:r>
              <a:rPr lang="id-ID" dirty="0" err="1"/>
              <a:t>instruction</a:t>
            </a:r>
            <a:r>
              <a:rPr lang="id-ID" dirty="0"/>
              <a:t> </a:t>
            </a:r>
            <a:r>
              <a:rPr lang="id-ID" dirty="0" err="1"/>
              <a:t>cache</a:t>
            </a:r>
            <a:r>
              <a:rPr lang="id-ID" dirty="0"/>
              <a:t> RAM</a:t>
            </a:r>
            <a:r>
              <a:rPr lang="en-AU" dirty="0"/>
              <a:t>, </a:t>
            </a:r>
            <a:r>
              <a:rPr lang="id-ID" dirty="0"/>
              <a:t>80 </a:t>
            </a:r>
            <a:r>
              <a:rPr lang="id-ID" dirty="0" err="1"/>
              <a:t>KiB</a:t>
            </a:r>
            <a:r>
              <a:rPr lang="id-ID" dirty="0"/>
              <a:t> </a:t>
            </a:r>
            <a:r>
              <a:rPr lang="id-ID" dirty="0" err="1"/>
              <a:t>user</a:t>
            </a:r>
            <a:r>
              <a:rPr lang="id-ID" dirty="0"/>
              <a:t>-data RAM</a:t>
            </a:r>
            <a:r>
              <a:rPr lang="en-AU" dirty="0"/>
              <a:t>, </a:t>
            </a:r>
            <a:r>
              <a:rPr lang="id-ID" dirty="0"/>
              <a:t>16 </a:t>
            </a:r>
            <a:r>
              <a:rPr lang="id-ID" dirty="0" err="1"/>
              <a:t>KiB</a:t>
            </a:r>
            <a:r>
              <a:rPr lang="id-ID" dirty="0"/>
              <a:t> ETS </a:t>
            </a:r>
            <a:r>
              <a:rPr lang="id-ID" dirty="0" err="1"/>
              <a:t>system</a:t>
            </a:r>
            <a:r>
              <a:rPr lang="id-ID" dirty="0"/>
              <a:t>-data RAM</a:t>
            </a:r>
          </a:p>
          <a:p>
            <a:pPr lvl="1"/>
            <a:r>
              <a:rPr lang="id-ID" dirty="0" err="1"/>
              <a:t>External</a:t>
            </a:r>
            <a:r>
              <a:rPr lang="id-ID" dirty="0"/>
              <a:t> QSPI </a:t>
            </a:r>
            <a:r>
              <a:rPr lang="id-ID" dirty="0" err="1"/>
              <a:t>flash</a:t>
            </a:r>
            <a:r>
              <a:rPr lang="id-ID" dirty="0"/>
              <a:t>: </a:t>
            </a:r>
            <a:r>
              <a:rPr lang="id-ID" dirty="0" err="1"/>
              <a:t>up</a:t>
            </a:r>
            <a:r>
              <a:rPr lang="id-ID" dirty="0"/>
              <a:t> </a:t>
            </a:r>
            <a:r>
              <a:rPr lang="id-ID" dirty="0" err="1"/>
              <a:t>to</a:t>
            </a:r>
            <a:r>
              <a:rPr lang="id-ID" dirty="0"/>
              <a:t> 16 </a:t>
            </a:r>
            <a:r>
              <a:rPr lang="id-ID" dirty="0" err="1"/>
              <a:t>MiB</a:t>
            </a:r>
            <a:r>
              <a:rPr lang="id-ID" dirty="0"/>
              <a:t> </a:t>
            </a:r>
            <a:r>
              <a:rPr lang="id-ID" dirty="0" err="1"/>
              <a:t>is</a:t>
            </a:r>
            <a:r>
              <a:rPr lang="id-ID" dirty="0"/>
              <a:t> </a:t>
            </a:r>
            <a:r>
              <a:rPr lang="id-ID" dirty="0" err="1"/>
              <a:t>supported</a:t>
            </a:r>
            <a:endParaRPr lang="id-ID" dirty="0"/>
          </a:p>
          <a:p>
            <a:pPr lvl="1"/>
            <a:r>
              <a:rPr lang="id-ID" dirty="0">
                <a:hlinkClick r:id="rId5" tooltip="IEEE 802.11"/>
              </a:rPr>
              <a:t>IEEE 802.11</a:t>
            </a:r>
            <a:r>
              <a:rPr lang="id-ID" dirty="0"/>
              <a:t> b/g/n </a:t>
            </a:r>
            <a:r>
              <a:rPr lang="id-ID" dirty="0" err="1">
                <a:hlinkClick r:id="rId6" tooltip="Wi-Fi"/>
              </a:rPr>
              <a:t>Wi-Fi</a:t>
            </a:r>
            <a:r>
              <a:rPr lang="id-ID" dirty="0"/>
              <a:t> </a:t>
            </a:r>
          </a:p>
          <a:p>
            <a:pPr lvl="2"/>
            <a:r>
              <a:rPr lang="id-ID" dirty="0" err="1"/>
              <a:t>Integrated</a:t>
            </a:r>
            <a:r>
              <a:rPr lang="id-ID" dirty="0"/>
              <a:t> </a:t>
            </a:r>
            <a:r>
              <a:rPr lang="id-ID" dirty="0">
                <a:hlinkClick r:id="rId7" tooltip="Duplexer"/>
              </a:rPr>
              <a:t>TR </a:t>
            </a:r>
            <a:r>
              <a:rPr lang="id-ID" dirty="0" err="1">
                <a:hlinkClick r:id="rId7" tooltip="Duplexer"/>
              </a:rPr>
              <a:t>switch</a:t>
            </a:r>
            <a:r>
              <a:rPr lang="id-ID" dirty="0"/>
              <a:t>, </a:t>
            </a:r>
            <a:r>
              <a:rPr lang="id-ID" dirty="0">
                <a:hlinkClick r:id="rId8" tooltip="Balun"/>
              </a:rPr>
              <a:t>balun</a:t>
            </a:r>
            <a:r>
              <a:rPr lang="id-ID" dirty="0"/>
              <a:t>, </a:t>
            </a:r>
            <a:r>
              <a:rPr lang="id-ID" dirty="0">
                <a:hlinkClick r:id="rId9" tooltip="Low-noise amplifier"/>
              </a:rPr>
              <a:t>LNA</a:t>
            </a:r>
            <a:r>
              <a:rPr lang="id-ID" dirty="0"/>
              <a:t>, </a:t>
            </a:r>
            <a:r>
              <a:rPr lang="id-ID" dirty="0" err="1">
                <a:hlinkClick r:id="rId10" tooltip="RF power amplifier"/>
              </a:rPr>
              <a:t>power</a:t>
            </a:r>
            <a:r>
              <a:rPr lang="id-ID" dirty="0">
                <a:hlinkClick r:id="rId10" tooltip="RF power amplifier"/>
              </a:rPr>
              <a:t> </a:t>
            </a:r>
            <a:r>
              <a:rPr lang="id-ID" dirty="0" err="1">
                <a:hlinkClick r:id="rId10" tooltip="RF power amplifier"/>
              </a:rPr>
              <a:t>amplifier</a:t>
            </a:r>
            <a:r>
              <a:rPr lang="id-ID" dirty="0"/>
              <a:t> </a:t>
            </a:r>
            <a:r>
              <a:rPr lang="id-ID" dirty="0" err="1"/>
              <a:t>and</a:t>
            </a:r>
            <a:r>
              <a:rPr lang="id-ID" dirty="0"/>
              <a:t> </a:t>
            </a:r>
            <a:r>
              <a:rPr lang="id-ID" dirty="0" err="1">
                <a:hlinkClick r:id="rId11" tooltip="Matching network"/>
              </a:rPr>
              <a:t>matching</a:t>
            </a:r>
            <a:r>
              <a:rPr lang="id-ID" dirty="0">
                <a:hlinkClick r:id="rId11" tooltip="Matching network"/>
              </a:rPr>
              <a:t> </a:t>
            </a:r>
            <a:r>
              <a:rPr lang="id-ID" dirty="0" err="1">
                <a:hlinkClick r:id="rId11" tooltip="Matching network"/>
              </a:rPr>
              <a:t>network</a:t>
            </a:r>
            <a:endParaRPr lang="id-ID" dirty="0"/>
          </a:p>
          <a:p>
            <a:pPr lvl="2"/>
            <a:r>
              <a:rPr lang="id-ID" dirty="0">
                <a:hlinkClick r:id="rId12" tooltip="Wired Equivalent Privacy"/>
              </a:rPr>
              <a:t>WEP</a:t>
            </a:r>
            <a:r>
              <a:rPr lang="id-ID" dirty="0"/>
              <a:t> </a:t>
            </a:r>
            <a:r>
              <a:rPr lang="id-ID" dirty="0" err="1"/>
              <a:t>or</a:t>
            </a:r>
            <a:r>
              <a:rPr lang="id-ID" dirty="0"/>
              <a:t> </a:t>
            </a:r>
            <a:r>
              <a:rPr lang="id-ID" dirty="0">
                <a:hlinkClick r:id="rId13" tooltip="Wi-Fi Protected Access"/>
              </a:rPr>
              <a:t>WPA/WPA2</a:t>
            </a:r>
            <a:r>
              <a:rPr lang="id-ID" dirty="0"/>
              <a:t> </a:t>
            </a:r>
            <a:r>
              <a:rPr lang="id-ID" dirty="0" err="1"/>
              <a:t>authentication</a:t>
            </a:r>
            <a:r>
              <a:rPr lang="id-ID" dirty="0"/>
              <a:t>, </a:t>
            </a:r>
            <a:r>
              <a:rPr lang="id-ID" dirty="0" err="1"/>
              <a:t>or</a:t>
            </a:r>
            <a:r>
              <a:rPr lang="id-ID" dirty="0"/>
              <a:t> open </a:t>
            </a:r>
            <a:r>
              <a:rPr lang="id-ID" dirty="0" err="1"/>
              <a:t>networks</a:t>
            </a:r>
            <a:endParaRPr lang="id-ID" dirty="0"/>
          </a:p>
          <a:p>
            <a:pPr lvl="1"/>
            <a:r>
              <a:rPr lang="id-ID" dirty="0"/>
              <a:t>16 </a:t>
            </a:r>
            <a:r>
              <a:rPr lang="id-ID" dirty="0">
                <a:hlinkClick r:id="rId14" tooltip="General-purpose input/output"/>
              </a:rPr>
              <a:t>GPIO</a:t>
            </a:r>
            <a:r>
              <a:rPr lang="id-ID" dirty="0"/>
              <a:t> </a:t>
            </a:r>
            <a:r>
              <a:rPr lang="id-ID" dirty="0" err="1"/>
              <a:t>pins</a:t>
            </a:r>
            <a:endParaRPr lang="id-ID" dirty="0"/>
          </a:p>
          <a:p>
            <a:pPr lvl="1"/>
            <a:r>
              <a:rPr lang="id-ID" dirty="0">
                <a:hlinkClick r:id="rId15" tooltip="Universal asynchronous receiver/transmitter"/>
              </a:rPr>
              <a:t>UART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</a:t>
            </a:r>
            <a:r>
              <a:rPr lang="id-ID" dirty="0" err="1"/>
              <a:t>dedicated</a:t>
            </a:r>
            <a:r>
              <a:rPr lang="id-ID" dirty="0"/>
              <a:t> </a:t>
            </a:r>
            <a:r>
              <a:rPr lang="id-ID" dirty="0" err="1"/>
              <a:t>pins</a:t>
            </a:r>
            <a:r>
              <a:rPr lang="id-ID" dirty="0"/>
              <a:t>, plus a </a:t>
            </a:r>
            <a:r>
              <a:rPr lang="id-ID" dirty="0" err="1"/>
              <a:t>transmit-only</a:t>
            </a:r>
            <a:r>
              <a:rPr lang="id-ID" dirty="0"/>
              <a:t> UART can </a:t>
            </a:r>
            <a:r>
              <a:rPr lang="id-ID" dirty="0" err="1"/>
              <a:t>be</a:t>
            </a:r>
            <a:r>
              <a:rPr lang="id-ID" dirty="0"/>
              <a:t> </a:t>
            </a:r>
            <a:r>
              <a:rPr lang="id-ID" dirty="0" err="1"/>
              <a:t>enabled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 GPIO2</a:t>
            </a:r>
          </a:p>
          <a:p>
            <a:pPr lvl="1"/>
            <a:r>
              <a:rPr lang="id-ID" dirty="0"/>
              <a:t>10-bit </a:t>
            </a:r>
            <a:r>
              <a:rPr lang="id-ID" dirty="0">
                <a:hlinkClick r:id="rId16" tooltip="Analog-to-digital converter"/>
              </a:rPr>
              <a:t>ADC</a:t>
            </a:r>
            <a:r>
              <a:rPr lang="id-ID" dirty="0"/>
              <a:t> (</a:t>
            </a:r>
            <a:r>
              <a:rPr lang="id-ID" dirty="0" err="1">
                <a:hlinkClick r:id="rId17" tooltip="Successive approximation ADC"/>
              </a:rPr>
              <a:t>successive</a:t>
            </a:r>
            <a:r>
              <a:rPr lang="id-ID" dirty="0">
                <a:hlinkClick r:id="rId17" tooltip="Successive approximation ADC"/>
              </a:rPr>
              <a:t> </a:t>
            </a:r>
            <a:r>
              <a:rPr lang="id-ID" dirty="0" err="1">
                <a:hlinkClick r:id="rId17" tooltip="Successive approximation ADC"/>
              </a:rPr>
              <a:t>approximation</a:t>
            </a:r>
            <a:r>
              <a:rPr lang="id-ID" dirty="0">
                <a:hlinkClick r:id="rId17" tooltip="Successive approximation ADC"/>
              </a:rPr>
              <a:t> ADC</a:t>
            </a:r>
            <a:r>
              <a:rPr lang="id-ID" dirty="0"/>
              <a:t>)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C6CD68E9-7A9A-407A-A2C4-E94997C07B59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31354" r="17832" b="18192"/>
          <a:stretch/>
        </p:blipFill>
        <p:spPr>
          <a:xfrm>
            <a:off x="6156176" y="5085184"/>
            <a:ext cx="2579944" cy="1584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A52109-C542-4BAB-BC88-9ED8858C6CD4}"/>
              </a:ext>
            </a:extLst>
          </p:cNvPr>
          <p:cNvSpPr txBox="1"/>
          <p:nvPr/>
        </p:nvSpPr>
        <p:spPr>
          <a:xfrm>
            <a:off x="1213457" y="5790455"/>
            <a:ext cx="4915833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AU" sz="2400" b="1" dirty="0" err="1">
                <a:solidFill>
                  <a:srgbClr val="00B050"/>
                </a:solidFill>
              </a:rPr>
              <a:t>Lebih</a:t>
            </a:r>
            <a:r>
              <a:rPr lang="en-AU" sz="2400" b="1" dirty="0">
                <a:solidFill>
                  <a:srgbClr val="00B050"/>
                </a:solidFill>
              </a:rPr>
              <a:t> </a:t>
            </a:r>
            <a:r>
              <a:rPr lang="en-AU" sz="2400" b="1" dirty="0" err="1">
                <a:solidFill>
                  <a:srgbClr val="00B050"/>
                </a:solidFill>
              </a:rPr>
              <a:t>murah</a:t>
            </a:r>
            <a:r>
              <a:rPr lang="en-AU" sz="2400" b="1" dirty="0">
                <a:solidFill>
                  <a:srgbClr val="00B050"/>
                </a:solidFill>
              </a:rPr>
              <a:t> </a:t>
            </a:r>
            <a:r>
              <a:rPr lang="en-AU" sz="2400" b="1" dirty="0" err="1">
                <a:solidFill>
                  <a:srgbClr val="00B050"/>
                </a:solidFill>
              </a:rPr>
              <a:t>dari</a:t>
            </a:r>
            <a:r>
              <a:rPr lang="en-AU" sz="2400" b="1" dirty="0">
                <a:solidFill>
                  <a:srgbClr val="00B050"/>
                </a:solidFill>
              </a:rPr>
              <a:t> </a:t>
            </a:r>
            <a:r>
              <a:rPr lang="en-AU" sz="2400" b="1" dirty="0" err="1">
                <a:solidFill>
                  <a:srgbClr val="00B050"/>
                </a:solidFill>
              </a:rPr>
              <a:t>produk</a:t>
            </a:r>
            <a:r>
              <a:rPr lang="en-AU" sz="2400" b="1" dirty="0">
                <a:solidFill>
                  <a:srgbClr val="00B050"/>
                </a:solidFill>
              </a:rPr>
              <a:t> lain </a:t>
            </a:r>
            <a:r>
              <a:rPr lang="en-AU" sz="2400" b="1" dirty="0" err="1">
                <a:solidFill>
                  <a:srgbClr val="00B050"/>
                </a:solidFill>
              </a:rPr>
              <a:t>sejenis</a:t>
            </a:r>
            <a:r>
              <a:rPr lang="en-AU" sz="2400" b="1" dirty="0">
                <a:solidFill>
                  <a:srgbClr val="00B050"/>
                </a:solidFill>
              </a:rPr>
              <a:t>!</a:t>
            </a:r>
            <a:endParaRPr lang="id-ID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49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CD4-E5E9-4ACA-A6C8-8F51DC35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Praktek</a:t>
            </a:r>
            <a:r>
              <a:rPr lang="en-AU" dirty="0"/>
              <a:t> </a:t>
            </a:r>
            <a:r>
              <a:rPr lang="en-AU" dirty="0" err="1"/>
              <a:t>hari</a:t>
            </a:r>
            <a:r>
              <a:rPr lang="en-AU" dirty="0"/>
              <a:t> </a:t>
            </a:r>
            <a:r>
              <a:rPr lang="en-AU" dirty="0" err="1"/>
              <a:t>ini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81CC-6366-411B-9535-8B859135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err="1"/>
              <a:t>Merangkai</a:t>
            </a:r>
            <a:r>
              <a:rPr lang="en-AU" dirty="0"/>
              <a:t> IoT device </a:t>
            </a:r>
            <a:r>
              <a:rPr lang="en-AU" dirty="0" err="1"/>
              <a:t>sederhana</a:t>
            </a:r>
            <a:r>
              <a:rPr lang="en-AU" dirty="0"/>
              <a:t> </a:t>
            </a:r>
            <a:r>
              <a:rPr lang="en-AU" dirty="0" err="1"/>
              <a:t>menggunakan</a:t>
            </a:r>
            <a:r>
              <a:rPr lang="en-AU" dirty="0"/>
              <a:t> ESP8266 </a:t>
            </a:r>
            <a:r>
              <a:rPr lang="en-AU" dirty="0" err="1"/>
              <a:t>atau</a:t>
            </a:r>
            <a:r>
              <a:rPr lang="en-AU" dirty="0"/>
              <a:t> ESP32.</a:t>
            </a:r>
          </a:p>
          <a:p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diprogram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Arduino IDE.</a:t>
            </a:r>
          </a:p>
          <a:p>
            <a:r>
              <a:rPr lang="en-AU" dirty="0"/>
              <a:t>Sensor yang </a:t>
            </a:r>
            <a:r>
              <a:rPr lang="en-AU" dirty="0" err="1"/>
              <a:t>digunakan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sensor </a:t>
            </a:r>
            <a:r>
              <a:rPr lang="en-AU" dirty="0" err="1"/>
              <a:t>suhu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keluaran</a:t>
            </a:r>
            <a:r>
              <a:rPr lang="en-AU" dirty="0"/>
              <a:t> </a:t>
            </a:r>
            <a:r>
              <a:rPr lang="en-AU" dirty="0" err="1"/>
              <a:t>tegangan</a:t>
            </a:r>
            <a:r>
              <a:rPr lang="en-AU" dirty="0"/>
              <a:t> </a:t>
            </a:r>
            <a:r>
              <a:rPr lang="en-AU" dirty="0" err="1"/>
              <a:t>analog</a:t>
            </a:r>
            <a:r>
              <a:rPr lang="en-AU" dirty="0"/>
              <a:t>, LM-35.</a:t>
            </a:r>
          </a:p>
          <a:p>
            <a:r>
              <a:rPr lang="en-AU" dirty="0" err="1"/>
              <a:t>Sebagai</a:t>
            </a:r>
            <a:r>
              <a:rPr lang="en-AU" dirty="0"/>
              <a:t> proof-of-concept </a:t>
            </a:r>
            <a:r>
              <a:rPr lang="en-AU" dirty="0" err="1"/>
              <a:t>bahwa</a:t>
            </a:r>
            <a:r>
              <a:rPr lang="en-AU" dirty="0"/>
              <a:t> IoT device </a:t>
            </a:r>
            <a:r>
              <a:rPr lang="en-AU" dirty="0" err="1"/>
              <a:t>kita</a:t>
            </a:r>
            <a:r>
              <a:rPr lang="en-AU" dirty="0"/>
              <a:t>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terhubung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jaringan</a:t>
            </a:r>
            <a:r>
              <a:rPr lang="en-AU" dirty="0"/>
              <a:t> TCP/IP, </a:t>
            </a:r>
            <a:r>
              <a:rPr lang="en-AU" dirty="0" err="1"/>
              <a:t>skenario</a:t>
            </a:r>
            <a:r>
              <a:rPr lang="en-AU" dirty="0"/>
              <a:t> yang </a:t>
            </a:r>
            <a:r>
              <a:rPr lang="en-AU" dirty="0" err="1"/>
              <a:t>diambil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</a:t>
            </a:r>
            <a:r>
              <a:rPr lang="en-AU" dirty="0" err="1"/>
              <a:t>skenario</a:t>
            </a:r>
            <a:r>
              <a:rPr lang="en-AU" dirty="0"/>
              <a:t> </a:t>
            </a:r>
            <a:r>
              <a:rPr lang="en-AU" dirty="0" err="1"/>
              <a:t>sederhana</a:t>
            </a:r>
            <a:r>
              <a:rPr lang="en-AU" dirty="0"/>
              <a:t> </a:t>
            </a:r>
            <a:r>
              <a:rPr lang="en-AU" dirty="0" err="1"/>
              <a:t>menjadikan</a:t>
            </a:r>
            <a:r>
              <a:rPr lang="en-AU" dirty="0"/>
              <a:t> ESP8266 </a:t>
            </a:r>
            <a:r>
              <a:rPr lang="en-AU" dirty="0" err="1"/>
              <a:t>atau</a:t>
            </a:r>
            <a:r>
              <a:rPr lang="en-AU" dirty="0"/>
              <a:t> ESP32 </a:t>
            </a:r>
            <a:r>
              <a:rPr lang="en-AU" dirty="0" err="1"/>
              <a:t>sebagai</a:t>
            </a:r>
            <a:r>
              <a:rPr lang="en-AU" dirty="0"/>
              <a:t> webserver di </a:t>
            </a:r>
            <a:r>
              <a:rPr lang="en-AU" dirty="0" err="1"/>
              <a:t>dalam</a:t>
            </a:r>
            <a:r>
              <a:rPr lang="en-AU" dirty="0"/>
              <a:t> </a:t>
            </a:r>
            <a:r>
              <a:rPr lang="en-AU" dirty="0" err="1"/>
              <a:t>jaringan</a:t>
            </a:r>
            <a:r>
              <a:rPr lang="en-AU" dirty="0"/>
              <a:t> </a:t>
            </a:r>
            <a:r>
              <a:rPr lang="en-AU" dirty="0" err="1"/>
              <a:t>adhoc</a:t>
            </a:r>
            <a:r>
              <a:rPr lang="en-AU" dirty="0"/>
              <a:t> </a:t>
            </a:r>
            <a:r>
              <a:rPr lang="en-AU" dirty="0" err="1"/>
              <a:t>lokal</a:t>
            </a:r>
            <a:r>
              <a:rPr lang="en-AU" dirty="0"/>
              <a:t> (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perlu</a:t>
            </a:r>
            <a:r>
              <a:rPr lang="en-AU" dirty="0"/>
              <a:t> </a:t>
            </a:r>
            <a:r>
              <a:rPr lang="en-AU" dirty="0" err="1"/>
              <a:t>terhubung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Internet </a:t>
            </a:r>
            <a:r>
              <a:rPr lang="en-AU" dirty="0" err="1"/>
              <a:t>dahulu</a:t>
            </a:r>
            <a:r>
              <a:rPr lang="en-AU" dirty="0"/>
              <a:t>).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935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B10-551B-4802-8443-6FDC6C4E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/>
              <a:t>Skenario</a:t>
            </a:r>
            <a:r>
              <a:rPr lang="en-AU" dirty="0"/>
              <a:t> 1: ESP8266 </a:t>
            </a:r>
            <a:r>
              <a:rPr lang="en-AU" dirty="0" err="1"/>
              <a:t>sebagai</a:t>
            </a:r>
            <a:r>
              <a:rPr lang="en-AU" dirty="0"/>
              <a:t> webserver</a:t>
            </a:r>
            <a:endParaRPr lang="id-ID" dirty="0"/>
          </a:p>
        </p:txBody>
      </p:sp>
      <p:pic>
        <p:nvPicPr>
          <p:cNvPr id="12" name="Picture 11" descr="A circuit board&#10;&#10;Description automatically generated">
            <a:extLst>
              <a:ext uri="{FF2B5EF4-FFF2-40B4-BE49-F238E27FC236}">
                <a16:creationId xmlns:a16="http://schemas.microsoft.com/office/drawing/2014/main" id="{3D52F75D-6E8E-4C6B-9F39-516F4453CF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31354" r="17832" b="18192"/>
          <a:stretch/>
        </p:blipFill>
        <p:spPr>
          <a:xfrm>
            <a:off x="395536" y="3933056"/>
            <a:ext cx="2579944" cy="158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D3031B-B3F0-4F0C-A5F7-0057932A35A2}"/>
              </a:ext>
            </a:extLst>
          </p:cNvPr>
          <p:cNvSpPr txBox="1"/>
          <p:nvPr/>
        </p:nvSpPr>
        <p:spPr>
          <a:xfrm>
            <a:off x="1191943" y="5517232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ESP8266</a:t>
            </a:r>
            <a:endParaRPr lang="id-ID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5306D2-81CA-422F-A46C-72024F44744A}"/>
              </a:ext>
            </a:extLst>
          </p:cNvPr>
          <p:cNvSpPr/>
          <p:nvPr/>
        </p:nvSpPr>
        <p:spPr>
          <a:xfrm>
            <a:off x="3563888" y="1556792"/>
            <a:ext cx="165618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Access Point</a:t>
            </a:r>
            <a:endParaRPr lang="id-ID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3A56A6-E4A2-4C2B-B29E-F547558EB9FF}"/>
              </a:ext>
            </a:extLst>
          </p:cNvPr>
          <p:cNvCxnSpPr/>
          <p:nvPr/>
        </p:nvCxnSpPr>
        <p:spPr>
          <a:xfrm flipH="1" flipV="1">
            <a:off x="3707904" y="1052736"/>
            <a:ext cx="288032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5C7614-79F4-41C6-9904-ACE4D4830770}"/>
              </a:ext>
            </a:extLst>
          </p:cNvPr>
          <p:cNvCxnSpPr/>
          <p:nvPr/>
        </p:nvCxnSpPr>
        <p:spPr>
          <a:xfrm flipV="1">
            <a:off x="4788024" y="1052736"/>
            <a:ext cx="21602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C44057B4-F7F9-4BDA-AAE3-952791F4C536}"/>
              </a:ext>
            </a:extLst>
          </p:cNvPr>
          <p:cNvSpPr txBox="1"/>
          <p:nvPr/>
        </p:nvSpPr>
        <p:spPr>
          <a:xfrm>
            <a:off x="2082592" y="6082765"/>
            <a:ext cx="62749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err="1"/>
              <a:t>Masing-masing</a:t>
            </a:r>
            <a:r>
              <a:rPr lang="en-AU" dirty="0"/>
              <a:t> </a:t>
            </a:r>
            <a:r>
              <a:rPr lang="en-AU" dirty="0" err="1"/>
              <a:t>perangkat</a:t>
            </a:r>
            <a:r>
              <a:rPr lang="en-AU" dirty="0"/>
              <a:t> </a:t>
            </a:r>
            <a:r>
              <a:rPr lang="en-AU" dirty="0" err="1"/>
              <a:t>memiliki</a:t>
            </a:r>
            <a:r>
              <a:rPr lang="en-AU" dirty="0"/>
              <a:t> IP address </a:t>
            </a:r>
            <a:r>
              <a:rPr lang="en-AU" dirty="0" err="1"/>
              <a:t>sendiri-sendiri</a:t>
            </a:r>
            <a:r>
              <a:rPr lang="en-AU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A25CEE-3BB8-49C8-A720-78EDD0F7D224}"/>
                  </a:ext>
                </a:extLst>
              </p14:cNvPr>
              <p14:cNvContentPartPr/>
              <p14:nvPr/>
            </p14:nvContentPartPr>
            <p14:xfrm>
              <a:off x="5645996" y="2078261"/>
              <a:ext cx="3257280" cy="3035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A25CEE-3BB8-49C8-A720-78EDD0F7D2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7356" y="2069621"/>
                <a:ext cx="3274920" cy="3052800"/>
              </a:xfrm>
              <a:prstGeom prst="rect">
                <a:avLst/>
              </a:prstGeom>
            </p:spPr>
          </p:pic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1CDE1AD3-3BE6-404F-AEBB-8B59CC2C4B23}"/>
              </a:ext>
            </a:extLst>
          </p:cNvPr>
          <p:cNvSpPr txBox="1"/>
          <p:nvPr/>
        </p:nvSpPr>
        <p:spPr>
          <a:xfrm>
            <a:off x="483063" y="3625415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Webserver</a:t>
            </a:r>
            <a:endParaRPr lang="id-ID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619B7E-FA1B-459E-997C-2A6D1087881C}"/>
              </a:ext>
            </a:extLst>
          </p:cNvPr>
          <p:cNvSpPr txBox="1"/>
          <p:nvPr/>
        </p:nvSpPr>
        <p:spPr>
          <a:xfrm>
            <a:off x="7366917" y="3253548"/>
            <a:ext cx="95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Browser</a:t>
            </a:r>
            <a:endParaRPr lang="id-ID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8569AF3-6F83-444D-B8E2-A969E145CA8D}"/>
                  </a:ext>
                </a:extLst>
              </p14:cNvPr>
              <p14:cNvContentPartPr/>
              <p14:nvPr/>
            </p14:nvContentPartPr>
            <p14:xfrm>
              <a:off x="1299356" y="1954421"/>
              <a:ext cx="2550960" cy="1823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8569AF3-6F83-444D-B8E2-A969E145CA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0716" y="1945779"/>
                <a:ext cx="2568600" cy="1841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9C066EA-3EAB-4DFB-BD20-EAE4B108B61E}"/>
                  </a:ext>
                </a:extLst>
              </p14:cNvPr>
              <p14:cNvContentPartPr/>
              <p14:nvPr/>
            </p14:nvContentPartPr>
            <p14:xfrm>
              <a:off x="7161120" y="2712960"/>
              <a:ext cx="1697400" cy="300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9C066EA-3EAB-4DFB-BD20-EAE4B108B6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51760" y="2703600"/>
                <a:ext cx="171612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0544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F29-39E4-4780-AAA4-F3BBBE8E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1"/>
            <a:ext cx="7886700" cy="1259840"/>
          </a:xfrm>
        </p:spPr>
        <p:txBody>
          <a:bodyPr>
            <a:normAutofit/>
          </a:bodyPr>
          <a:lstStyle/>
          <a:p>
            <a:r>
              <a:rPr lang="en-AU" dirty="0" err="1"/>
              <a:t>Persiapan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ESP8266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E69B-CFCB-44E2-A6B3-E7034949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036320"/>
            <a:ext cx="8139431" cy="4772027"/>
          </a:xfrm>
        </p:spPr>
        <p:txBody>
          <a:bodyPr/>
          <a:lstStyle/>
          <a:p>
            <a:r>
              <a:rPr lang="en-AU" dirty="0" err="1"/>
              <a:t>Menambahkan</a:t>
            </a:r>
            <a:r>
              <a:rPr lang="en-AU" dirty="0"/>
              <a:t> board ESP8266 di Arduino IDE:</a:t>
            </a:r>
          </a:p>
          <a:p>
            <a:pPr lvl="1"/>
            <a:r>
              <a:rPr lang="en-AU" dirty="0"/>
              <a:t>Buka menu File – Preferences, </a:t>
            </a:r>
            <a:r>
              <a:rPr lang="en-AU" dirty="0" err="1"/>
              <a:t>isilah</a:t>
            </a:r>
            <a:r>
              <a:rPr lang="en-AU" dirty="0"/>
              <a:t> </a:t>
            </a:r>
            <a:r>
              <a:rPr lang="id-ID" b="1" dirty="0"/>
              <a:t>http://</a:t>
            </a:r>
            <a:r>
              <a:rPr lang="id-ID" b="1" i="1" dirty="0"/>
              <a:t>arduino</a:t>
            </a:r>
            <a:r>
              <a:rPr lang="id-ID" b="1" dirty="0"/>
              <a:t>.</a:t>
            </a:r>
            <a:r>
              <a:rPr lang="id-ID" b="1" i="1" dirty="0"/>
              <a:t>esp8266</a:t>
            </a:r>
            <a:r>
              <a:rPr lang="id-ID" b="1" dirty="0"/>
              <a:t>.com/stable/package_esp8266com_index.json</a:t>
            </a:r>
            <a:r>
              <a:rPr lang="en-AU" b="1" dirty="0"/>
              <a:t> </a:t>
            </a:r>
            <a:r>
              <a:rPr lang="en-AU" dirty="0"/>
              <a:t>pada </a:t>
            </a:r>
            <a:r>
              <a:rPr lang="en-AU" dirty="0" err="1"/>
              <a:t>kolom</a:t>
            </a:r>
            <a:r>
              <a:rPr lang="en-AU" dirty="0"/>
              <a:t> </a:t>
            </a:r>
            <a:r>
              <a:rPr lang="en-AU" dirty="0" err="1"/>
              <a:t>isian</a:t>
            </a:r>
            <a:r>
              <a:rPr lang="en-AU" dirty="0"/>
              <a:t> Additional Board Manager URLs.</a:t>
            </a:r>
          </a:p>
          <a:p>
            <a:pPr lvl="1"/>
            <a:r>
              <a:rPr lang="en-AU" dirty="0" err="1"/>
              <a:t>Pilih</a:t>
            </a:r>
            <a:r>
              <a:rPr lang="en-AU" dirty="0"/>
              <a:t> menu Tools – Boards – Boards Manager…, </a:t>
            </a:r>
            <a:r>
              <a:rPr lang="en-AU" dirty="0" err="1"/>
              <a:t>lalu</a:t>
            </a:r>
            <a:r>
              <a:rPr lang="en-AU" dirty="0"/>
              <a:t> </a:t>
            </a:r>
            <a:r>
              <a:rPr lang="en-AU" dirty="0" err="1"/>
              <a:t>ketikkan</a:t>
            </a:r>
            <a:r>
              <a:rPr lang="en-AU" dirty="0"/>
              <a:t> esp8266 di </a:t>
            </a:r>
            <a:r>
              <a:rPr lang="en-AU" dirty="0" err="1"/>
              <a:t>kolom</a:t>
            </a:r>
            <a:r>
              <a:rPr lang="en-AU" dirty="0"/>
              <a:t> search, </a:t>
            </a:r>
            <a:r>
              <a:rPr lang="en-AU" dirty="0" err="1"/>
              <a:t>lalu</a:t>
            </a:r>
            <a:r>
              <a:rPr lang="en-AU" dirty="0"/>
              <a:t> </a:t>
            </a:r>
            <a:r>
              <a:rPr lang="en-AU" dirty="0" err="1"/>
              <a:t>pilih</a:t>
            </a:r>
            <a:r>
              <a:rPr lang="en-AU" dirty="0"/>
              <a:t>, dan </a:t>
            </a:r>
            <a:r>
              <a:rPr lang="en-AU" dirty="0" err="1"/>
              <a:t>klik</a:t>
            </a:r>
            <a:r>
              <a:rPr lang="en-AU" dirty="0"/>
              <a:t> install.</a:t>
            </a:r>
          </a:p>
          <a:p>
            <a:pPr marL="0" indent="0">
              <a:buNone/>
            </a:pPr>
            <a:endParaRPr lang="en-AU" dirty="0"/>
          </a:p>
          <a:p>
            <a:endParaRPr lang="id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2F6EF-E9A1-4834-90AE-77D34802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02" y="3724698"/>
            <a:ext cx="5379191" cy="302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1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AFF29-39E4-4780-AAA4-F3BBBE8E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"/>
            <a:ext cx="7886700" cy="619760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Persiapan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ESP32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E69B-CFCB-44E2-A6B3-E7034949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619761"/>
            <a:ext cx="9133840" cy="3337891"/>
          </a:xfrm>
        </p:spPr>
        <p:txBody>
          <a:bodyPr>
            <a:normAutofit/>
          </a:bodyPr>
          <a:lstStyle/>
          <a:p>
            <a:r>
              <a:rPr lang="en-AU" dirty="0" err="1"/>
              <a:t>Menambahkan</a:t>
            </a:r>
            <a:r>
              <a:rPr lang="en-AU" dirty="0"/>
              <a:t> board ESP32 di Arduino IDE:</a:t>
            </a:r>
          </a:p>
          <a:p>
            <a:pPr lvl="1"/>
            <a:r>
              <a:rPr lang="en-AU" sz="1900" dirty="0"/>
              <a:t>Buka menu File – Preferences, </a:t>
            </a:r>
            <a:r>
              <a:rPr lang="en-AU" sz="1900" dirty="0" err="1"/>
              <a:t>isilah</a:t>
            </a:r>
            <a:r>
              <a:rPr lang="en-AU" sz="1900" dirty="0"/>
              <a:t> </a:t>
            </a:r>
            <a:r>
              <a:rPr lang="id-ID" sz="1900" b="1" dirty="0"/>
              <a:t>https://dl.espressif.com/dl/package_esp32_index.json</a:t>
            </a:r>
            <a:r>
              <a:rPr lang="en-AU" sz="1900" b="1" dirty="0"/>
              <a:t> </a:t>
            </a:r>
            <a:r>
              <a:rPr lang="en-AU" sz="1900" dirty="0"/>
              <a:t>pada </a:t>
            </a:r>
            <a:r>
              <a:rPr lang="en-AU" sz="1900" dirty="0" err="1"/>
              <a:t>kolom</a:t>
            </a:r>
            <a:r>
              <a:rPr lang="en-AU" sz="1900" dirty="0"/>
              <a:t> </a:t>
            </a:r>
            <a:r>
              <a:rPr lang="en-AU" sz="1900" dirty="0" err="1"/>
              <a:t>isian</a:t>
            </a:r>
            <a:r>
              <a:rPr lang="en-AU" sz="1900" dirty="0"/>
              <a:t> Additional Board Manager URLs.</a:t>
            </a:r>
          </a:p>
          <a:p>
            <a:pPr lvl="1"/>
            <a:r>
              <a:rPr lang="en-AU" sz="1900" dirty="0" err="1"/>
              <a:t>Pilih</a:t>
            </a:r>
            <a:r>
              <a:rPr lang="en-AU" sz="1900" dirty="0"/>
              <a:t> menu Tools – Boards – Boards Manager…, </a:t>
            </a:r>
            <a:r>
              <a:rPr lang="en-AU" sz="1900" dirty="0" err="1"/>
              <a:t>lalu</a:t>
            </a:r>
            <a:r>
              <a:rPr lang="en-AU" sz="1900" dirty="0"/>
              <a:t> </a:t>
            </a:r>
            <a:r>
              <a:rPr lang="en-AU" sz="1900" dirty="0" err="1"/>
              <a:t>ketikkan</a:t>
            </a:r>
            <a:r>
              <a:rPr lang="en-AU" sz="1900" dirty="0"/>
              <a:t> esp32 di </a:t>
            </a:r>
            <a:r>
              <a:rPr lang="en-AU" sz="1900" dirty="0" err="1"/>
              <a:t>kolom</a:t>
            </a:r>
            <a:r>
              <a:rPr lang="en-AU" sz="1900" dirty="0"/>
              <a:t> search, </a:t>
            </a:r>
            <a:r>
              <a:rPr lang="en-AU" sz="1900" dirty="0" err="1"/>
              <a:t>lalu</a:t>
            </a:r>
            <a:r>
              <a:rPr lang="en-AU" sz="1900" dirty="0"/>
              <a:t> </a:t>
            </a:r>
            <a:r>
              <a:rPr lang="en-AU" sz="1900" dirty="0" err="1"/>
              <a:t>pilih</a:t>
            </a:r>
            <a:r>
              <a:rPr lang="en-AU" sz="1900" dirty="0"/>
              <a:t>, dan </a:t>
            </a:r>
            <a:r>
              <a:rPr lang="en-AU" sz="1900" dirty="0" err="1"/>
              <a:t>klik</a:t>
            </a:r>
            <a:r>
              <a:rPr lang="en-AU" sz="1900" dirty="0"/>
              <a:t> </a:t>
            </a:r>
            <a:r>
              <a:rPr lang="en-AU" sz="1900" b="1" dirty="0"/>
              <a:t>install</a:t>
            </a:r>
            <a:r>
              <a:rPr lang="en-AU" sz="1900" dirty="0"/>
              <a:t>.</a:t>
            </a:r>
          </a:p>
          <a:p>
            <a:pPr lvl="1"/>
            <a:r>
              <a:rPr lang="en-AU" sz="1900" dirty="0"/>
              <a:t>Pada proses </a:t>
            </a:r>
            <a:r>
              <a:rPr lang="en-AU" sz="1900" dirty="0" err="1"/>
              <a:t>ini</a:t>
            </a:r>
            <a:r>
              <a:rPr lang="en-AU" sz="1900" dirty="0"/>
              <a:t>, </a:t>
            </a:r>
            <a:r>
              <a:rPr lang="en-AU" sz="1900" dirty="0" err="1"/>
              <a:t>komputer</a:t>
            </a:r>
            <a:r>
              <a:rPr lang="en-AU" sz="1900" dirty="0"/>
              <a:t> </a:t>
            </a:r>
            <a:r>
              <a:rPr lang="en-AU" sz="1900" dirty="0" err="1"/>
              <a:t>harus</a:t>
            </a:r>
            <a:r>
              <a:rPr lang="en-AU" sz="1900" dirty="0"/>
              <a:t> </a:t>
            </a:r>
            <a:r>
              <a:rPr lang="en-AU" sz="1900" dirty="0" err="1"/>
              <a:t>tersambung</a:t>
            </a:r>
            <a:r>
              <a:rPr lang="en-AU" sz="1900" dirty="0"/>
              <a:t> </a:t>
            </a:r>
            <a:r>
              <a:rPr lang="en-AU" sz="1900" dirty="0" err="1"/>
              <a:t>ke</a:t>
            </a:r>
            <a:r>
              <a:rPr lang="en-AU" sz="1900" dirty="0"/>
              <a:t> Internet.</a:t>
            </a:r>
          </a:p>
          <a:p>
            <a:pPr lvl="1"/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Mengingat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besarnya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 file yang </a:t>
            </a:r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diunduh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, </a:t>
            </a:r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sebaiknya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ini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dikerjakan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sebelum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en-AU" sz="1900" b="1" dirty="0" err="1">
                <a:solidFill>
                  <a:srgbClr val="C00000"/>
                </a:solidFill>
                <a:highlight>
                  <a:srgbClr val="FFFF00"/>
                </a:highlight>
              </a:rPr>
              <a:t>pertemuan</a:t>
            </a:r>
            <a:r>
              <a:rPr lang="en-AU" sz="1900" b="1" dirty="0">
                <a:solidFill>
                  <a:srgbClr val="C00000"/>
                </a:solidFill>
                <a:highlight>
                  <a:srgbClr val="FFFF00"/>
                </a:highlight>
              </a:rPr>
              <a:t>. </a:t>
            </a:r>
          </a:p>
          <a:p>
            <a:pPr lvl="1"/>
            <a:r>
              <a:rPr lang="en-AU" sz="1900" dirty="0" err="1"/>
              <a:t>Alternatifnya</a:t>
            </a:r>
            <a:r>
              <a:rPr lang="en-AU" sz="1900" dirty="0"/>
              <a:t>, </a:t>
            </a:r>
            <a:r>
              <a:rPr lang="en-AU" sz="1900" dirty="0" err="1"/>
              <a:t>bisa</a:t>
            </a:r>
            <a:r>
              <a:rPr lang="en-AU" sz="1900" dirty="0"/>
              <a:t> </a:t>
            </a:r>
            <a:r>
              <a:rPr lang="en-AU" sz="1900" dirty="0" err="1"/>
              <a:t>merujuk</a:t>
            </a:r>
            <a:r>
              <a:rPr lang="en-AU" sz="1900" dirty="0"/>
              <a:t> </a:t>
            </a:r>
            <a:r>
              <a:rPr lang="en-AU" sz="1900" dirty="0">
                <a:hlinkClick r:id="rId2"/>
              </a:rPr>
              <a:t>https://learn.sparkfun.com/tutorials/esp32-thing-hookup-guide/installing-the-esp32-arduino-core</a:t>
            </a:r>
            <a:r>
              <a:rPr lang="en-AU" sz="1900" dirty="0"/>
              <a:t> </a:t>
            </a:r>
          </a:p>
          <a:p>
            <a:pPr marL="0" indent="0">
              <a:buNone/>
            </a:pPr>
            <a:endParaRPr lang="en-AU" sz="2000" dirty="0">
              <a:solidFill>
                <a:srgbClr val="FF0000"/>
              </a:solidFill>
            </a:endParaRPr>
          </a:p>
          <a:p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4CBD-E31D-4588-B302-8C335D64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81" y="3957652"/>
            <a:ext cx="3464560" cy="2779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4ABA1-D12D-4D7D-BB45-4C93A7A07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83" y="3957652"/>
            <a:ext cx="5043836" cy="283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C70A-451C-46CA-95CB-D80402F6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Persiapan</a:t>
            </a:r>
            <a:r>
              <a:rPr lang="en-AU" dirty="0"/>
              <a:t> 2: </a:t>
            </a:r>
            <a:r>
              <a:rPr lang="en-AU" dirty="0" err="1"/>
              <a:t>Coba</a:t>
            </a:r>
            <a:r>
              <a:rPr lang="en-AU" dirty="0"/>
              <a:t> program LED </a:t>
            </a:r>
            <a:r>
              <a:rPr lang="en-AU" dirty="0" err="1"/>
              <a:t>kelap-kelip</a:t>
            </a:r>
            <a:r>
              <a:rPr lang="en-AU" dirty="0"/>
              <a:t> (ESP8266)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6D0C-405C-4241-AF78-5D1AC638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Pilih</a:t>
            </a:r>
            <a:r>
              <a:rPr lang="en-AU" dirty="0"/>
              <a:t> board ESP8266: </a:t>
            </a:r>
            <a:r>
              <a:rPr lang="en-AU" b="1" dirty="0" err="1"/>
              <a:t>NodeMCU</a:t>
            </a:r>
            <a:r>
              <a:rPr lang="en-AU" b="1" dirty="0"/>
              <a:t> 1.0</a:t>
            </a:r>
            <a:r>
              <a:rPr lang="en-AU" dirty="0"/>
              <a:t> </a:t>
            </a:r>
            <a:r>
              <a:rPr lang="en-AU" sz="1800" dirty="0"/>
              <a:t>(</a:t>
            </a:r>
            <a:r>
              <a:rPr lang="en-AU" sz="1800" dirty="0" err="1"/>
              <a:t>atau</a:t>
            </a:r>
            <a:r>
              <a:rPr lang="en-AU" sz="1800" dirty="0"/>
              <a:t> </a:t>
            </a:r>
            <a:r>
              <a:rPr lang="en-AU" sz="1800" dirty="0" err="1"/>
              <a:t>menyesuaikan</a:t>
            </a:r>
            <a:r>
              <a:rPr lang="en-AU" sz="1800" dirty="0"/>
              <a:t>)</a:t>
            </a:r>
            <a:endParaRPr lang="en-AU" b="1" dirty="0"/>
          </a:p>
          <a:p>
            <a:r>
              <a:rPr lang="en-AU" dirty="0"/>
              <a:t>Buka examples: ESP8266 – Blink.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F8C8A-ED15-43A0-B12F-AE6292AB31E6}"/>
              </a:ext>
            </a:extLst>
          </p:cNvPr>
          <p:cNvSpPr/>
          <p:nvPr/>
        </p:nvSpPr>
        <p:spPr>
          <a:xfrm>
            <a:off x="628650" y="2924944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d-ID" dirty="0" err="1"/>
              <a:t>void</a:t>
            </a:r>
            <a:r>
              <a:rPr lang="id-ID" dirty="0"/>
              <a:t> setup() {</a:t>
            </a:r>
          </a:p>
          <a:p>
            <a:r>
              <a:rPr lang="id-ID" dirty="0"/>
              <a:t>  </a:t>
            </a:r>
            <a:r>
              <a:rPr lang="id-ID" dirty="0" err="1"/>
              <a:t>pinMode</a:t>
            </a:r>
            <a:r>
              <a:rPr lang="id-ID" dirty="0"/>
              <a:t>(LED_BUILTIN, OUTPUT);     </a:t>
            </a:r>
          </a:p>
          <a:p>
            <a:r>
              <a:rPr lang="id-ID" dirty="0"/>
              <a:t>}</a:t>
            </a:r>
          </a:p>
          <a:p>
            <a:endParaRPr lang="id-ID" dirty="0"/>
          </a:p>
          <a:p>
            <a:r>
              <a:rPr lang="id-ID" dirty="0" err="1"/>
              <a:t>void</a:t>
            </a:r>
            <a:r>
              <a:rPr lang="id-ID" dirty="0"/>
              <a:t> </a:t>
            </a:r>
            <a:r>
              <a:rPr lang="id-ID" dirty="0" err="1"/>
              <a:t>loop</a:t>
            </a:r>
            <a:r>
              <a:rPr lang="id-ID" dirty="0"/>
              <a:t>() {</a:t>
            </a:r>
          </a:p>
          <a:p>
            <a:r>
              <a:rPr lang="id-ID" dirty="0"/>
              <a:t>  </a:t>
            </a:r>
            <a:r>
              <a:rPr lang="id-ID" dirty="0" err="1"/>
              <a:t>digitalWrite</a:t>
            </a:r>
            <a:r>
              <a:rPr lang="id-ID" dirty="0"/>
              <a:t>(LED_BUILTIN, LOW);   </a:t>
            </a:r>
          </a:p>
          <a:p>
            <a:r>
              <a:rPr lang="id-ID" dirty="0"/>
              <a:t>  </a:t>
            </a:r>
            <a:r>
              <a:rPr lang="id-ID" dirty="0" err="1"/>
              <a:t>delay</a:t>
            </a:r>
            <a:r>
              <a:rPr lang="id-ID" dirty="0"/>
              <a:t>(200);                      </a:t>
            </a:r>
          </a:p>
          <a:p>
            <a:r>
              <a:rPr lang="id-ID" dirty="0"/>
              <a:t>  </a:t>
            </a:r>
            <a:r>
              <a:rPr lang="id-ID" dirty="0" err="1"/>
              <a:t>digitalWrite</a:t>
            </a:r>
            <a:r>
              <a:rPr lang="id-ID" dirty="0"/>
              <a:t>(LED_BUILTIN, HIGH);  </a:t>
            </a:r>
          </a:p>
          <a:p>
            <a:r>
              <a:rPr lang="id-ID" dirty="0"/>
              <a:t>  </a:t>
            </a:r>
            <a:r>
              <a:rPr lang="id-ID" dirty="0" err="1"/>
              <a:t>delay</a:t>
            </a:r>
            <a:r>
              <a:rPr lang="id-ID" dirty="0"/>
              <a:t>(200);                      </a:t>
            </a:r>
          </a:p>
          <a:p>
            <a:r>
              <a:rPr lang="id-ID" dirty="0"/>
              <a:t>}</a:t>
            </a:r>
          </a:p>
        </p:txBody>
      </p:sp>
      <p:pic>
        <p:nvPicPr>
          <p:cNvPr id="12" name="WhatsApp Video 2018-11-28 at 9.15.20 PM(1)">
            <a:hlinkClick r:id="" action="ppaction://media"/>
            <a:extLst>
              <a:ext uri="{FF2B5EF4-FFF2-40B4-BE49-F238E27FC236}">
                <a16:creationId xmlns:a16="http://schemas.microsoft.com/office/drawing/2014/main" id="{99996C26-3D58-44E4-AB7B-BA9C12FDBB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404218" y="3356992"/>
            <a:ext cx="3632278" cy="19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6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1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C70A-451C-46CA-95CB-D80402F6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Persiapan</a:t>
            </a:r>
            <a:r>
              <a:rPr lang="en-AU" dirty="0"/>
              <a:t> 2: </a:t>
            </a:r>
            <a:r>
              <a:rPr lang="en-AU" dirty="0" err="1"/>
              <a:t>Coba</a:t>
            </a:r>
            <a:r>
              <a:rPr lang="en-AU" dirty="0"/>
              <a:t> program LED </a:t>
            </a:r>
            <a:r>
              <a:rPr lang="en-AU" dirty="0" err="1"/>
              <a:t>kelap-kelip</a:t>
            </a:r>
            <a:r>
              <a:rPr lang="en-AU" dirty="0"/>
              <a:t> (ESP32)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A6D0C-405C-4241-AF78-5D1AC638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Pilih</a:t>
            </a:r>
            <a:r>
              <a:rPr lang="en-AU" dirty="0"/>
              <a:t> board ESP32: </a:t>
            </a:r>
            <a:r>
              <a:rPr lang="en-AU" b="1" dirty="0"/>
              <a:t>NodeMCU-32S </a:t>
            </a:r>
            <a:r>
              <a:rPr lang="en-AU" sz="1800" dirty="0"/>
              <a:t>(</a:t>
            </a:r>
            <a:r>
              <a:rPr lang="en-AU" sz="1800" dirty="0" err="1"/>
              <a:t>atau</a:t>
            </a:r>
            <a:r>
              <a:rPr lang="en-AU" sz="1800" dirty="0"/>
              <a:t> </a:t>
            </a:r>
            <a:r>
              <a:rPr lang="en-AU" sz="1800" dirty="0" err="1"/>
              <a:t>menyesuaikan</a:t>
            </a:r>
            <a:r>
              <a:rPr lang="en-AU" sz="1800" dirty="0"/>
              <a:t>)</a:t>
            </a:r>
            <a:endParaRPr lang="en-AU" b="1" dirty="0"/>
          </a:p>
          <a:p>
            <a:r>
              <a:rPr lang="en-AU" dirty="0"/>
              <a:t>Buka examples: File – Examples – Blink.</a:t>
            </a:r>
          </a:p>
          <a:p>
            <a:pPr marL="0" indent="0">
              <a:buNone/>
            </a:pP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F8C8A-ED15-43A0-B12F-AE6292AB31E6}"/>
              </a:ext>
            </a:extLst>
          </p:cNvPr>
          <p:cNvSpPr/>
          <p:nvPr/>
        </p:nvSpPr>
        <p:spPr>
          <a:xfrm>
            <a:off x="2286000" y="2955424"/>
            <a:ext cx="457200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id-ID" dirty="0" err="1"/>
              <a:t>void</a:t>
            </a:r>
            <a:r>
              <a:rPr lang="id-ID" dirty="0"/>
              <a:t> setup() {</a:t>
            </a:r>
          </a:p>
          <a:p>
            <a:r>
              <a:rPr lang="id-ID" dirty="0"/>
              <a:t>  </a:t>
            </a:r>
            <a:r>
              <a:rPr lang="id-ID" dirty="0" err="1"/>
              <a:t>pinMode</a:t>
            </a:r>
            <a:r>
              <a:rPr lang="id-ID" dirty="0"/>
              <a:t>(LED_BUILTIN, OUTPUT);     </a:t>
            </a:r>
          </a:p>
          <a:p>
            <a:r>
              <a:rPr lang="id-ID" dirty="0"/>
              <a:t>}</a:t>
            </a:r>
          </a:p>
          <a:p>
            <a:endParaRPr lang="id-ID" dirty="0"/>
          </a:p>
          <a:p>
            <a:r>
              <a:rPr lang="id-ID" dirty="0" err="1"/>
              <a:t>void</a:t>
            </a:r>
            <a:r>
              <a:rPr lang="id-ID" dirty="0"/>
              <a:t> </a:t>
            </a:r>
            <a:r>
              <a:rPr lang="id-ID" dirty="0" err="1"/>
              <a:t>loop</a:t>
            </a:r>
            <a:r>
              <a:rPr lang="id-ID" dirty="0"/>
              <a:t>() {</a:t>
            </a:r>
          </a:p>
          <a:p>
            <a:r>
              <a:rPr lang="id-ID" dirty="0"/>
              <a:t>  </a:t>
            </a:r>
            <a:r>
              <a:rPr lang="id-ID" dirty="0" err="1"/>
              <a:t>digitalWrite</a:t>
            </a:r>
            <a:r>
              <a:rPr lang="id-ID" dirty="0"/>
              <a:t>(LED_BUILTIN, LOW);   </a:t>
            </a:r>
          </a:p>
          <a:p>
            <a:r>
              <a:rPr lang="id-ID" dirty="0"/>
              <a:t>  </a:t>
            </a:r>
            <a:r>
              <a:rPr lang="id-ID" dirty="0" err="1"/>
              <a:t>delay</a:t>
            </a:r>
            <a:r>
              <a:rPr lang="id-ID" dirty="0"/>
              <a:t>(200);                      </a:t>
            </a:r>
          </a:p>
          <a:p>
            <a:r>
              <a:rPr lang="id-ID" dirty="0"/>
              <a:t>  </a:t>
            </a:r>
            <a:r>
              <a:rPr lang="id-ID" dirty="0" err="1"/>
              <a:t>digitalWrite</a:t>
            </a:r>
            <a:r>
              <a:rPr lang="id-ID" dirty="0"/>
              <a:t>(LED_BUILTIN, HIGH);  </a:t>
            </a:r>
          </a:p>
          <a:p>
            <a:r>
              <a:rPr lang="id-ID" dirty="0"/>
              <a:t>  </a:t>
            </a:r>
            <a:r>
              <a:rPr lang="id-ID" dirty="0" err="1"/>
              <a:t>delay</a:t>
            </a:r>
            <a:r>
              <a:rPr lang="id-ID" dirty="0"/>
              <a:t>(200);                      </a:t>
            </a:r>
          </a:p>
          <a:p>
            <a:r>
              <a:rPr lang="id-ID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89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B10-551B-4802-8443-6FDC6C4E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"/>
            <a:ext cx="8928992" cy="980728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Skenario</a:t>
            </a:r>
            <a:r>
              <a:rPr lang="en-AU" dirty="0"/>
              <a:t> 1: ESP8266 </a:t>
            </a:r>
            <a:r>
              <a:rPr lang="en-AU" dirty="0" err="1"/>
              <a:t>sebagai</a:t>
            </a:r>
            <a:r>
              <a:rPr lang="en-AU" dirty="0"/>
              <a:t> webserver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B563D-C39D-41C1-9C78-1460529B3AF5}"/>
              </a:ext>
            </a:extLst>
          </p:cNvPr>
          <p:cNvSpPr/>
          <p:nvPr/>
        </p:nvSpPr>
        <p:spPr>
          <a:xfrm>
            <a:off x="467544" y="980728"/>
            <a:ext cx="8568952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numCol="3">
            <a:spAutoFit/>
          </a:bodyPr>
          <a:lstStyle/>
          <a:p>
            <a:r>
              <a:rPr lang="id-ID" sz="1000" dirty="0"/>
              <a:t>#</a:t>
            </a:r>
            <a:r>
              <a:rPr lang="id-ID" sz="1000" dirty="0" err="1"/>
              <a:t>include</a:t>
            </a:r>
            <a:r>
              <a:rPr lang="id-ID" sz="1000" dirty="0"/>
              <a:t> &lt;ESP8266WiFi.h&gt;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 err="1"/>
              <a:t>const</a:t>
            </a:r>
            <a:r>
              <a:rPr lang="id-ID" sz="1000" dirty="0"/>
              <a:t> </a:t>
            </a:r>
            <a:r>
              <a:rPr lang="id-ID" sz="1000" dirty="0" err="1"/>
              <a:t>char</a:t>
            </a:r>
            <a:r>
              <a:rPr lang="id-ID" sz="1000" dirty="0"/>
              <a:t>* </a:t>
            </a:r>
            <a:r>
              <a:rPr lang="id-ID" sz="1000" dirty="0" err="1"/>
              <a:t>ssid</a:t>
            </a:r>
            <a:r>
              <a:rPr lang="id-ID" sz="1000" dirty="0"/>
              <a:t> = "</a:t>
            </a:r>
            <a:r>
              <a:rPr lang="en-AU" sz="1000" b="1" dirty="0"/>
              <a:t> GANTI_DG_SSD_ANDA </a:t>
            </a:r>
            <a:r>
              <a:rPr lang="id-ID" sz="1000" dirty="0"/>
              <a:t>";</a:t>
            </a:r>
          </a:p>
          <a:p>
            <a:r>
              <a:rPr lang="id-ID" sz="1000" dirty="0" err="1"/>
              <a:t>const</a:t>
            </a:r>
            <a:r>
              <a:rPr lang="id-ID" sz="1000" dirty="0"/>
              <a:t> </a:t>
            </a:r>
            <a:r>
              <a:rPr lang="id-ID" sz="1000" dirty="0" err="1"/>
              <a:t>char</a:t>
            </a:r>
            <a:r>
              <a:rPr lang="id-ID" sz="1000" dirty="0"/>
              <a:t>* </a:t>
            </a:r>
            <a:r>
              <a:rPr lang="id-ID" sz="1000" dirty="0" err="1"/>
              <a:t>password</a:t>
            </a:r>
            <a:r>
              <a:rPr lang="id-ID" sz="1000" dirty="0"/>
              <a:t> = "</a:t>
            </a:r>
            <a:r>
              <a:rPr lang="en-AU" sz="1000" b="1" dirty="0"/>
              <a:t> GANTI_DG_PWD </a:t>
            </a:r>
            <a:r>
              <a:rPr lang="id-ID" sz="1000" dirty="0"/>
              <a:t>";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int </a:t>
            </a:r>
            <a:r>
              <a:rPr lang="id-ID" sz="1000" dirty="0" err="1"/>
              <a:t>ledPin</a:t>
            </a:r>
            <a:r>
              <a:rPr lang="id-ID" sz="1000" dirty="0"/>
              <a:t> = LED_BUILTIN; // GPIO13</a:t>
            </a:r>
          </a:p>
          <a:p>
            <a:r>
              <a:rPr lang="id-ID" sz="1000" dirty="0" err="1"/>
              <a:t>WiFiServer</a:t>
            </a:r>
            <a:r>
              <a:rPr lang="id-ID" sz="1000" dirty="0"/>
              <a:t> server(80);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 err="1"/>
              <a:t>void</a:t>
            </a:r>
            <a:r>
              <a:rPr lang="id-ID" sz="1000" dirty="0"/>
              <a:t> setup() {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Serial.begin</a:t>
            </a:r>
            <a:r>
              <a:rPr lang="id-ID" sz="1000" dirty="0"/>
              <a:t>(115200);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delay</a:t>
            </a:r>
            <a:r>
              <a:rPr lang="id-ID" sz="1000" dirty="0"/>
              <a:t>(10);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pinMode</a:t>
            </a:r>
            <a:r>
              <a:rPr lang="id-ID" sz="1000" dirty="0"/>
              <a:t>(</a:t>
            </a:r>
            <a:r>
              <a:rPr lang="id-ID" sz="1000" dirty="0" err="1"/>
              <a:t>ledPin</a:t>
            </a:r>
            <a:r>
              <a:rPr lang="id-ID" sz="1000" dirty="0"/>
              <a:t>, OUTPUT);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digitalWrite</a:t>
            </a:r>
            <a:r>
              <a:rPr lang="id-ID" sz="1000" dirty="0"/>
              <a:t>(</a:t>
            </a:r>
            <a:r>
              <a:rPr lang="id-ID" sz="1000" dirty="0" err="1"/>
              <a:t>ledPin</a:t>
            </a:r>
            <a:r>
              <a:rPr lang="id-ID" sz="1000" dirty="0"/>
              <a:t>, LOW);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// </a:t>
            </a:r>
            <a:r>
              <a:rPr lang="id-ID" sz="1000" dirty="0" err="1"/>
              <a:t>Connect</a:t>
            </a:r>
            <a:r>
              <a:rPr lang="id-ID" sz="1000" dirty="0"/>
              <a:t> </a:t>
            </a:r>
            <a:r>
              <a:rPr lang="id-ID" sz="1000" dirty="0" err="1"/>
              <a:t>to</a:t>
            </a:r>
            <a:r>
              <a:rPr lang="id-ID" sz="1000" dirty="0"/>
              <a:t> </a:t>
            </a:r>
            <a:r>
              <a:rPr lang="id-ID" sz="1000" dirty="0" err="1"/>
              <a:t>WiFi</a:t>
            </a:r>
            <a:r>
              <a:rPr lang="id-ID" sz="1000" dirty="0"/>
              <a:t> </a:t>
            </a:r>
            <a:r>
              <a:rPr lang="id-ID" sz="1000" dirty="0" err="1"/>
              <a:t>network</a:t>
            </a:r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</a:t>
            </a:r>
            <a:r>
              <a:rPr lang="id-ID" sz="1000" dirty="0"/>
              <a:t>("</a:t>
            </a:r>
            <a:r>
              <a:rPr lang="id-ID" sz="1000" dirty="0" err="1"/>
              <a:t>Connecting</a:t>
            </a:r>
            <a:r>
              <a:rPr lang="id-ID" sz="1000" dirty="0"/>
              <a:t> </a:t>
            </a:r>
            <a:r>
              <a:rPr lang="id-ID" sz="1000" dirty="0" err="1"/>
              <a:t>to</a:t>
            </a:r>
            <a:r>
              <a:rPr lang="id-ID" sz="1000" dirty="0"/>
              <a:t> 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</a:t>
            </a:r>
            <a:r>
              <a:rPr lang="id-ID" sz="1000" dirty="0" err="1"/>
              <a:t>ssid</a:t>
            </a:r>
            <a:r>
              <a:rPr lang="id-ID" sz="1000" dirty="0"/>
              <a:t>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WiFi.begin</a:t>
            </a:r>
            <a:r>
              <a:rPr lang="id-ID" sz="1000" dirty="0"/>
              <a:t>(</a:t>
            </a:r>
            <a:r>
              <a:rPr lang="id-ID" sz="1000" dirty="0" err="1"/>
              <a:t>ssid</a:t>
            </a:r>
            <a:r>
              <a:rPr lang="id-ID" sz="1000" dirty="0"/>
              <a:t>, </a:t>
            </a:r>
            <a:r>
              <a:rPr lang="id-ID" sz="1000" dirty="0" err="1"/>
              <a:t>password</a:t>
            </a:r>
            <a:r>
              <a:rPr lang="id-ID" sz="1000" dirty="0"/>
              <a:t>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while</a:t>
            </a:r>
            <a:r>
              <a:rPr lang="id-ID" sz="1000" dirty="0"/>
              <a:t> (</a:t>
            </a:r>
            <a:r>
              <a:rPr lang="id-ID" sz="1000" dirty="0" err="1"/>
              <a:t>WiFi.status</a:t>
            </a:r>
            <a:r>
              <a:rPr lang="id-ID" sz="1000" dirty="0"/>
              <a:t>() != WL_CONNECTED)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delay</a:t>
            </a:r>
            <a:r>
              <a:rPr lang="id-ID" sz="1000" dirty="0"/>
              <a:t>(500);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Serial.print</a:t>
            </a:r>
            <a:r>
              <a:rPr lang="id-ID" sz="1000" dirty="0"/>
              <a:t>(".");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</a:t>
            </a:r>
            <a:r>
              <a:rPr lang="id-ID" sz="1000" dirty="0" err="1"/>
              <a:t>WiFi</a:t>
            </a:r>
            <a:r>
              <a:rPr lang="id-ID" sz="1000" dirty="0"/>
              <a:t> </a:t>
            </a:r>
            <a:r>
              <a:rPr lang="en-AU" sz="1000" dirty="0" err="1"/>
              <a:t>terhubung</a:t>
            </a:r>
            <a:r>
              <a:rPr lang="id-ID" sz="1000" dirty="0"/>
              <a:t>");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// Start </a:t>
            </a:r>
            <a:r>
              <a:rPr lang="id-ID" sz="1000" dirty="0" err="1"/>
              <a:t>the</a:t>
            </a:r>
            <a:r>
              <a:rPr lang="id-ID" sz="1000" dirty="0"/>
              <a:t> server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server.begin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("Server </a:t>
            </a:r>
            <a:r>
              <a:rPr lang="en-AU" sz="1000" dirty="0" err="1"/>
              <a:t>aktif</a:t>
            </a:r>
            <a:r>
              <a:rPr lang="en-AU" sz="1000" dirty="0"/>
              <a:t>.</a:t>
            </a:r>
            <a:r>
              <a:rPr lang="id-ID" sz="1000" dirty="0"/>
              <a:t>");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// </a:t>
            </a:r>
            <a:r>
              <a:rPr lang="id-ID" sz="1000" dirty="0" err="1"/>
              <a:t>Print</a:t>
            </a:r>
            <a:r>
              <a:rPr lang="id-ID" sz="1000" dirty="0"/>
              <a:t> </a:t>
            </a:r>
            <a:r>
              <a:rPr lang="id-ID" sz="1000" dirty="0" err="1"/>
              <a:t>the</a:t>
            </a:r>
            <a:r>
              <a:rPr lang="id-ID" sz="1000" dirty="0"/>
              <a:t> IP </a:t>
            </a:r>
            <a:r>
              <a:rPr lang="id-ID" sz="1000" dirty="0" err="1"/>
              <a:t>address</a:t>
            </a:r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Serial.print</a:t>
            </a:r>
            <a:r>
              <a:rPr lang="id-ID" sz="1000" dirty="0"/>
              <a:t>(“</a:t>
            </a:r>
            <a:r>
              <a:rPr lang="en-AU" sz="1000" dirty="0"/>
              <a:t>IP address ESP8266 </a:t>
            </a:r>
            <a:r>
              <a:rPr lang="en-AU" sz="1000" dirty="0" err="1"/>
              <a:t>ini</a:t>
            </a:r>
            <a:r>
              <a:rPr lang="id-ID" sz="1000" dirty="0"/>
              <a:t>: 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</a:t>
            </a:r>
            <a:r>
              <a:rPr lang="id-ID" sz="1000" dirty="0"/>
              <a:t>("http://");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</a:t>
            </a:r>
            <a:r>
              <a:rPr lang="id-ID" sz="1000" dirty="0"/>
              <a:t>(</a:t>
            </a:r>
            <a:r>
              <a:rPr lang="id-ID" sz="1000" dirty="0" err="1"/>
              <a:t>WiFi.localIP</a:t>
            </a:r>
            <a:r>
              <a:rPr lang="id-ID" sz="1000" dirty="0"/>
              <a:t>());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("/");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}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 err="1"/>
              <a:t>void</a:t>
            </a:r>
            <a:r>
              <a:rPr lang="id-ID" sz="1000" dirty="0"/>
              <a:t> </a:t>
            </a:r>
            <a:r>
              <a:rPr lang="id-ID" sz="1000" dirty="0" err="1"/>
              <a:t>loop</a:t>
            </a:r>
            <a:r>
              <a:rPr lang="id-ID" sz="1000" dirty="0"/>
              <a:t>() {</a:t>
            </a:r>
          </a:p>
          <a:p>
            <a:r>
              <a:rPr lang="id-ID" sz="1000" dirty="0"/>
              <a:t>  // </a:t>
            </a:r>
            <a:r>
              <a:rPr lang="id-ID" sz="1000" dirty="0" err="1"/>
              <a:t>Check</a:t>
            </a:r>
            <a:r>
              <a:rPr lang="id-ID" sz="1000" dirty="0"/>
              <a:t> </a:t>
            </a:r>
            <a:r>
              <a:rPr lang="id-ID" sz="1000" dirty="0" err="1"/>
              <a:t>if</a:t>
            </a:r>
            <a:r>
              <a:rPr lang="id-ID" sz="1000" dirty="0"/>
              <a:t> a </a:t>
            </a:r>
            <a:r>
              <a:rPr lang="id-ID" sz="1000" dirty="0" err="1"/>
              <a:t>client</a:t>
            </a:r>
            <a:r>
              <a:rPr lang="id-ID" sz="1000" dirty="0"/>
              <a:t> has </a:t>
            </a:r>
            <a:r>
              <a:rPr lang="id-ID" sz="1000" dirty="0" err="1"/>
              <a:t>connected</a:t>
            </a:r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WiFiClient</a:t>
            </a:r>
            <a:r>
              <a:rPr lang="id-ID" sz="1000" dirty="0"/>
              <a:t> </a:t>
            </a:r>
            <a:r>
              <a:rPr lang="id-ID" sz="1000" dirty="0" err="1"/>
              <a:t>client</a:t>
            </a:r>
            <a:r>
              <a:rPr lang="id-ID" sz="1000" dirty="0"/>
              <a:t> = </a:t>
            </a:r>
            <a:r>
              <a:rPr lang="id-ID" sz="1000" dirty="0" err="1"/>
              <a:t>server.available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if</a:t>
            </a:r>
            <a:r>
              <a:rPr lang="id-ID" sz="1000" dirty="0"/>
              <a:t> (!</a:t>
            </a:r>
            <a:r>
              <a:rPr lang="id-ID" sz="1000" dirty="0" err="1"/>
              <a:t>client</a:t>
            </a:r>
            <a:r>
              <a:rPr lang="id-ID" sz="1000" dirty="0"/>
              <a:t>)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return</a:t>
            </a:r>
            <a:r>
              <a:rPr lang="id-ID" sz="1000" dirty="0"/>
              <a:t>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// </a:t>
            </a:r>
            <a:r>
              <a:rPr lang="id-ID" sz="1000" dirty="0" err="1"/>
              <a:t>Wait</a:t>
            </a:r>
            <a:r>
              <a:rPr lang="id-ID" sz="1000" dirty="0"/>
              <a:t> until </a:t>
            </a:r>
            <a:r>
              <a:rPr lang="id-ID" sz="1000" dirty="0" err="1"/>
              <a:t>the</a:t>
            </a:r>
            <a:r>
              <a:rPr lang="id-ID" sz="1000" dirty="0"/>
              <a:t> </a:t>
            </a:r>
            <a:r>
              <a:rPr lang="id-ID" sz="1000" dirty="0" err="1"/>
              <a:t>client</a:t>
            </a:r>
            <a:r>
              <a:rPr lang="id-ID" sz="1000" dirty="0"/>
              <a:t> </a:t>
            </a:r>
            <a:r>
              <a:rPr lang="id-ID" sz="1000" dirty="0" err="1"/>
              <a:t>sends</a:t>
            </a:r>
            <a:r>
              <a:rPr lang="id-ID" sz="1000" dirty="0"/>
              <a:t> </a:t>
            </a:r>
            <a:r>
              <a:rPr lang="id-ID" sz="1000" dirty="0" err="1"/>
              <a:t>some</a:t>
            </a:r>
            <a:r>
              <a:rPr lang="id-ID" sz="1000" dirty="0"/>
              <a:t> data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("new </a:t>
            </a:r>
            <a:r>
              <a:rPr lang="id-ID" sz="1000" dirty="0" err="1"/>
              <a:t>client</a:t>
            </a:r>
            <a:r>
              <a:rPr lang="id-ID" sz="1000" dirty="0"/>
              <a:t>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while</a:t>
            </a:r>
            <a:r>
              <a:rPr lang="id-ID" sz="1000" dirty="0"/>
              <a:t>(!</a:t>
            </a:r>
            <a:r>
              <a:rPr lang="id-ID" sz="1000" dirty="0" err="1"/>
              <a:t>client.available</a:t>
            </a:r>
            <a:r>
              <a:rPr lang="id-ID" sz="1000" dirty="0"/>
              <a:t>()){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delay</a:t>
            </a:r>
            <a:r>
              <a:rPr lang="id-ID" sz="1000" dirty="0"/>
              <a:t>(1);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// </a:t>
            </a:r>
            <a:r>
              <a:rPr lang="id-ID" sz="1000" dirty="0" err="1"/>
              <a:t>Read</a:t>
            </a:r>
            <a:r>
              <a:rPr lang="id-ID" sz="1000" dirty="0"/>
              <a:t> </a:t>
            </a:r>
            <a:r>
              <a:rPr lang="id-ID" sz="1000" dirty="0" err="1"/>
              <a:t>the</a:t>
            </a:r>
            <a:r>
              <a:rPr lang="id-ID" sz="1000" dirty="0"/>
              <a:t> </a:t>
            </a:r>
            <a:r>
              <a:rPr lang="id-ID" sz="1000" dirty="0" err="1"/>
              <a:t>first</a:t>
            </a:r>
            <a:r>
              <a:rPr lang="id-ID" sz="1000" dirty="0"/>
              <a:t> </a:t>
            </a:r>
            <a:r>
              <a:rPr lang="id-ID" sz="1000" dirty="0" err="1"/>
              <a:t>line</a:t>
            </a:r>
            <a:r>
              <a:rPr lang="id-ID" sz="1000" dirty="0"/>
              <a:t> </a:t>
            </a:r>
            <a:r>
              <a:rPr lang="id-ID" sz="1000" dirty="0" err="1"/>
              <a:t>of</a:t>
            </a:r>
            <a:r>
              <a:rPr lang="id-ID" sz="1000" dirty="0"/>
              <a:t> </a:t>
            </a:r>
            <a:r>
              <a:rPr lang="id-ID" sz="1000" dirty="0" err="1"/>
              <a:t>the</a:t>
            </a:r>
            <a:r>
              <a:rPr lang="id-ID" sz="1000" dirty="0"/>
              <a:t> </a:t>
            </a:r>
            <a:r>
              <a:rPr lang="id-ID" sz="1000" dirty="0" err="1"/>
              <a:t>request</a:t>
            </a:r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String</a:t>
            </a:r>
            <a:r>
              <a:rPr lang="id-ID" sz="1000" dirty="0"/>
              <a:t> </a:t>
            </a:r>
            <a:r>
              <a:rPr lang="id-ID" sz="1000" dirty="0" err="1"/>
              <a:t>request</a:t>
            </a:r>
            <a:r>
              <a:rPr lang="id-ID" sz="1000" dirty="0"/>
              <a:t> = </a:t>
            </a:r>
            <a:r>
              <a:rPr lang="id-ID" sz="1000" dirty="0" err="1"/>
              <a:t>client.readStringUntil</a:t>
            </a:r>
            <a:r>
              <a:rPr lang="id-ID" sz="1000" dirty="0"/>
              <a:t>('\r');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</a:t>
            </a:r>
            <a:r>
              <a:rPr lang="id-ID" sz="1000" dirty="0" err="1"/>
              <a:t>request</a:t>
            </a:r>
            <a:r>
              <a:rPr lang="id-ID" sz="1000" dirty="0"/>
              <a:t>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client.flush</a:t>
            </a:r>
            <a:r>
              <a:rPr lang="id-ID" sz="1000" dirty="0"/>
              <a:t>();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// </a:t>
            </a:r>
            <a:r>
              <a:rPr lang="id-ID" sz="1000" dirty="0" err="1"/>
              <a:t>Match</a:t>
            </a:r>
            <a:r>
              <a:rPr lang="id-ID" sz="1000" dirty="0"/>
              <a:t> </a:t>
            </a:r>
            <a:r>
              <a:rPr lang="id-ID" sz="1000" dirty="0" err="1"/>
              <a:t>the</a:t>
            </a:r>
            <a:r>
              <a:rPr lang="id-ID" sz="1000" dirty="0"/>
              <a:t> </a:t>
            </a:r>
            <a:r>
              <a:rPr lang="id-ID" sz="1000" dirty="0" err="1"/>
              <a:t>request</a:t>
            </a:r>
            <a:endParaRPr lang="id-ID" sz="1000" dirty="0"/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int </a:t>
            </a:r>
            <a:r>
              <a:rPr lang="id-ID" sz="1000" dirty="0" err="1"/>
              <a:t>value</a:t>
            </a:r>
            <a:r>
              <a:rPr lang="id-ID" sz="1000" dirty="0"/>
              <a:t> = LOW;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if</a:t>
            </a:r>
            <a:r>
              <a:rPr lang="id-ID" sz="1000" dirty="0"/>
              <a:t> (</a:t>
            </a:r>
            <a:r>
              <a:rPr lang="id-ID" sz="1000" dirty="0" err="1"/>
              <a:t>request.indexOf</a:t>
            </a:r>
            <a:r>
              <a:rPr lang="id-ID" sz="1000" dirty="0"/>
              <a:t>("/LED=ON") != -1) 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digitalWrite</a:t>
            </a:r>
            <a:r>
              <a:rPr lang="id-ID" sz="1000" dirty="0"/>
              <a:t>(</a:t>
            </a:r>
            <a:r>
              <a:rPr lang="id-ID" sz="1000" dirty="0" err="1"/>
              <a:t>ledPin</a:t>
            </a:r>
            <a:r>
              <a:rPr lang="id-ID" sz="1000" dirty="0"/>
              <a:t>, HIGH);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value</a:t>
            </a:r>
            <a:r>
              <a:rPr lang="id-ID" sz="1000" dirty="0"/>
              <a:t> = HIGH;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if</a:t>
            </a:r>
            <a:r>
              <a:rPr lang="id-ID" sz="1000" dirty="0"/>
              <a:t> (</a:t>
            </a:r>
            <a:r>
              <a:rPr lang="id-ID" sz="1000" dirty="0" err="1"/>
              <a:t>request.indexOf</a:t>
            </a:r>
            <a:r>
              <a:rPr lang="id-ID" sz="1000" dirty="0"/>
              <a:t>("/LED=OFF") != -1) 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digitalWrite</a:t>
            </a:r>
            <a:r>
              <a:rPr lang="id-ID" sz="1000" dirty="0"/>
              <a:t>(</a:t>
            </a:r>
            <a:r>
              <a:rPr lang="id-ID" sz="1000" dirty="0" err="1"/>
              <a:t>ledPin</a:t>
            </a:r>
            <a:r>
              <a:rPr lang="id-ID" sz="1000" dirty="0"/>
              <a:t>, LOW);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value</a:t>
            </a:r>
            <a:r>
              <a:rPr lang="id-ID" sz="1000" dirty="0"/>
              <a:t> = LOW;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// </a:t>
            </a:r>
            <a:r>
              <a:rPr lang="id-ID" sz="1000" dirty="0" err="1"/>
              <a:t>Return</a:t>
            </a:r>
            <a:r>
              <a:rPr lang="id-ID" sz="1000" dirty="0"/>
              <a:t> </a:t>
            </a:r>
            <a:r>
              <a:rPr lang="id-ID" sz="1000" dirty="0" err="1"/>
              <a:t>the</a:t>
            </a:r>
            <a:r>
              <a:rPr lang="id-ID" sz="1000" dirty="0"/>
              <a:t> </a:t>
            </a:r>
            <a:r>
              <a:rPr lang="id-ID" sz="1000" dirty="0" err="1"/>
              <a:t>response</a:t>
            </a:r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("HTTP/1.1 200 OK");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</a:t>
            </a:r>
            <a:r>
              <a:rPr lang="id-ID" sz="1000" dirty="0" err="1"/>
              <a:t>Content-Type</a:t>
            </a:r>
            <a:r>
              <a:rPr lang="id-ID" sz="1000" dirty="0"/>
              <a:t>: </a:t>
            </a:r>
            <a:r>
              <a:rPr lang="id-ID" sz="1000" dirty="0" err="1"/>
              <a:t>text</a:t>
            </a:r>
            <a:r>
              <a:rPr lang="id-ID" sz="1000" dirty="0"/>
              <a:t>/</a:t>
            </a:r>
            <a:r>
              <a:rPr lang="id-ID" sz="1000" dirty="0" err="1"/>
              <a:t>html</a:t>
            </a:r>
            <a:r>
              <a:rPr lang="id-ID" sz="1000" dirty="0"/>
              <a:t>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(""); //  </a:t>
            </a:r>
            <a:r>
              <a:rPr lang="id-ID" sz="1000" dirty="0" err="1"/>
              <a:t>do</a:t>
            </a:r>
            <a:r>
              <a:rPr lang="id-ID" sz="1000" dirty="0"/>
              <a:t> not </a:t>
            </a:r>
            <a:r>
              <a:rPr lang="id-ID" sz="1000" dirty="0" err="1"/>
              <a:t>forget</a:t>
            </a:r>
            <a:r>
              <a:rPr lang="id-ID" sz="1000" dirty="0"/>
              <a:t> </a:t>
            </a:r>
            <a:r>
              <a:rPr lang="id-ID" sz="1000" dirty="0" err="1"/>
              <a:t>this</a:t>
            </a:r>
            <a:r>
              <a:rPr lang="id-ID" sz="1000" dirty="0"/>
              <a:t> </a:t>
            </a:r>
            <a:r>
              <a:rPr lang="id-ID" sz="1000" dirty="0" err="1"/>
              <a:t>one</a:t>
            </a:r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("&lt;!DOCTYPE HTML&gt;");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("&lt;</a:t>
            </a:r>
            <a:r>
              <a:rPr lang="id-ID" sz="1000" dirty="0" err="1"/>
              <a:t>html</a:t>
            </a:r>
            <a:r>
              <a:rPr lang="id-ID" sz="1000" dirty="0"/>
              <a:t>&gt;");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</a:t>
            </a:r>
            <a:r>
              <a:rPr lang="id-ID" sz="1000" dirty="0"/>
              <a:t>("Status LED sekarang: ");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if</a:t>
            </a:r>
            <a:r>
              <a:rPr lang="id-ID" sz="1000" dirty="0"/>
              <a:t>(</a:t>
            </a:r>
            <a:r>
              <a:rPr lang="id-ID" sz="1000" dirty="0" err="1"/>
              <a:t>value</a:t>
            </a:r>
            <a:r>
              <a:rPr lang="id-ID" sz="1000" dirty="0"/>
              <a:t> == HIGH)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client.print</a:t>
            </a:r>
            <a:r>
              <a:rPr lang="id-ID" sz="1000" dirty="0"/>
              <a:t>("On");</a:t>
            </a:r>
          </a:p>
          <a:p>
            <a:r>
              <a:rPr lang="id-ID" sz="1000" dirty="0"/>
              <a:t>  } </a:t>
            </a:r>
            <a:r>
              <a:rPr lang="id-ID" sz="1000" dirty="0" err="1"/>
              <a:t>else</a:t>
            </a:r>
            <a:r>
              <a:rPr lang="id-ID" sz="1000" dirty="0"/>
              <a:t>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client.print</a:t>
            </a:r>
            <a:r>
              <a:rPr lang="id-ID" sz="1000" dirty="0"/>
              <a:t>("</a:t>
            </a:r>
            <a:r>
              <a:rPr lang="id-ID" sz="1000" dirty="0" err="1"/>
              <a:t>Off</a:t>
            </a:r>
            <a:r>
              <a:rPr lang="id-ID" sz="1000" dirty="0"/>
              <a:t>");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("&lt;</a:t>
            </a:r>
            <a:r>
              <a:rPr lang="id-ID" sz="1000" dirty="0" err="1"/>
              <a:t>br</a:t>
            </a:r>
            <a:r>
              <a:rPr lang="id-ID" sz="1000" dirty="0"/>
              <a:t>&gt;&lt;</a:t>
            </a:r>
            <a:r>
              <a:rPr lang="id-ID" sz="1000" dirty="0" err="1"/>
              <a:t>br</a:t>
            </a:r>
            <a:r>
              <a:rPr lang="id-ID" sz="1000" dirty="0"/>
              <a:t>&gt;");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("&lt;a </a:t>
            </a:r>
            <a:r>
              <a:rPr lang="id-ID" sz="1000" dirty="0" err="1"/>
              <a:t>href</a:t>
            </a:r>
            <a:r>
              <a:rPr lang="id-ID" sz="1000" dirty="0"/>
              <a:t>=\"/LED=ON\"\"&gt;&lt;</a:t>
            </a:r>
            <a:r>
              <a:rPr lang="id-ID" sz="1000" dirty="0" err="1"/>
              <a:t>button</a:t>
            </a:r>
            <a:r>
              <a:rPr lang="id-ID" sz="1000" dirty="0"/>
              <a:t>&gt;Nyalakan LED &lt;/</a:t>
            </a:r>
            <a:r>
              <a:rPr lang="id-ID" sz="1000" dirty="0" err="1"/>
              <a:t>button</a:t>
            </a:r>
            <a:r>
              <a:rPr lang="id-ID" sz="1000" dirty="0"/>
              <a:t>&gt;&lt;/a&gt;");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("&lt;a </a:t>
            </a:r>
            <a:r>
              <a:rPr lang="id-ID" sz="1000" dirty="0" err="1"/>
              <a:t>href</a:t>
            </a:r>
            <a:r>
              <a:rPr lang="id-ID" sz="1000" dirty="0"/>
              <a:t>=\"/LED=OFF\"\"&gt;&lt;</a:t>
            </a:r>
            <a:r>
              <a:rPr lang="id-ID" sz="1000" dirty="0" err="1"/>
              <a:t>button</a:t>
            </a:r>
            <a:r>
              <a:rPr lang="id-ID" sz="1000" dirty="0"/>
              <a:t>&gt;Matikan LED &lt;/</a:t>
            </a:r>
            <a:r>
              <a:rPr lang="id-ID" sz="1000" dirty="0" err="1"/>
              <a:t>button</a:t>
            </a:r>
            <a:r>
              <a:rPr lang="id-ID" sz="1000" dirty="0"/>
              <a:t>&gt;&lt;/a&gt;&lt;</a:t>
            </a:r>
            <a:r>
              <a:rPr lang="id-ID" sz="1000" dirty="0" err="1"/>
              <a:t>br</a:t>
            </a:r>
            <a:r>
              <a:rPr lang="id-ID" sz="1000" dirty="0"/>
              <a:t> /&gt;"); 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client.println</a:t>
            </a:r>
            <a:r>
              <a:rPr lang="id-ID" sz="1000" dirty="0"/>
              <a:t>("&lt;/</a:t>
            </a:r>
            <a:r>
              <a:rPr lang="id-ID" sz="1000" dirty="0" err="1"/>
              <a:t>html</a:t>
            </a:r>
            <a:r>
              <a:rPr lang="id-ID" sz="1000" dirty="0"/>
              <a:t>&gt;");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delay</a:t>
            </a:r>
            <a:r>
              <a:rPr lang="id-ID" sz="1000" dirty="0"/>
              <a:t>(1);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</a:t>
            </a:r>
            <a:r>
              <a:rPr lang="id-ID" sz="1000" dirty="0" err="1"/>
              <a:t>Client</a:t>
            </a:r>
            <a:r>
              <a:rPr lang="id-ID" sz="1000" dirty="0"/>
              <a:t> </a:t>
            </a:r>
            <a:r>
              <a:rPr lang="id-ID" sz="1000" dirty="0" err="1"/>
              <a:t>disonnected</a:t>
            </a:r>
            <a:r>
              <a:rPr lang="id-ID" sz="1000" dirty="0"/>
              <a:t>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("");</a:t>
            </a:r>
          </a:p>
          <a:p>
            <a:r>
              <a:rPr lang="id-ID" sz="1000" dirty="0"/>
              <a:t> </a:t>
            </a:r>
          </a:p>
          <a:p>
            <a:r>
              <a:rPr lang="id-ID" sz="1000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6005E-7339-4833-8C46-3272D3A60310}"/>
              </a:ext>
            </a:extLst>
          </p:cNvPr>
          <p:cNvSpPr/>
          <p:nvPr/>
        </p:nvSpPr>
        <p:spPr>
          <a:xfrm>
            <a:off x="5759624" y="6028264"/>
            <a:ext cx="33843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3200" dirty="0"/>
              <a:t>http://ilang.in/yrG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2EE67-3E8D-4B00-8D19-5E4BE8D3B8AD}"/>
              </a:ext>
            </a:extLst>
          </p:cNvPr>
          <p:cNvSpPr txBox="1"/>
          <p:nvPr/>
        </p:nvSpPr>
        <p:spPr>
          <a:xfrm>
            <a:off x="2072640" y="2214880"/>
            <a:ext cx="123952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err="1"/>
              <a:t>Ganti</a:t>
            </a:r>
            <a:r>
              <a:rPr lang="en-AU" sz="1400" dirty="0"/>
              <a:t> </a:t>
            </a:r>
            <a:r>
              <a:rPr lang="en-AU" sz="1400" dirty="0" err="1"/>
              <a:t>dengan</a:t>
            </a:r>
            <a:r>
              <a:rPr lang="en-AU" sz="1400" dirty="0"/>
              <a:t> SSID </a:t>
            </a:r>
            <a:r>
              <a:rPr lang="en-AU" sz="1400" dirty="0" err="1"/>
              <a:t>Wifi</a:t>
            </a:r>
            <a:r>
              <a:rPr lang="en-AU" sz="1400" dirty="0"/>
              <a:t> Anda di </a:t>
            </a:r>
            <a:r>
              <a:rPr lang="en-AU" sz="1400" dirty="0" err="1"/>
              <a:t>sini</a:t>
            </a:r>
            <a:endParaRPr lang="id-ID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19337-E0B2-4C11-A79D-ABB0747834A2}"/>
              </a:ext>
            </a:extLst>
          </p:cNvPr>
          <p:cNvCxnSpPr>
            <a:cxnSpLocks/>
          </p:cNvCxnSpPr>
          <p:nvPr/>
        </p:nvCxnSpPr>
        <p:spPr>
          <a:xfrm flipH="1" flipV="1">
            <a:off x="2580640" y="1656080"/>
            <a:ext cx="13208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15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6D89-14C1-4F6D-9F69-AA03FE290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34698"/>
            <a:ext cx="8515350" cy="951191"/>
          </a:xfrm>
        </p:spPr>
        <p:txBody>
          <a:bodyPr>
            <a:normAutofit/>
          </a:bodyPr>
          <a:lstStyle/>
          <a:p>
            <a:r>
              <a:rPr lang="en-AU" dirty="0" err="1"/>
              <a:t>Definisi</a:t>
            </a:r>
            <a:r>
              <a:rPr lang="en-AU" dirty="0"/>
              <a:t> </a:t>
            </a:r>
            <a:r>
              <a:rPr lang="en-AU" i="1" dirty="0"/>
              <a:t>device</a:t>
            </a:r>
            <a:r>
              <a:rPr lang="en-AU" dirty="0"/>
              <a:t> pada IoT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6196-0F77-4C7F-A624-DC05D667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520825"/>
            <a:ext cx="851535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u="sng" dirty="0">
                <a:hlinkClick r:id="rId2"/>
              </a:rPr>
              <a:t>ITU-T Y.2060</a:t>
            </a:r>
            <a:r>
              <a:rPr lang="en-US" dirty="0"/>
              <a:t> (06/2012), </a:t>
            </a:r>
            <a:r>
              <a:rPr lang="en-US" b="1" dirty="0"/>
              <a:t>device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en-US" i="1" u="sng" dirty="0"/>
          </a:p>
          <a:p>
            <a:pPr marL="0" indent="0">
              <a:buNone/>
            </a:pPr>
            <a:r>
              <a:rPr lang="en-US" dirty="0"/>
              <a:t>With regard to the Internet of things, this is a piece of equipment with:</a:t>
            </a:r>
          </a:p>
          <a:p>
            <a:r>
              <a:rPr lang="en-US" dirty="0"/>
              <a:t>the </a:t>
            </a:r>
            <a:r>
              <a:rPr lang="en-US" b="1" u="sng" dirty="0"/>
              <a:t>mandatory capabilities of </a:t>
            </a:r>
            <a:r>
              <a:rPr lang="en-US" sz="3400" b="1" u="sng" dirty="0">
                <a:solidFill>
                  <a:schemeClr val="accent3"/>
                </a:solidFill>
              </a:rPr>
              <a:t>communication</a:t>
            </a:r>
            <a:r>
              <a:rPr lang="en-US" u="sng" dirty="0"/>
              <a:t> </a:t>
            </a:r>
            <a:r>
              <a:rPr lang="en-US" dirty="0"/>
              <a:t>and </a:t>
            </a:r>
          </a:p>
          <a:p>
            <a:r>
              <a:rPr lang="en-US" dirty="0"/>
              <a:t>the </a:t>
            </a:r>
            <a:r>
              <a:rPr lang="en-US" b="1" u="sng" dirty="0"/>
              <a:t>optional capabilities </a:t>
            </a:r>
            <a:r>
              <a:rPr lang="en-US" dirty="0"/>
              <a:t>of </a:t>
            </a:r>
          </a:p>
          <a:p>
            <a:pPr lvl="1"/>
            <a:r>
              <a:rPr lang="en-US" sz="2700" b="1" dirty="0">
                <a:solidFill>
                  <a:schemeClr val="accent3"/>
                </a:solidFill>
              </a:rPr>
              <a:t>sensing, </a:t>
            </a:r>
          </a:p>
          <a:p>
            <a:pPr lvl="1"/>
            <a:r>
              <a:rPr lang="en-US" sz="2700" b="1" dirty="0">
                <a:solidFill>
                  <a:schemeClr val="accent3"/>
                </a:solidFill>
              </a:rPr>
              <a:t>actuation, </a:t>
            </a:r>
          </a:p>
          <a:p>
            <a:pPr lvl="1"/>
            <a:r>
              <a:rPr lang="en-US" sz="2700" b="1" dirty="0">
                <a:solidFill>
                  <a:schemeClr val="accent3"/>
                </a:solidFill>
              </a:rPr>
              <a:t>data </a:t>
            </a:r>
            <a:r>
              <a:rPr lang="id-ID" sz="2700" b="1" dirty="0" err="1">
                <a:solidFill>
                  <a:schemeClr val="accent3"/>
                </a:solidFill>
              </a:rPr>
              <a:t>capture</a:t>
            </a:r>
            <a:r>
              <a:rPr lang="id-ID" sz="2700" b="1" dirty="0">
                <a:solidFill>
                  <a:schemeClr val="accent3"/>
                </a:solidFill>
              </a:rPr>
              <a:t>, </a:t>
            </a:r>
            <a:endParaRPr lang="en-AU" sz="2700" b="1" dirty="0">
              <a:solidFill>
                <a:schemeClr val="accent3"/>
              </a:solidFill>
            </a:endParaRPr>
          </a:p>
          <a:p>
            <a:pPr lvl="1"/>
            <a:r>
              <a:rPr lang="id-ID" sz="2700" b="1" dirty="0">
                <a:solidFill>
                  <a:schemeClr val="accent3"/>
                </a:solidFill>
              </a:rPr>
              <a:t>data </a:t>
            </a:r>
            <a:r>
              <a:rPr lang="id-ID" sz="2700" b="1" dirty="0" err="1">
                <a:solidFill>
                  <a:schemeClr val="accent3"/>
                </a:solidFill>
              </a:rPr>
              <a:t>storage</a:t>
            </a:r>
            <a:r>
              <a:rPr lang="id-ID" sz="2700" b="1" dirty="0">
                <a:solidFill>
                  <a:schemeClr val="accent3"/>
                </a:solidFill>
              </a:rPr>
              <a:t> </a:t>
            </a:r>
            <a:r>
              <a:rPr lang="id-ID" sz="2700" dirty="0" err="1"/>
              <a:t>and</a:t>
            </a:r>
            <a:r>
              <a:rPr lang="id-ID" sz="2700" b="1" dirty="0">
                <a:solidFill>
                  <a:schemeClr val="accent3"/>
                </a:solidFill>
              </a:rPr>
              <a:t> </a:t>
            </a:r>
            <a:endParaRPr lang="en-AU" sz="2700" b="1" dirty="0">
              <a:solidFill>
                <a:schemeClr val="accent3"/>
              </a:solidFill>
            </a:endParaRPr>
          </a:p>
          <a:p>
            <a:pPr lvl="1"/>
            <a:r>
              <a:rPr lang="id-ID" sz="2700" b="1" dirty="0">
                <a:solidFill>
                  <a:schemeClr val="accent3"/>
                </a:solidFill>
              </a:rPr>
              <a:t>data </a:t>
            </a:r>
            <a:r>
              <a:rPr lang="id-ID" sz="2700" b="1" dirty="0" err="1">
                <a:solidFill>
                  <a:schemeClr val="accent3"/>
                </a:solidFill>
              </a:rPr>
              <a:t>processing</a:t>
            </a:r>
            <a:r>
              <a:rPr lang="id-ID" dirty="0">
                <a:solidFill>
                  <a:schemeClr val="accent3"/>
                </a:solidFill>
              </a:rPr>
              <a:t>.</a:t>
            </a:r>
            <a:endParaRPr lang="en-AU" dirty="0">
              <a:solidFill>
                <a:schemeClr val="accent3"/>
              </a:solidFill>
            </a:endParaRPr>
          </a:p>
          <a:p>
            <a:endParaRPr lang="en-AU" dirty="0"/>
          </a:p>
          <a:p>
            <a:r>
              <a:rPr lang="en-US" b="1" dirty="0"/>
              <a:t>thing</a:t>
            </a:r>
            <a:r>
              <a:rPr lang="en-US" dirty="0"/>
              <a:t>: With regard to the Internet of things, this is an object of the physical world (</a:t>
            </a:r>
            <a:r>
              <a:rPr lang="en-US" b="1" u="sng" dirty="0"/>
              <a:t>physical things</a:t>
            </a:r>
            <a:r>
              <a:rPr lang="en-US" dirty="0"/>
              <a:t>) or the information world (</a:t>
            </a:r>
            <a:r>
              <a:rPr lang="en-US" b="1" u="sng" dirty="0"/>
              <a:t>virtual things</a:t>
            </a:r>
            <a:r>
              <a:rPr lang="en-US" dirty="0"/>
              <a:t>), which is capable of being identified and integrated </a:t>
            </a:r>
            <a:r>
              <a:rPr lang="id-ID" dirty="0" err="1"/>
              <a:t>into</a:t>
            </a:r>
            <a:r>
              <a:rPr lang="id-ID" dirty="0"/>
              <a:t> </a:t>
            </a:r>
            <a:r>
              <a:rPr lang="id-ID" dirty="0" err="1"/>
              <a:t>communication</a:t>
            </a:r>
            <a:r>
              <a:rPr lang="id-ID" dirty="0"/>
              <a:t> </a:t>
            </a:r>
            <a:r>
              <a:rPr lang="id-ID" dirty="0" err="1"/>
              <a:t>networks</a:t>
            </a:r>
            <a:r>
              <a:rPr lang="id-ID" dirty="0"/>
              <a:t>.</a:t>
            </a:r>
            <a:endParaRPr lang="en-US" i="1" u="sng" dirty="0"/>
          </a:p>
        </p:txBody>
      </p:sp>
    </p:spTree>
    <p:extLst>
      <p:ext uri="{BB962C8B-B14F-4D97-AF65-F5344CB8AC3E}">
        <p14:creationId xmlns:p14="http://schemas.microsoft.com/office/powerpoint/2010/main" val="580874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B10-551B-4802-8443-6FDC6C4E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"/>
            <a:ext cx="8928992" cy="980728"/>
          </a:xfrm>
        </p:spPr>
        <p:txBody>
          <a:bodyPr>
            <a:normAutofit/>
          </a:bodyPr>
          <a:lstStyle/>
          <a:p>
            <a:r>
              <a:rPr lang="en-AU" dirty="0" err="1"/>
              <a:t>Skenario</a:t>
            </a:r>
            <a:r>
              <a:rPr lang="en-AU" dirty="0"/>
              <a:t> 1: ESP32 </a:t>
            </a:r>
            <a:r>
              <a:rPr lang="en-AU" dirty="0" err="1"/>
              <a:t>sebagai</a:t>
            </a:r>
            <a:r>
              <a:rPr lang="en-AU" dirty="0"/>
              <a:t> webserver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B563D-C39D-41C1-9C78-1460529B3AF5}"/>
              </a:ext>
            </a:extLst>
          </p:cNvPr>
          <p:cNvSpPr/>
          <p:nvPr/>
        </p:nvSpPr>
        <p:spPr>
          <a:xfrm>
            <a:off x="467544" y="980728"/>
            <a:ext cx="8568952" cy="56323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numCol="3">
            <a:spAutoFit/>
          </a:bodyPr>
          <a:lstStyle/>
          <a:p>
            <a:r>
              <a:rPr lang="id-ID" sz="1000" dirty="0"/>
              <a:t>#</a:t>
            </a:r>
            <a:r>
              <a:rPr lang="id-ID" sz="1000" dirty="0" err="1"/>
              <a:t>include</a:t>
            </a:r>
            <a:r>
              <a:rPr lang="id-ID" sz="1000" dirty="0"/>
              <a:t> &lt;</a:t>
            </a:r>
            <a:r>
              <a:rPr lang="id-ID" sz="1000" dirty="0" err="1"/>
              <a:t>WiFi.h</a:t>
            </a:r>
            <a:r>
              <a:rPr lang="id-ID" sz="1000" dirty="0"/>
              <a:t>&gt;</a:t>
            </a:r>
          </a:p>
          <a:p>
            <a:r>
              <a:rPr lang="id-ID" sz="1000" dirty="0"/>
              <a:t>#</a:t>
            </a:r>
            <a:r>
              <a:rPr lang="id-ID" sz="1000" dirty="0" err="1"/>
              <a:t>include</a:t>
            </a:r>
            <a:r>
              <a:rPr lang="id-ID" sz="1000" dirty="0"/>
              <a:t> &lt;</a:t>
            </a:r>
            <a:r>
              <a:rPr lang="id-ID" sz="1000" dirty="0" err="1"/>
              <a:t>WiFiClient.h</a:t>
            </a:r>
            <a:r>
              <a:rPr lang="id-ID" sz="1000" dirty="0"/>
              <a:t>&gt;</a:t>
            </a:r>
          </a:p>
          <a:p>
            <a:r>
              <a:rPr lang="id-ID" sz="1000" dirty="0"/>
              <a:t>#</a:t>
            </a:r>
            <a:r>
              <a:rPr lang="id-ID" sz="1000" dirty="0" err="1"/>
              <a:t>include</a:t>
            </a:r>
            <a:r>
              <a:rPr lang="id-ID" sz="1000" dirty="0"/>
              <a:t> &lt;</a:t>
            </a:r>
            <a:r>
              <a:rPr lang="id-ID" sz="1000" dirty="0" err="1"/>
              <a:t>WebServer.h</a:t>
            </a:r>
            <a:r>
              <a:rPr lang="id-ID" sz="1000" dirty="0"/>
              <a:t>&gt;</a:t>
            </a:r>
          </a:p>
          <a:p>
            <a:r>
              <a:rPr lang="id-ID" sz="1000" dirty="0"/>
              <a:t>#</a:t>
            </a:r>
            <a:r>
              <a:rPr lang="id-ID" sz="1000" dirty="0" err="1"/>
              <a:t>include</a:t>
            </a:r>
            <a:r>
              <a:rPr lang="id-ID" sz="1000" dirty="0"/>
              <a:t> &lt;</a:t>
            </a:r>
            <a:r>
              <a:rPr lang="id-ID" sz="1000" dirty="0" err="1"/>
              <a:t>ESPmDNS.h</a:t>
            </a:r>
            <a:r>
              <a:rPr lang="id-ID" sz="1000" dirty="0"/>
              <a:t>&gt;</a:t>
            </a:r>
          </a:p>
          <a:p>
            <a:endParaRPr lang="id-ID" sz="1000" dirty="0"/>
          </a:p>
          <a:p>
            <a:r>
              <a:rPr lang="id-ID" sz="1000" dirty="0" err="1"/>
              <a:t>const</a:t>
            </a:r>
            <a:r>
              <a:rPr lang="id-ID" sz="1000" dirty="0"/>
              <a:t> </a:t>
            </a:r>
            <a:r>
              <a:rPr lang="id-ID" sz="1000" dirty="0" err="1"/>
              <a:t>char</a:t>
            </a:r>
            <a:r>
              <a:rPr lang="id-ID" sz="1000" dirty="0"/>
              <a:t>* </a:t>
            </a:r>
            <a:r>
              <a:rPr lang="id-ID" sz="1000" dirty="0" err="1"/>
              <a:t>ssid</a:t>
            </a:r>
            <a:r>
              <a:rPr lang="id-ID" sz="1000" dirty="0"/>
              <a:t> = “</a:t>
            </a:r>
            <a:r>
              <a:rPr lang="en-AU" sz="1000" b="1" dirty="0"/>
              <a:t>GANTI_DG_SSD_ANDA</a:t>
            </a:r>
            <a:r>
              <a:rPr lang="id-ID" sz="1000" dirty="0"/>
              <a:t>";</a:t>
            </a:r>
          </a:p>
          <a:p>
            <a:r>
              <a:rPr lang="id-ID" sz="1000" dirty="0" err="1"/>
              <a:t>const</a:t>
            </a:r>
            <a:r>
              <a:rPr lang="id-ID" sz="1000" dirty="0"/>
              <a:t> </a:t>
            </a:r>
            <a:r>
              <a:rPr lang="id-ID" sz="1000" dirty="0" err="1"/>
              <a:t>char</a:t>
            </a:r>
            <a:r>
              <a:rPr lang="id-ID" sz="1000" dirty="0"/>
              <a:t>* </a:t>
            </a:r>
            <a:r>
              <a:rPr lang="id-ID" sz="1000" dirty="0" err="1"/>
              <a:t>password</a:t>
            </a:r>
            <a:r>
              <a:rPr lang="id-ID" sz="1000" dirty="0"/>
              <a:t> = “</a:t>
            </a:r>
            <a:r>
              <a:rPr lang="en-AU" sz="1000" b="1" dirty="0"/>
              <a:t>GANTI_DG_PWD</a:t>
            </a:r>
            <a:r>
              <a:rPr lang="id-ID" sz="1000" dirty="0"/>
              <a:t>";</a:t>
            </a:r>
          </a:p>
          <a:p>
            <a:endParaRPr lang="id-ID" sz="1000" dirty="0"/>
          </a:p>
          <a:p>
            <a:r>
              <a:rPr lang="id-ID" sz="1000" dirty="0" err="1"/>
              <a:t>WebServer</a:t>
            </a:r>
            <a:r>
              <a:rPr lang="id-ID" sz="1000" dirty="0"/>
              <a:t> server(80);</a:t>
            </a:r>
          </a:p>
          <a:p>
            <a:endParaRPr lang="id-ID" sz="1000" dirty="0"/>
          </a:p>
          <a:p>
            <a:r>
              <a:rPr lang="id-ID" sz="1000" dirty="0" err="1"/>
              <a:t>const</a:t>
            </a:r>
            <a:r>
              <a:rPr lang="id-ID" sz="1000" dirty="0"/>
              <a:t> int led1 = LED_BUILTIN;</a:t>
            </a:r>
          </a:p>
          <a:p>
            <a:r>
              <a:rPr lang="id-ID" sz="1000" dirty="0"/>
              <a:t>bool led1status = LOW;</a:t>
            </a:r>
          </a:p>
          <a:p>
            <a:endParaRPr lang="id-ID" sz="1000" dirty="0"/>
          </a:p>
          <a:p>
            <a:r>
              <a:rPr lang="id-ID" sz="1000" dirty="0" err="1"/>
              <a:t>void</a:t>
            </a:r>
            <a:r>
              <a:rPr lang="id-ID" sz="1000" dirty="0"/>
              <a:t> </a:t>
            </a:r>
            <a:r>
              <a:rPr lang="id-ID" sz="1000" dirty="0" err="1"/>
              <a:t>handle_OnConnect</a:t>
            </a:r>
            <a:r>
              <a:rPr lang="id-ID" sz="1000" dirty="0"/>
              <a:t>() {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server.send</a:t>
            </a:r>
            <a:r>
              <a:rPr lang="id-ID" sz="1000" dirty="0"/>
              <a:t>(200, "</a:t>
            </a:r>
            <a:r>
              <a:rPr lang="id-ID" sz="1000" dirty="0" err="1"/>
              <a:t>text</a:t>
            </a:r>
            <a:r>
              <a:rPr lang="id-ID" sz="1000" dirty="0"/>
              <a:t>/</a:t>
            </a:r>
            <a:r>
              <a:rPr lang="id-ID" sz="1000" dirty="0" err="1"/>
              <a:t>html</a:t>
            </a:r>
            <a:r>
              <a:rPr lang="id-ID" sz="1000" dirty="0"/>
              <a:t>", </a:t>
            </a:r>
            <a:r>
              <a:rPr lang="id-ID" sz="1000" dirty="0" err="1"/>
              <a:t>SendHTML</a:t>
            </a:r>
            <a:r>
              <a:rPr lang="id-ID" sz="1000" dirty="0"/>
              <a:t>(led1status));</a:t>
            </a:r>
          </a:p>
          <a:p>
            <a:r>
              <a:rPr lang="id-ID" sz="1000" dirty="0"/>
              <a:t>}</a:t>
            </a:r>
          </a:p>
          <a:p>
            <a:endParaRPr lang="id-ID" sz="1000" dirty="0"/>
          </a:p>
          <a:p>
            <a:r>
              <a:rPr lang="id-ID" sz="1000" dirty="0" err="1"/>
              <a:t>void</a:t>
            </a:r>
            <a:r>
              <a:rPr lang="id-ID" sz="1000" dirty="0"/>
              <a:t> handle_led1on() {</a:t>
            </a:r>
          </a:p>
          <a:p>
            <a:r>
              <a:rPr lang="id-ID" sz="1000" dirty="0"/>
              <a:t>  led1status = HIGH;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server.send</a:t>
            </a:r>
            <a:r>
              <a:rPr lang="id-ID" sz="1000" dirty="0"/>
              <a:t>(200, "</a:t>
            </a:r>
            <a:r>
              <a:rPr lang="id-ID" sz="1000" dirty="0" err="1"/>
              <a:t>text</a:t>
            </a:r>
            <a:r>
              <a:rPr lang="id-ID" sz="1000" dirty="0"/>
              <a:t>/</a:t>
            </a:r>
            <a:r>
              <a:rPr lang="id-ID" sz="1000" dirty="0" err="1"/>
              <a:t>html</a:t>
            </a:r>
            <a:r>
              <a:rPr lang="id-ID" sz="1000" dirty="0"/>
              <a:t>", </a:t>
            </a:r>
            <a:r>
              <a:rPr lang="id-ID" sz="1000" dirty="0" err="1"/>
              <a:t>SendHTML</a:t>
            </a:r>
            <a:r>
              <a:rPr lang="id-ID" sz="1000" dirty="0"/>
              <a:t>(led1status));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("LED dinyalakan.");</a:t>
            </a:r>
          </a:p>
          <a:p>
            <a:r>
              <a:rPr lang="id-ID" sz="1000" dirty="0"/>
              <a:t>}</a:t>
            </a:r>
          </a:p>
          <a:p>
            <a:endParaRPr lang="id-ID" sz="1000" dirty="0"/>
          </a:p>
          <a:p>
            <a:r>
              <a:rPr lang="id-ID" sz="1000" dirty="0" err="1"/>
              <a:t>void</a:t>
            </a:r>
            <a:r>
              <a:rPr lang="id-ID" sz="1000" dirty="0"/>
              <a:t> handle_led1off() {</a:t>
            </a:r>
          </a:p>
          <a:p>
            <a:r>
              <a:rPr lang="id-ID" sz="1000" dirty="0"/>
              <a:t>  led1status = LOW;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server.send</a:t>
            </a:r>
            <a:r>
              <a:rPr lang="id-ID" sz="1000" dirty="0"/>
              <a:t>(200, "</a:t>
            </a:r>
            <a:r>
              <a:rPr lang="id-ID" sz="1000" dirty="0" err="1"/>
              <a:t>text</a:t>
            </a:r>
            <a:r>
              <a:rPr lang="id-ID" sz="1000" dirty="0"/>
              <a:t>/</a:t>
            </a:r>
            <a:r>
              <a:rPr lang="id-ID" sz="1000" dirty="0" err="1"/>
              <a:t>html</a:t>
            </a:r>
            <a:r>
              <a:rPr lang="id-ID" sz="1000" dirty="0"/>
              <a:t>", </a:t>
            </a:r>
            <a:r>
              <a:rPr lang="id-ID" sz="1000" dirty="0" err="1"/>
              <a:t>SendHTML</a:t>
            </a:r>
            <a:r>
              <a:rPr lang="id-ID" sz="1000" dirty="0"/>
              <a:t>(led1status));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("LED dimatikan.");</a:t>
            </a:r>
          </a:p>
          <a:p>
            <a:r>
              <a:rPr lang="id-ID" sz="1000" dirty="0"/>
              <a:t>}</a:t>
            </a:r>
          </a:p>
          <a:p>
            <a:endParaRPr lang="id-ID" sz="1000" dirty="0"/>
          </a:p>
          <a:p>
            <a:r>
              <a:rPr lang="id-ID" sz="1000" dirty="0" err="1"/>
              <a:t>void</a:t>
            </a:r>
            <a:r>
              <a:rPr lang="id-ID" sz="1000" dirty="0"/>
              <a:t> </a:t>
            </a:r>
            <a:r>
              <a:rPr lang="id-ID" sz="1000" dirty="0" err="1"/>
              <a:t>handleNotFound</a:t>
            </a:r>
            <a:r>
              <a:rPr lang="id-ID" sz="1000" dirty="0"/>
              <a:t>() {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String</a:t>
            </a:r>
            <a:r>
              <a:rPr lang="id-ID" sz="1000" dirty="0"/>
              <a:t> </a:t>
            </a:r>
            <a:r>
              <a:rPr lang="id-ID" sz="1000" dirty="0" err="1"/>
              <a:t>message</a:t>
            </a:r>
            <a:r>
              <a:rPr lang="id-ID" sz="1000" dirty="0"/>
              <a:t> = "</a:t>
            </a:r>
            <a:r>
              <a:rPr lang="id-ID" sz="1000" dirty="0" err="1"/>
              <a:t>File</a:t>
            </a:r>
            <a:r>
              <a:rPr lang="id-ID" sz="1000" dirty="0"/>
              <a:t> Not </a:t>
            </a:r>
            <a:r>
              <a:rPr lang="id-ID" sz="1000" dirty="0" err="1"/>
              <a:t>Found</a:t>
            </a:r>
            <a:r>
              <a:rPr lang="id-ID" sz="1000" dirty="0"/>
              <a:t>\n\n";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message</a:t>
            </a:r>
            <a:r>
              <a:rPr lang="id-ID" sz="1000" dirty="0"/>
              <a:t> += "URI: ";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message</a:t>
            </a:r>
            <a:r>
              <a:rPr lang="id-ID" sz="1000" dirty="0"/>
              <a:t> += </a:t>
            </a:r>
            <a:r>
              <a:rPr lang="id-ID" sz="1000" dirty="0" err="1"/>
              <a:t>server.uri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message</a:t>
            </a:r>
            <a:r>
              <a:rPr lang="id-ID" sz="1000" dirty="0"/>
              <a:t> += "\</a:t>
            </a:r>
            <a:r>
              <a:rPr lang="id-ID" sz="1000" dirty="0" err="1"/>
              <a:t>nMethod</a:t>
            </a:r>
            <a:r>
              <a:rPr lang="id-ID" sz="1000" dirty="0"/>
              <a:t>: ";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message</a:t>
            </a:r>
            <a:r>
              <a:rPr lang="id-ID" sz="1000" dirty="0"/>
              <a:t> += (</a:t>
            </a:r>
            <a:r>
              <a:rPr lang="id-ID" sz="1000" dirty="0" err="1"/>
              <a:t>server.method</a:t>
            </a:r>
            <a:r>
              <a:rPr lang="id-ID" sz="1000" dirty="0"/>
              <a:t>() == HTTP_GET) ? "GET" : "POST";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message</a:t>
            </a:r>
            <a:r>
              <a:rPr lang="id-ID" sz="1000" dirty="0"/>
              <a:t> += "\</a:t>
            </a:r>
            <a:r>
              <a:rPr lang="id-ID" sz="1000" dirty="0" err="1"/>
              <a:t>nArguments</a:t>
            </a:r>
            <a:r>
              <a:rPr lang="id-ID" sz="1000" dirty="0"/>
              <a:t>: ";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message</a:t>
            </a:r>
            <a:r>
              <a:rPr lang="id-ID" sz="1000" dirty="0"/>
              <a:t> += </a:t>
            </a:r>
            <a:r>
              <a:rPr lang="id-ID" sz="1000" dirty="0" err="1"/>
              <a:t>server.args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message</a:t>
            </a:r>
            <a:r>
              <a:rPr lang="id-ID" sz="1000" dirty="0"/>
              <a:t> += "\n";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for</a:t>
            </a:r>
            <a:r>
              <a:rPr lang="id-ID" sz="1000" dirty="0"/>
              <a:t> (uint8_t i = 0; i &lt; </a:t>
            </a:r>
            <a:r>
              <a:rPr lang="id-ID" sz="1000" dirty="0" err="1"/>
              <a:t>server.args</a:t>
            </a:r>
            <a:r>
              <a:rPr lang="id-ID" sz="1000" dirty="0"/>
              <a:t>(); i++)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message</a:t>
            </a:r>
            <a:r>
              <a:rPr lang="id-ID" sz="1000" dirty="0"/>
              <a:t> += " " + </a:t>
            </a:r>
            <a:r>
              <a:rPr lang="id-ID" sz="1000" dirty="0" err="1"/>
              <a:t>server.argName</a:t>
            </a:r>
            <a:r>
              <a:rPr lang="id-ID" sz="1000" dirty="0"/>
              <a:t>(i) + ": " + </a:t>
            </a:r>
            <a:r>
              <a:rPr lang="id-ID" sz="1000" dirty="0" err="1"/>
              <a:t>server.arg</a:t>
            </a:r>
            <a:r>
              <a:rPr lang="id-ID" sz="1000" dirty="0"/>
              <a:t>(i) + "\n";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server.send</a:t>
            </a:r>
            <a:r>
              <a:rPr lang="id-ID" sz="1000" dirty="0"/>
              <a:t>(404, "</a:t>
            </a:r>
            <a:r>
              <a:rPr lang="id-ID" sz="1000" dirty="0" err="1"/>
              <a:t>text</a:t>
            </a:r>
            <a:r>
              <a:rPr lang="id-ID" sz="1000" dirty="0"/>
              <a:t>/</a:t>
            </a:r>
            <a:r>
              <a:rPr lang="id-ID" sz="1000" dirty="0" err="1"/>
              <a:t>plain</a:t>
            </a:r>
            <a:r>
              <a:rPr lang="id-ID" sz="1000" dirty="0"/>
              <a:t>", </a:t>
            </a:r>
            <a:r>
              <a:rPr lang="id-ID" sz="1000" dirty="0" err="1"/>
              <a:t>message</a:t>
            </a:r>
            <a:r>
              <a:rPr lang="id-ID" sz="1000" dirty="0"/>
              <a:t>);</a:t>
            </a:r>
          </a:p>
          <a:p>
            <a:r>
              <a:rPr lang="id-ID" sz="1000" dirty="0"/>
              <a:t>}</a:t>
            </a:r>
          </a:p>
          <a:p>
            <a:endParaRPr lang="id-ID" sz="1000" dirty="0"/>
          </a:p>
          <a:p>
            <a:r>
              <a:rPr lang="id-ID" sz="1000" dirty="0" err="1"/>
              <a:t>void</a:t>
            </a:r>
            <a:r>
              <a:rPr lang="id-ID" sz="1000" dirty="0"/>
              <a:t> setup(</a:t>
            </a:r>
            <a:r>
              <a:rPr lang="id-ID" sz="1000" dirty="0" err="1"/>
              <a:t>void</a:t>
            </a:r>
            <a:r>
              <a:rPr lang="id-ID" sz="1000" dirty="0"/>
              <a:t>) {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pinMode</a:t>
            </a:r>
            <a:r>
              <a:rPr lang="id-ID" sz="1000" dirty="0"/>
              <a:t>(led1, OUTPUT);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Serial.begin</a:t>
            </a:r>
            <a:r>
              <a:rPr lang="id-ID" sz="1000" dirty="0"/>
              <a:t>(115200);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WiFi.mode</a:t>
            </a:r>
            <a:r>
              <a:rPr lang="id-ID" sz="1000" dirty="0"/>
              <a:t>(WIFI_STA);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WiFi.begin</a:t>
            </a:r>
            <a:r>
              <a:rPr lang="id-ID" sz="1000" dirty="0"/>
              <a:t>(</a:t>
            </a:r>
            <a:r>
              <a:rPr lang="id-ID" sz="1000" dirty="0" err="1"/>
              <a:t>ssid</a:t>
            </a:r>
            <a:r>
              <a:rPr lang="id-ID" sz="1000" dirty="0"/>
              <a:t>, </a:t>
            </a:r>
            <a:r>
              <a:rPr lang="id-ID" sz="1000" dirty="0" err="1"/>
              <a:t>password</a:t>
            </a:r>
            <a:r>
              <a:rPr lang="id-ID" sz="1000" dirty="0"/>
              <a:t>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("");</a:t>
            </a:r>
          </a:p>
          <a:p>
            <a:endParaRPr lang="id-ID" sz="1000" dirty="0"/>
          </a:p>
          <a:p>
            <a:r>
              <a:rPr lang="id-ID" sz="1000" dirty="0"/>
              <a:t>  // </a:t>
            </a:r>
            <a:r>
              <a:rPr lang="id-ID" sz="1000" dirty="0" err="1"/>
              <a:t>Wait</a:t>
            </a:r>
            <a:r>
              <a:rPr lang="id-ID" sz="1000" dirty="0"/>
              <a:t> </a:t>
            </a:r>
            <a:r>
              <a:rPr lang="id-ID" sz="1000" dirty="0" err="1"/>
              <a:t>for</a:t>
            </a:r>
            <a:r>
              <a:rPr lang="id-ID" sz="1000" dirty="0"/>
              <a:t> </a:t>
            </a:r>
            <a:r>
              <a:rPr lang="id-ID" sz="1000" dirty="0" err="1"/>
              <a:t>connection</a:t>
            </a:r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while</a:t>
            </a:r>
            <a:r>
              <a:rPr lang="id-ID" sz="1000" dirty="0"/>
              <a:t> (</a:t>
            </a:r>
            <a:r>
              <a:rPr lang="id-ID" sz="1000" dirty="0" err="1"/>
              <a:t>WiFi.status</a:t>
            </a:r>
            <a:r>
              <a:rPr lang="id-ID" sz="1000" dirty="0"/>
              <a:t>() != WL_CONNECTED)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delay</a:t>
            </a:r>
            <a:r>
              <a:rPr lang="id-ID" sz="1000" dirty="0"/>
              <a:t>(500);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Serial.print</a:t>
            </a:r>
            <a:r>
              <a:rPr lang="id-ID" sz="1000" dirty="0"/>
              <a:t>(".");</a:t>
            </a:r>
          </a:p>
          <a:p>
            <a:r>
              <a:rPr lang="id-ID" sz="1000" dirty="0"/>
              <a:t>  }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</a:t>
            </a:r>
            <a:r>
              <a:rPr lang="id-ID" sz="1000" dirty="0"/>
              <a:t>("</a:t>
            </a:r>
            <a:r>
              <a:rPr lang="id-ID" sz="1000" dirty="0" err="1"/>
              <a:t>Connected</a:t>
            </a:r>
            <a:r>
              <a:rPr lang="id-ID" sz="1000" dirty="0"/>
              <a:t> </a:t>
            </a:r>
            <a:r>
              <a:rPr lang="id-ID" sz="1000" dirty="0" err="1"/>
              <a:t>to</a:t>
            </a:r>
            <a:r>
              <a:rPr lang="id-ID" sz="1000" dirty="0"/>
              <a:t> 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</a:t>
            </a:r>
            <a:r>
              <a:rPr lang="id-ID" sz="1000" dirty="0" err="1"/>
              <a:t>ssid</a:t>
            </a:r>
            <a:r>
              <a:rPr lang="id-ID" sz="1000" dirty="0"/>
              <a:t>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</a:t>
            </a:r>
            <a:r>
              <a:rPr lang="id-ID" sz="1000" dirty="0"/>
              <a:t>("IP </a:t>
            </a:r>
            <a:r>
              <a:rPr lang="id-ID" sz="1000" dirty="0" err="1"/>
              <a:t>address</a:t>
            </a:r>
            <a:r>
              <a:rPr lang="id-ID" sz="1000" dirty="0"/>
              <a:t>: ");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</a:t>
            </a:r>
            <a:r>
              <a:rPr lang="id-ID" sz="1000" dirty="0" err="1"/>
              <a:t>WiFi.localIP</a:t>
            </a:r>
            <a:r>
              <a:rPr lang="id-ID" sz="1000" dirty="0"/>
              <a:t>());</a:t>
            </a:r>
          </a:p>
          <a:p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if</a:t>
            </a:r>
            <a:r>
              <a:rPr lang="id-ID" sz="1000" dirty="0"/>
              <a:t> (</a:t>
            </a:r>
            <a:r>
              <a:rPr lang="id-ID" sz="1000" dirty="0" err="1"/>
              <a:t>MDNS.begin</a:t>
            </a:r>
            <a:r>
              <a:rPr lang="id-ID" sz="1000" dirty="0"/>
              <a:t>("esp32"))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Serial.println</a:t>
            </a:r>
            <a:r>
              <a:rPr lang="id-ID" sz="1000" dirty="0"/>
              <a:t>("MDNS </a:t>
            </a:r>
            <a:r>
              <a:rPr lang="id-ID" sz="1000" dirty="0" err="1"/>
              <a:t>responder</a:t>
            </a:r>
            <a:r>
              <a:rPr lang="id-ID" sz="1000" dirty="0"/>
              <a:t> </a:t>
            </a:r>
            <a:r>
              <a:rPr lang="id-ID" sz="1000" dirty="0" err="1"/>
              <a:t>started</a:t>
            </a:r>
            <a:r>
              <a:rPr lang="id-ID" sz="1000" dirty="0"/>
              <a:t>");</a:t>
            </a:r>
          </a:p>
          <a:p>
            <a:r>
              <a:rPr lang="id-ID" sz="1000" dirty="0"/>
              <a:t>  }</a:t>
            </a:r>
          </a:p>
          <a:p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server.on</a:t>
            </a:r>
            <a:r>
              <a:rPr lang="id-ID" sz="1000" dirty="0"/>
              <a:t>("/", </a:t>
            </a:r>
            <a:r>
              <a:rPr lang="id-ID" sz="1000" dirty="0" err="1"/>
              <a:t>handle_OnConnect</a:t>
            </a:r>
            <a:r>
              <a:rPr lang="id-ID" sz="1000" dirty="0"/>
              <a:t>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server.on</a:t>
            </a:r>
            <a:r>
              <a:rPr lang="id-ID" sz="1000" dirty="0"/>
              <a:t>("/led1on", handle_led1on);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server.on</a:t>
            </a:r>
            <a:r>
              <a:rPr lang="id-ID" sz="1000" dirty="0"/>
              <a:t>("/led1off", handle_led1off);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server.onNotFound</a:t>
            </a:r>
            <a:r>
              <a:rPr lang="id-ID" sz="1000" dirty="0"/>
              <a:t>(</a:t>
            </a:r>
            <a:r>
              <a:rPr lang="id-ID" sz="1000" dirty="0" err="1"/>
              <a:t>handleNotFound</a:t>
            </a:r>
            <a:r>
              <a:rPr lang="id-ID" sz="1000" dirty="0"/>
              <a:t>);</a:t>
            </a:r>
          </a:p>
          <a:p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server.begin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Serial.println</a:t>
            </a:r>
            <a:r>
              <a:rPr lang="id-ID" sz="1000" dirty="0"/>
              <a:t>("HTTP server </a:t>
            </a:r>
            <a:r>
              <a:rPr lang="id-ID" sz="1000" dirty="0" err="1"/>
              <a:t>started</a:t>
            </a:r>
            <a:r>
              <a:rPr lang="id-ID" sz="1000" dirty="0"/>
              <a:t>");</a:t>
            </a:r>
          </a:p>
          <a:p>
            <a:r>
              <a:rPr lang="id-ID" sz="1000" dirty="0"/>
              <a:t>}</a:t>
            </a:r>
          </a:p>
          <a:p>
            <a:endParaRPr lang="id-ID" sz="1000" dirty="0"/>
          </a:p>
          <a:p>
            <a:r>
              <a:rPr lang="id-ID" sz="1000" dirty="0" err="1"/>
              <a:t>void</a:t>
            </a:r>
            <a:r>
              <a:rPr lang="id-ID" sz="1000" dirty="0"/>
              <a:t> </a:t>
            </a:r>
            <a:r>
              <a:rPr lang="id-ID" sz="1000" dirty="0" err="1"/>
              <a:t>loop</a:t>
            </a:r>
            <a:r>
              <a:rPr lang="id-ID" sz="1000" dirty="0"/>
              <a:t>(</a:t>
            </a:r>
            <a:r>
              <a:rPr lang="id-ID" sz="1000" dirty="0" err="1"/>
              <a:t>void</a:t>
            </a:r>
            <a:r>
              <a:rPr lang="id-ID" sz="1000" dirty="0"/>
              <a:t>) {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server.handleClient</a:t>
            </a:r>
            <a:r>
              <a:rPr lang="id-ID" sz="1000" dirty="0"/>
              <a:t>();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if</a:t>
            </a:r>
            <a:r>
              <a:rPr lang="id-ID" sz="1000" dirty="0"/>
              <a:t> (led1status)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digitalWrite</a:t>
            </a:r>
            <a:r>
              <a:rPr lang="id-ID" sz="1000" dirty="0"/>
              <a:t>(led1, 1);}   // LED1 seharusnya menyala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else</a:t>
            </a:r>
            <a:r>
              <a:rPr lang="id-ID" sz="1000" dirty="0"/>
              <a:t> {</a:t>
            </a:r>
          </a:p>
          <a:p>
            <a:r>
              <a:rPr lang="id-ID" sz="1000" dirty="0"/>
              <a:t>    </a:t>
            </a:r>
            <a:r>
              <a:rPr lang="id-ID" sz="1000" dirty="0" err="1"/>
              <a:t>digitalWrite</a:t>
            </a:r>
            <a:r>
              <a:rPr lang="id-ID" sz="1000" dirty="0"/>
              <a:t>(led1, 0);}   // LED0 seharusnya menyala</a:t>
            </a:r>
          </a:p>
          <a:p>
            <a:r>
              <a:rPr lang="id-ID" sz="1000" dirty="0"/>
              <a:t>}</a:t>
            </a:r>
          </a:p>
          <a:p>
            <a:endParaRPr lang="id-ID" sz="1000" dirty="0"/>
          </a:p>
          <a:p>
            <a:r>
              <a:rPr lang="id-ID" sz="1000" dirty="0" err="1"/>
              <a:t>String</a:t>
            </a:r>
            <a:r>
              <a:rPr lang="id-ID" sz="1000" dirty="0"/>
              <a:t> </a:t>
            </a:r>
            <a:r>
              <a:rPr lang="id-ID" sz="1000" dirty="0" err="1"/>
              <a:t>SendHTML</a:t>
            </a:r>
            <a:r>
              <a:rPr lang="id-ID" sz="1000" dirty="0"/>
              <a:t>(uint8_t led1stat){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String</a:t>
            </a:r>
            <a:r>
              <a:rPr lang="id-ID" sz="1000" dirty="0"/>
              <a:t> teks = "&lt;!DOCTYPE </a:t>
            </a:r>
            <a:r>
              <a:rPr lang="id-ID" sz="1000" dirty="0" err="1"/>
              <a:t>html</a:t>
            </a:r>
            <a:r>
              <a:rPr lang="id-ID" sz="1000" dirty="0"/>
              <a:t>&gt; &lt;</a:t>
            </a:r>
            <a:r>
              <a:rPr lang="id-ID" sz="1000" dirty="0" err="1"/>
              <a:t>html</a:t>
            </a:r>
            <a:r>
              <a:rPr lang="id-ID" sz="1000" dirty="0"/>
              <a:t>&gt;\n";</a:t>
            </a:r>
          </a:p>
          <a:p>
            <a:endParaRPr lang="id-ID" sz="1000" dirty="0"/>
          </a:p>
          <a:p>
            <a:r>
              <a:rPr lang="id-ID" sz="1000" dirty="0"/>
              <a:t>  </a:t>
            </a:r>
            <a:r>
              <a:rPr lang="id-ID" sz="1000" dirty="0" err="1"/>
              <a:t>if</a:t>
            </a:r>
            <a:r>
              <a:rPr lang="id-ID" sz="1000" dirty="0"/>
              <a:t> (led1status) {</a:t>
            </a:r>
          </a:p>
          <a:p>
            <a:r>
              <a:rPr lang="id-ID" sz="1000" dirty="0"/>
              <a:t>    teks += "&lt;h2&gt;Status LED: MENYALA&lt;/h2&gt;&lt;</a:t>
            </a:r>
            <a:r>
              <a:rPr lang="id-ID" sz="1000" dirty="0" err="1"/>
              <a:t>br</a:t>
            </a:r>
            <a:r>
              <a:rPr lang="id-ID" sz="1000" dirty="0"/>
              <a:t>&gt;";}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else</a:t>
            </a:r>
            <a:r>
              <a:rPr lang="id-ID" sz="1000" dirty="0"/>
              <a:t> {</a:t>
            </a:r>
          </a:p>
          <a:p>
            <a:r>
              <a:rPr lang="id-ID" sz="1000" dirty="0"/>
              <a:t>    teks += "&lt;h2&gt;Status LED: MATI&lt;/h2&gt;&lt;</a:t>
            </a:r>
            <a:r>
              <a:rPr lang="id-ID" sz="1000" dirty="0" err="1"/>
              <a:t>br</a:t>
            </a:r>
            <a:r>
              <a:rPr lang="id-ID" sz="1000" dirty="0"/>
              <a:t>&gt;";}</a:t>
            </a:r>
          </a:p>
          <a:p>
            <a:endParaRPr lang="id-ID" sz="1000" dirty="0"/>
          </a:p>
          <a:p>
            <a:r>
              <a:rPr lang="id-ID" sz="1000" dirty="0"/>
              <a:t>  teks += "&lt;a </a:t>
            </a:r>
            <a:r>
              <a:rPr lang="id-ID" sz="1000" dirty="0" err="1"/>
              <a:t>href</a:t>
            </a:r>
            <a:r>
              <a:rPr lang="id-ID" sz="1000" dirty="0"/>
              <a:t>=\"/led1on\"\"&gt;&lt;</a:t>
            </a:r>
            <a:r>
              <a:rPr lang="id-ID" sz="1000" dirty="0" err="1"/>
              <a:t>button</a:t>
            </a:r>
            <a:r>
              <a:rPr lang="id-ID" sz="1000" dirty="0"/>
              <a:t>&gt;Nyalakan LED &lt;/</a:t>
            </a:r>
            <a:r>
              <a:rPr lang="id-ID" sz="1000" dirty="0" err="1"/>
              <a:t>button</a:t>
            </a:r>
            <a:r>
              <a:rPr lang="id-ID" sz="1000" dirty="0"/>
              <a:t>&gt;&lt;/a&gt;";</a:t>
            </a:r>
          </a:p>
          <a:p>
            <a:r>
              <a:rPr lang="id-ID" sz="1000" dirty="0"/>
              <a:t>  teks += "&lt;a </a:t>
            </a:r>
            <a:r>
              <a:rPr lang="id-ID" sz="1000" dirty="0" err="1"/>
              <a:t>href</a:t>
            </a:r>
            <a:r>
              <a:rPr lang="id-ID" sz="1000" dirty="0"/>
              <a:t>=\"/led1off\"\"&gt;&lt;</a:t>
            </a:r>
            <a:r>
              <a:rPr lang="id-ID" sz="1000" dirty="0" err="1"/>
              <a:t>button</a:t>
            </a:r>
            <a:r>
              <a:rPr lang="id-ID" sz="1000" dirty="0"/>
              <a:t>&gt;Matikan LED &lt;/</a:t>
            </a:r>
            <a:r>
              <a:rPr lang="id-ID" sz="1000" dirty="0" err="1"/>
              <a:t>button</a:t>
            </a:r>
            <a:r>
              <a:rPr lang="id-ID" sz="1000" dirty="0"/>
              <a:t>&gt;&lt;/a&gt;";</a:t>
            </a:r>
          </a:p>
          <a:p>
            <a:endParaRPr lang="id-ID" sz="1000" dirty="0"/>
          </a:p>
          <a:p>
            <a:r>
              <a:rPr lang="id-ID" sz="1000" dirty="0"/>
              <a:t>  teks += "&lt;/</a:t>
            </a:r>
            <a:r>
              <a:rPr lang="id-ID" sz="1000" dirty="0" err="1"/>
              <a:t>html</a:t>
            </a:r>
            <a:r>
              <a:rPr lang="id-ID" sz="1000" dirty="0"/>
              <a:t>&gt;";</a:t>
            </a:r>
          </a:p>
          <a:p>
            <a:r>
              <a:rPr lang="id-ID" sz="1000" dirty="0"/>
              <a:t>  </a:t>
            </a:r>
          </a:p>
          <a:p>
            <a:r>
              <a:rPr lang="id-ID" sz="1000" dirty="0"/>
              <a:t>  </a:t>
            </a:r>
            <a:r>
              <a:rPr lang="id-ID" sz="1000" dirty="0" err="1"/>
              <a:t>return</a:t>
            </a:r>
            <a:r>
              <a:rPr lang="id-ID" sz="1000" dirty="0"/>
              <a:t> teks;</a:t>
            </a:r>
          </a:p>
          <a:p>
            <a:r>
              <a:rPr lang="id-ID" sz="1000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62EE67-3E8D-4B00-8D19-5E4BE8D3B8AD}"/>
              </a:ext>
            </a:extLst>
          </p:cNvPr>
          <p:cNvSpPr txBox="1"/>
          <p:nvPr/>
        </p:nvSpPr>
        <p:spPr>
          <a:xfrm>
            <a:off x="1940560" y="826839"/>
            <a:ext cx="1239520" cy="738664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AU" sz="1400" dirty="0" err="1"/>
              <a:t>Ganti</a:t>
            </a:r>
            <a:r>
              <a:rPr lang="en-AU" sz="1400" dirty="0"/>
              <a:t> </a:t>
            </a:r>
            <a:r>
              <a:rPr lang="en-AU" sz="1400" dirty="0" err="1"/>
              <a:t>dengan</a:t>
            </a:r>
            <a:r>
              <a:rPr lang="en-AU" sz="1400" dirty="0"/>
              <a:t> SSID </a:t>
            </a:r>
            <a:r>
              <a:rPr lang="en-AU" sz="1400" dirty="0" err="1"/>
              <a:t>Wifi</a:t>
            </a:r>
            <a:r>
              <a:rPr lang="en-AU" sz="1400" dirty="0"/>
              <a:t> Anda di </a:t>
            </a:r>
            <a:r>
              <a:rPr lang="en-AU" sz="1400" dirty="0" err="1"/>
              <a:t>sini</a:t>
            </a:r>
            <a:endParaRPr lang="id-ID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B19337-E0B2-4C11-A79D-ABB0747834A2}"/>
              </a:ext>
            </a:extLst>
          </p:cNvPr>
          <p:cNvCxnSpPr>
            <a:cxnSpLocks/>
          </p:cNvCxnSpPr>
          <p:nvPr/>
        </p:nvCxnSpPr>
        <p:spPr>
          <a:xfrm flipH="1">
            <a:off x="2463800" y="1324635"/>
            <a:ext cx="193040" cy="481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83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AFCD-ABF5-4C54-BBA8-DF9407E2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Langkah</a:t>
            </a:r>
            <a:r>
              <a:rPr lang="en-AU" dirty="0"/>
              <a:t> </a:t>
            </a:r>
            <a:r>
              <a:rPr lang="en-AU" dirty="0" err="1"/>
              <a:t>percobaan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CFB2-8D16-4647-AC84-D2A566FC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Setelah program pada slide </a:t>
            </a:r>
            <a:r>
              <a:rPr lang="en-AU" dirty="0" err="1"/>
              <a:t>sebelumnya</a:t>
            </a:r>
            <a:r>
              <a:rPr lang="en-AU" dirty="0"/>
              <a:t> </a:t>
            </a:r>
            <a:r>
              <a:rPr lang="en-AU" dirty="0" err="1"/>
              <a:t>berhasil</a:t>
            </a:r>
            <a:r>
              <a:rPr lang="en-AU" dirty="0"/>
              <a:t> di-compile dan </a:t>
            </a:r>
            <a:r>
              <a:rPr lang="en-AU" dirty="0" err="1"/>
              <a:t>diunggah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board ESP8266, </a:t>
            </a:r>
            <a:r>
              <a:rPr lang="en-AU" dirty="0" err="1"/>
              <a:t>selanjutnya</a:t>
            </a:r>
            <a:r>
              <a:rPr lang="en-AU" dirty="0"/>
              <a:t> </a:t>
            </a:r>
            <a:r>
              <a:rPr lang="en-AU" dirty="0" err="1"/>
              <a:t>tekan</a:t>
            </a:r>
            <a:r>
              <a:rPr lang="en-AU" dirty="0"/>
              <a:t> pushbutton RESET pada board. Buka serial monitor di Arduino IDE (</a:t>
            </a:r>
            <a:r>
              <a:rPr lang="en-AU" dirty="0" err="1"/>
              <a:t>pastikan</a:t>
            </a:r>
            <a:r>
              <a:rPr lang="en-AU" dirty="0"/>
              <a:t> </a:t>
            </a:r>
            <a:r>
              <a:rPr lang="en-AU" dirty="0" err="1"/>
              <a:t>baudrate</a:t>
            </a:r>
            <a:r>
              <a:rPr lang="en-AU" dirty="0"/>
              <a:t> </a:t>
            </a:r>
            <a:r>
              <a:rPr lang="en-AU" dirty="0" err="1"/>
              <a:t>sama</a:t>
            </a:r>
            <a:r>
              <a:rPr lang="en-AU" dirty="0"/>
              <a:t>: 115200), dan </a:t>
            </a:r>
            <a:r>
              <a:rPr lang="en-AU" dirty="0" err="1"/>
              <a:t>amati</a:t>
            </a:r>
            <a:r>
              <a:rPr lang="en-AU" dirty="0"/>
              <a:t> </a:t>
            </a:r>
            <a:r>
              <a:rPr lang="en-AU" dirty="0" err="1"/>
              <a:t>pesan</a:t>
            </a:r>
            <a:r>
              <a:rPr lang="en-AU" dirty="0"/>
              <a:t> </a:t>
            </a:r>
            <a:r>
              <a:rPr lang="en-AU" dirty="0" err="1"/>
              <a:t>dari</a:t>
            </a:r>
            <a:r>
              <a:rPr lang="en-AU" dirty="0"/>
              <a:t> ESP8266 yang </a:t>
            </a:r>
            <a:r>
              <a:rPr lang="en-AU" dirty="0" err="1"/>
              <a:t>muncul</a:t>
            </a:r>
            <a:r>
              <a:rPr lang="en-AU" dirty="0"/>
              <a:t>. Di </a:t>
            </a:r>
            <a:r>
              <a:rPr lang="en-AU" dirty="0" err="1"/>
              <a:t>antaranya</a:t>
            </a:r>
            <a:r>
              <a:rPr lang="en-AU" dirty="0"/>
              <a:t>, yang </a:t>
            </a:r>
            <a:r>
              <a:rPr lang="en-AU" dirty="0" err="1"/>
              <a:t>penting</a:t>
            </a:r>
            <a:r>
              <a:rPr lang="en-AU" dirty="0"/>
              <a:t> </a:t>
            </a:r>
            <a:r>
              <a:rPr lang="en-AU" dirty="0" err="1"/>
              <a:t>adalah</a:t>
            </a:r>
            <a:r>
              <a:rPr lang="en-AU" dirty="0"/>
              <a:t> IP Address </a:t>
            </a:r>
            <a:r>
              <a:rPr lang="en-AU" dirty="0" err="1"/>
              <a:t>dari</a:t>
            </a:r>
            <a:r>
              <a:rPr lang="en-AU" dirty="0"/>
              <a:t> board </a:t>
            </a:r>
            <a:r>
              <a:rPr lang="en-AU" dirty="0" err="1"/>
              <a:t>tersebut</a:t>
            </a:r>
            <a:r>
              <a:rPr lang="en-AU" dirty="0"/>
              <a:t>.</a:t>
            </a:r>
          </a:p>
          <a:p>
            <a:r>
              <a:rPr lang="en-AU" dirty="0" err="1"/>
              <a:t>Gunakan</a:t>
            </a:r>
            <a:r>
              <a:rPr lang="en-AU" dirty="0"/>
              <a:t> IP address </a:t>
            </a:r>
            <a:r>
              <a:rPr lang="en-AU" dirty="0" err="1"/>
              <a:t>tersebut</a:t>
            </a:r>
            <a:r>
              <a:rPr lang="en-AU" dirty="0"/>
              <a:t>, </a:t>
            </a:r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cara</a:t>
            </a:r>
            <a:r>
              <a:rPr lang="en-AU" dirty="0"/>
              <a:t> </a:t>
            </a:r>
            <a:r>
              <a:rPr lang="en-AU" dirty="0" err="1"/>
              <a:t>mengisikan</a:t>
            </a:r>
            <a:r>
              <a:rPr lang="en-AU" dirty="0"/>
              <a:t> URL </a:t>
            </a:r>
            <a:r>
              <a:rPr lang="en-AU" dirty="0" err="1"/>
              <a:t>tersebut</a:t>
            </a:r>
            <a:r>
              <a:rPr lang="en-AU" dirty="0"/>
              <a:t> di browser di laptop / HP yang </a:t>
            </a:r>
            <a:r>
              <a:rPr lang="en-AU" dirty="0" err="1"/>
              <a:t>terhubung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access point.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2091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7C99-0D87-4A7D-9705-56655716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tampilan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ESP32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A36DBE-80CE-4EDE-AD6F-16F68553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408" y="2049145"/>
            <a:ext cx="508718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4566A4-B2CD-4614-AB99-978DD3FE19AD}"/>
              </a:ext>
            </a:extLst>
          </p:cNvPr>
          <p:cNvSpPr txBox="1"/>
          <p:nvPr/>
        </p:nvSpPr>
        <p:spPr>
          <a:xfrm>
            <a:off x="628650" y="1500585"/>
            <a:ext cx="2913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Tampilan</a:t>
            </a:r>
            <a:r>
              <a:rPr lang="en-AU" dirty="0"/>
              <a:t> pada Serial Monitor: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018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94AB-5F0E-4283-A696-1E137C06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96917"/>
            <a:ext cx="7886700" cy="1223883"/>
          </a:xfrm>
        </p:spPr>
        <p:txBody>
          <a:bodyPr/>
          <a:lstStyle/>
          <a:p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tampilan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ESP32</a:t>
            </a:r>
            <a:endParaRPr lang="id-ID" dirty="0"/>
          </a:p>
        </p:txBody>
      </p:sp>
      <p:pic>
        <p:nvPicPr>
          <p:cNvPr id="5" name="Content Placeholder 4" descr="A close up of a computer&#10;&#10;Description automatically generated">
            <a:extLst>
              <a:ext uri="{FF2B5EF4-FFF2-40B4-BE49-F238E27FC236}">
                <a16:creationId xmlns:a16="http://schemas.microsoft.com/office/drawing/2014/main" id="{B15C0D4B-CD4D-46C9-B4F5-AFA6B7412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0090"/>
          <a:stretch/>
        </p:blipFill>
        <p:spPr>
          <a:xfrm>
            <a:off x="1787790" y="1541026"/>
            <a:ext cx="5568417" cy="48597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A49F6-3818-4028-BC1B-EDD88F83110C}"/>
              </a:ext>
            </a:extLst>
          </p:cNvPr>
          <p:cNvSpPr txBox="1"/>
          <p:nvPr/>
        </p:nvSpPr>
        <p:spPr>
          <a:xfrm>
            <a:off x="628649" y="1136134"/>
            <a:ext cx="679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Tampilan</a:t>
            </a:r>
            <a:r>
              <a:rPr lang="en-AU" dirty="0"/>
              <a:t> pada browser di Client, </a:t>
            </a:r>
            <a:r>
              <a:rPr lang="en-AU" dirty="0" err="1"/>
              <a:t>serta</a:t>
            </a:r>
            <a:r>
              <a:rPr lang="en-AU" dirty="0"/>
              <a:t> </a:t>
            </a:r>
            <a:r>
              <a:rPr lang="en-AU" dirty="0" err="1"/>
              <a:t>foto</a:t>
            </a:r>
            <a:r>
              <a:rPr lang="en-AU" dirty="0"/>
              <a:t> </a:t>
            </a:r>
            <a:r>
              <a:rPr lang="en-AU" dirty="0" err="1"/>
              <a:t>penampakan</a:t>
            </a:r>
            <a:r>
              <a:rPr lang="en-AU" dirty="0"/>
              <a:t> IoT webserver: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4665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31C0-3B40-43A4-AFFA-94AB6AAB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210550" cy="13255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Tugas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(</a:t>
            </a:r>
            <a:r>
              <a:rPr lang="en-AU" dirty="0" err="1"/>
              <a:t>khusus</a:t>
            </a:r>
            <a:r>
              <a:rPr lang="en-AU" dirty="0"/>
              <a:t> </a:t>
            </a:r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menggunakan</a:t>
            </a:r>
            <a:r>
              <a:rPr lang="en-AU" dirty="0"/>
              <a:t> ESP8266)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8A17-F61A-4C95-A7D5-101E1EDC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percobaan</a:t>
            </a:r>
            <a:r>
              <a:rPr lang="en-AU" dirty="0"/>
              <a:t> </a:t>
            </a:r>
            <a:r>
              <a:rPr lang="en-AU" dirty="0" err="1"/>
              <a:t>sebelumnya</a:t>
            </a:r>
            <a:r>
              <a:rPr lang="en-AU" dirty="0"/>
              <a:t> </a:t>
            </a:r>
            <a:r>
              <a:rPr lang="en-AU" dirty="0" err="1"/>
              <a:t>berhasil</a:t>
            </a:r>
            <a:r>
              <a:rPr lang="en-AU" dirty="0"/>
              <a:t>,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terlihat</a:t>
            </a:r>
            <a:r>
              <a:rPr lang="en-AU" dirty="0"/>
              <a:t> </a:t>
            </a:r>
            <a:r>
              <a:rPr lang="en-AU" dirty="0" err="1"/>
              <a:t>bahwa</a:t>
            </a:r>
            <a:r>
              <a:rPr lang="en-AU" dirty="0"/>
              <a:t> LED </a:t>
            </a:r>
            <a:r>
              <a:rPr lang="en-AU" dirty="0" err="1"/>
              <a:t>menyalanya</a:t>
            </a:r>
            <a:r>
              <a:rPr lang="en-AU" dirty="0"/>
              <a:t> </a:t>
            </a:r>
            <a:r>
              <a:rPr lang="en-AU" dirty="0" err="1"/>
              <a:t>terbalik</a:t>
            </a:r>
            <a:r>
              <a:rPr lang="en-AU" dirty="0"/>
              <a:t>, </a:t>
            </a:r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seharusnya</a:t>
            </a:r>
            <a:r>
              <a:rPr lang="en-AU" dirty="0"/>
              <a:t> ON, LED </a:t>
            </a:r>
            <a:r>
              <a:rPr lang="en-AU" dirty="0" err="1"/>
              <a:t>justru</a:t>
            </a:r>
            <a:r>
              <a:rPr lang="en-AU" dirty="0"/>
              <a:t> OFF, dan </a:t>
            </a:r>
            <a:r>
              <a:rPr lang="en-AU" dirty="0" err="1"/>
              <a:t>sebaliknya</a:t>
            </a:r>
            <a:r>
              <a:rPr lang="en-AU" dirty="0"/>
              <a:t>.</a:t>
            </a:r>
          </a:p>
          <a:p>
            <a:r>
              <a:rPr lang="en-AU" dirty="0" err="1"/>
              <a:t>Betulkanlah</a:t>
            </a:r>
            <a:r>
              <a:rPr lang="en-AU" dirty="0"/>
              <a:t> </a:t>
            </a:r>
            <a:r>
              <a:rPr lang="en-AU" dirty="0" err="1"/>
              <a:t>permasalahaan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!</a:t>
            </a:r>
          </a:p>
          <a:p>
            <a:r>
              <a:rPr lang="en-AU" dirty="0" err="1"/>
              <a:t>Kunci</a:t>
            </a:r>
            <a:r>
              <a:rPr lang="en-AU" dirty="0"/>
              <a:t>: (</a:t>
            </a:r>
            <a:r>
              <a:rPr lang="en-AU" dirty="0" err="1"/>
              <a:t>ada</a:t>
            </a:r>
            <a:r>
              <a:rPr lang="en-AU" dirty="0"/>
              <a:t> pada </a:t>
            </a:r>
            <a:r>
              <a:rPr lang="en-AU" dirty="0" err="1"/>
              <a:t>baris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, </a:t>
            </a:r>
            <a:r>
              <a:rPr lang="en-AU" dirty="0" err="1"/>
              <a:t>mohon</a:t>
            </a:r>
            <a:r>
              <a:rPr lang="en-AU" dirty="0"/>
              <a:t> </a:t>
            </a:r>
            <a:r>
              <a:rPr lang="en-AU" dirty="0" err="1"/>
              <a:t>dibetulkan</a:t>
            </a:r>
            <a:r>
              <a:rPr lang="en-AU" dirty="0"/>
              <a:t>)</a:t>
            </a:r>
          </a:p>
          <a:p>
            <a:endParaRPr lang="en-AU" dirty="0"/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</a:t>
            </a:r>
            <a:r>
              <a:rPr lang="id-ID" dirty="0" err="1">
                <a:solidFill>
                  <a:schemeClr val="accent1"/>
                </a:solidFill>
              </a:rPr>
              <a:t>if</a:t>
            </a:r>
            <a:r>
              <a:rPr lang="id-ID" dirty="0">
                <a:solidFill>
                  <a:schemeClr val="accent1"/>
                </a:solidFill>
              </a:rPr>
              <a:t> (</a:t>
            </a:r>
            <a:r>
              <a:rPr lang="id-ID" dirty="0" err="1">
                <a:solidFill>
                  <a:schemeClr val="accent1"/>
                </a:solidFill>
              </a:rPr>
              <a:t>request.indexOf</a:t>
            </a:r>
            <a:r>
              <a:rPr lang="id-ID" dirty="0">
                <a:solidFill>
                  <a:schemeClr val="accent1"/>
                </a:solidFill>
              </a:rPr>
              <a:t>("/LED=ON") != -1)  {</a:t>
            </a:r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   </a:t>
            </a:r>
            <a:r>
              <a:rPr lang="id-ID" dirty="0" err="1">
                <a:solidFill>
                  <a:schemeClr val="accent1"/>
                </a:solidFill>
              </a:rPr>
              <a:t>digitalWrite</a:t>
            </a:r>
            <a:r>
              <a:rPr lang="id-ID" dirty="0">
                <a:solidFill>
                  <a:schemeClr val="accent1"/>
                </a:solidFill>
              </a:rPr>
              <a:t>(</a:t>
            </a:r>
            <a:r>
              <a:rPr lang="id-ID" dirty="0" err="1">
                <a:solidFill>
                  <a:schemeClr val="accent1"/>
                </a:solidFill>
              </a:rPr>
              <a:t>ledPin</a:t>
            </a:r>
            <a:r>
              <a:rPr lang="id-ID" dirty="0">
                <a:solidFill>
                  <a:schemeClr val="accent1"/>
                </a:solidFill>
              </a:rPr>
              <a:t>, </a:t>
            </a:r>
            <a:r>
              <a:rPr lang="id-ID" dirty="0">
                <a:solidFill>
                  <a:srgbClr val="FF0000"/>
                </a:solidFill>
              </a:rPr>
              <a:t>HIGH</a:t>
            </a:r>
            <a:r>
              <a:rPr lang="id-ID" dirty="0">
                <a:solidFill>
                  <a:schemeClr val="accent1"/>
                </a:solidFill>
              </a:rPr>
              <a:t>);</a:t>
            </a:r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   </a:t>
            </a:r>
            <a:r>
              <a:rPr lang="id-ID" dirty="0" err="1">
                <a:solidFill>
                  <a:schemeClr val="accent1"/>
                </a:solidFill>
              </a:rPr>
              <a:t>value</a:t>
            </a:r>
            <a:r>
              <a:rPr lang="id-ID" dirty="0">
                <a:solidFill>
                  <a:schemeClr val="accent1"/>
                </a:solidFill>
              </a:rPr>
              <a:t> = HIGH;</a:t>
            </a:r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 }</a:t>
            </a:r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 </a:t>
            </a:r>
            <a:r>
              <a:rPr lang="id-ID" dirty="0" err="1">
                <a:solidFill>
                  <a:schemeClr val="accent1"/>
                </a:solidFill>
              </a:rPr>
              <a:t>if</a:t>
            </a:r>
            <a:r>
              <a:rPr lang="id-ID" dirty="0">
                <a:solidFill>
                  <a:schemeClr val="accent1"/>
                </a:solidFill>
              </a:rPr>
              <a:t> (</a:t>
            </a:r>
            <a:r>
              <a:rPr lang="id-ID" dirty="0" err="1">
                <a:solidFill>
                  <a:schemeClr val="accent1"/>
                </a:solidFill>
              </a:rPr>
              <a:t>request.indexOf</a:t>
            </a:r>
            <a:r>
              <a:rPr lang="id-ID" dirty="0">
                <a:solidFill>
                  <a:schemeClr val="accent1"/>
                </a:solidFill>
              </a:rPr>
              <a:t>("/LED=OFF") != -1)  {</a:t>
            </a:r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   </a:t>
            </a:r>
            <a:r>
              <a:rPr lang="id-ID" dirty="0" err="1">
                <a:solidFill>
                  <a:schemeClr val="accent1"/>
                </a:solidFill>
              </a:rPr>
              <a:t>digitalWrite</a:t>
            </a:r>
            <a:r>
              <a:rPr lang="id-ID" dirty="0">
                <a:solidFill>
                  <a:schemeClr val="accent1"/>
                </a:solidFill>
              </a:rPr>
              <a:t>(</a:t>
            </a:r>
            <a:r>
              <a:rPr lang="id-ID" dirty="0" err="1">
                <a:solidFill>
                  <a:schemeClr val="accent1"/>
                </a:solidFill>
              </a:rPr>
              <a:t>ledPin</a:t>
            </a:r>
            <a:r>
              <a:rPr lang="id-ID" dirty="0">
                <a:solidFill>
                  <a:schemeClr val="accent1"/>
                </a:solidFill>
              </a:rPr>
              <a:t>, </a:t>
            </a:r>
            <a:r>
              <a:rPr lang="id-ID" dirty="0">
                <a:solidFill>
                  <a:srgbClr val="FF0000"/>
                </a:solidFill>
              </a:rPr>
              <a:t>LOW</a:t>
            </a:r>
            <a:r>
              <a:rPr lang="id-ID" dirty="0">
                <a:solidFill>
                  <a:schemeClr val="accent1"/>
                </a:solidFill>
              </a:rPr>
              <a:t>);</a:t>
            </a:r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   </a:t>
            </a:r>
            <a:r>
              <a:rPr lang="id-ID" dirty="0" err="1">
                <a:solidFill>
                  <a:schemeClr val="accent1"/>
                </a:solidFill>
              </a:rPr>
              <a:t>value</a:t>
            </a:r>
            <a:r>
              <a:rPr lang="id-ID" dirty="0">
                <a:solidFill>
                  <a:schemeClr val="accent1"/>
                </a:solidFill>
              </a:rPr>
              <a:t> = LOW;</a:t>
            </a:r>
          </a:p>
          <a:p>
            <a:pPr marL="1257300" lvl="3" indent="0">
              <a:buNone/>
            </a:pPr>
            <a:r>
              <a:rPr lang="id-ID" dirty="0">
                <a:solidFill>
                  <a:schemeClr val="accent1"/>
                </a:solidFill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385278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62145"/>
            <a:ext cx="8312150" cy="1325563"/>
          </a:xfrm>
        </p:spPr>
        <p:txBody>
          <a:bodyPr>
            <a:normAutofit fontScale="90000"/>
          </a:bodyPr>
          <a:lstStyle/>
          <a:p>
            <a:r>
              <a:rPr lang="id-ID" dirty="0" err="1"/>
              <a:t>Praktek</a:t>
            </a:r>
            <a:r>
              <a:rPr lang="id-ID" dirty="0"/>
              <a:t> Analog I/O</a:t>
            </a:r>
            <a:r>
              <a:rPr lang="en-AU" dirty="0"/>
              <a:t> – </a:t>
            </a:r>
            <a:r>
              <a:rPr lang="en-AU" dirty="0" err="1"/>
              <a:t>dengan</a:t>
            </a:r>
            <a:r>
              <a:rPr lang="en-AU" dirty="0"/>
              <a:t> ESP8266</a:t>
            </a:r>
            <a:br>
              <a:rPr lang="id-ID" dirty="0"/>
            </a:br>
            <a:r>
              <a:rPr lang="id-ID" dirty="0"/>
              <a:t>(Sensor Suhu LM35</a:t>
            </a:r>
            <a:r>
              <a:rPr lang="en-AU" dirty="0"/>
              <a:t>, </a:t>
            </a:r>
            <a:r>
              <a:rPr lang="en-AU" dirty="0" err="1"/>
              <a:t>pembacaan</a:t>
            </a:r>
            <a:r>
              <a:rPr lang="en-AU" dirty="0"/>
              <a:t> </a:t>
            </a:r>
            <a:r>
              <a:rPr lang="en-AU" dirty="0" err="1"/>
              <a:t>lokal</a:t>
            </a:r>
            <a:r>
              <a:rPr lang="id-ID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Ganti </a:t>
            </a:r>
            <a:r>
              <a:rPr lang="id-ID" dirty="0" err="1"/>
              <a:t>potensio</a:t>
            </a:r>
            <a:r>
              <a:rPr lang="id-ID" dirty="0"/>
              <a:t> dengan LM35</a:t>
            </a:r>
          </a:p>
          <a:p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176465" y="1866899"/>
            <a:ext cx="5760640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id-ID" sz="2400" dirty="0" err="1"/>
              <a:t>float</a:t>
            </a:r>
            <a:r>
              <a:rPr lang="id-ID" sz="2400" dirty="0"/>
              <a:t> suhu;</a:t>
            </a:r>
          </a:p>
          <a:p>
            <a:pPr fontAlgn="base"/>
            <a:endParaRPr lang="id-ID" sz="2400" dirty="0"/>
          </a:p>
          <a:p>
            <a:pPr fontAlgn="base"/>
            <a:r>
              <a:rPr lang="id-ID" sz="2400" dirty="0" err="1"/>
              <a:t>void</a:t>
            </a:r>
            <a:r>
              <a:rPr lang="id-ID" sz="2400" dirty="0"/>
              <a:t> setup() {</a:t>
            </a:r>
          </a:p>
          <a:p>
            <a:pPr fontAlgn="base"/>
            <a:r>
              <a:rPr lang="id-ID" sz="2400" dirty="0"/>
              <a:t>  </a:t>
            </a:r>
            <a:r>
              <a:rPr lang="id-ID" sz="2400" dirty="0" err="1"/>
              <a:t>Serial.begin</a:t>
            </a:r>
            <a:r>
              <a:rPr lang="id-ID" sz="2400" dirty="0"/>
              <a:t>(9600);</a:t>
            </a:r>
          </a:p>
          <a:p>
            <a:pPr fontAlgn="base"/>
            <a:r>
              <a:rPr lang="id-ID" sz="2400" dirty="0"/>
              <a:t>  </a:t>
            </a:r>
            <a:r>
              <a:rPr lang="id-ID" sz="2400" dirty="0" err="1"/>
              <a:t>pinMode</a:t>
            </a:r>
            <a:r>
              <a:rPr lang="id-ID" sz="2400" dirty="0"/>
              <a:t>(A0, INPUT); // </a:t>
            </a:r>
            <a:r>
              <a:rPr lang="id-ID" sz="2400" dirty="0" err="1"/>
              <a:t>pin</a:t>
            </a:r>
            <a:r>
              <a:rPr lang="id-ID" sz="2400" dirty="0"/>
              <a:t> </a:t>
            </a:r>
            <a:r>
              <a:rPr lang="id-ID" sz="2400" dirty="0" err="1"/>
              <a:t>output</a:t>
            </a:r>
            <a:r>
              <a:rPr lang="id-ID" sz="2400" dirty="0"/>
              <a:t> LM-35</a:t>
            </a:r>
          </a:p>
          <a:p>
            <a:pPr fontAlgn="base"/>
            <a:r>
              <a:rPr lang="id-ID" sz="2400" dirty="0"/>
              <a:t>}</a:t>
            </a:r>
          </a:p>
          <a:p>
            <a:pPr fontAlgn="base"/>
            <a:endParaRPr lang="id-ID" sz="2400" dirty="0"/>
          </a:p>
          <a:p>
            <a:pPr fontAlgn="base"/>
            <a:r>
              <a:rPr lang="id-ID" sz="2400" dirty="0" err="1"/>
              <a:t>void</a:t>
            </a:r>
            <a:r>
              <a:rPr lang="id-ID" sz="2400" dirty="0"/>
              <a:t> </a:t>
            </a:r>
            <a:r>
              <a:rPr lang="id-ID" sz="2400" dirty="0" err="1"/>
              <a:t>loop</a:t>
            </a:r>
            <a:r>
              <a:rPr lang="id-ID" sz="2400" dirty="0"/>
              <a:t>() {</a:t>
            </a:r>
          </a:p>
          <a:p>
            <a:pPr fontAlgn="base"/>
            <a:r>
              <a:rPr lang="id-ID" sz="2400" dirty="0"/>
              <a:t>  suhu = </a:t>
            </a:r>
            <a:r>
              <a:rPr lang="id-ID" sz="2400" dirty="0" err="1"/>
              <a:t>analogRead</a:t>
            </a:r>
            <a:r>
              <a:rPr lang="id-ID" sz="2400" dirty="0"/>
              <a:t>(A0) * </a:t>
            </a:r>
            <a:r>
              <a:rPr lang="en-AU" sz="2400" dirty="0"/>
              <a:t>3.3</a:t>
            </a:r>
            <a:r>
              <a:rPr lang="id-ID" sz="2400" dirty="0"/>
              <a:t> / 1024 / 0.01;</a:t>
            </a:r>
          </a:p>
          <a:p>
            <a:pPr fontAlgn="base"/>
            <a:r>
              <a:rPr lang="id-ID" sz="2400" dirty="0"/>
              <a:t>  </a:t>
            </a:r>
            <a:r>
              <a:rPr lang="id-ID" sz="2400" dirty="0" err="1"/>
              <a:t>Serial.println</a:t>
            </a:r>
            <a:r>
              <a:rPr lang="id-ID" sz="2400" dirty="0"/>
              <a:t>(suhu);</a:t>
            </a:r>
            <a:endParaRPr lang="en-AU" sz="2400" dirty="0"/>
          </a:p>
          <a:p>
            <a:pPr fontAlgn="base"/>
            <a:r>
              <a:rPr lang="en-AU" sz="2400" dirty="0"/>
              <a:t>  delay(1000);</a:t>
            </a:r>
            <a:endParaRPr lang="id-ID" sz="2400" dirty="0"/>
          </a:p>
          <a:p>
            <a:pPr fontAlgn="base"/>
            <a:r>
              <a:rPr lang="id-ID" sz="2400" dirty="0"/>
              <a:t>}</a:t>
            </a:r>
          </a:p>
        </p:txBody>
      </p:sp>
      <p:pic>
        <p:nvPicPr>
          <p:cNvPr id="5124" name="Picture 4" descr="Hasil gambar untuk lm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00" y="1772816"/>
            <a:ext cx="2664296" cy="180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circuit board&#10;&#10;Description automatically generated">
            <a:extLst>
              <a:ext uri="{FF2B5EF4-FFF2-40B4-BE49-F238E27FC236}">
                <a16:creationId xmlns:a16="http://schemas.microsoft.com/office/drawing/2014/main" id="{6798301A-437D-496F-BF38-2BABA78CD7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31354" r="17832" b="18192"/>
          <a:stretch/>
        </p:blipFill>
        <p:spPr>
          <a:xfrm>
            <a:off x="6072588" y="4067302"/>
            <a:ext cx="3049118" cy="1802840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532E848-D7F4-4F37-82DB-ECE286E00780}"/>
              </a:ext>
            </a:extLst>
          </p:cNvPr>
          <p:cNvCxnSpPr/>
          <p:nvPr/>
        </p:nvCxnSpPr>
        <p:spPr>
          <a:xfrm rot="5400000">
            <a:off x="7147560" y="3286760"/>
            <a:ext cx="960120" cy="939800"/>
          </a:xfrm>
          <a:prstGeom prst="bentConnector3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7106F77-EA8D-4724-A38D-5FA7CF657E89}"/>
              </a:ext>
            </a:extLst>
          </p:cNvPr>
          <p:cNvCxnSpPr>
            <a:cxnSpLocks/>
          </p:cNvCxnSpPr>
          <p:nvPr/>
        </p:nvCxnSpPr>
        <p:spPr>
          <a:xfrm rot="5400000">
            <a:off x="7295374" y="3155501"/>
            <a:ext cx="1095054" cy="1067385"/>
          </a:xfrm>
          <a:prstGeom prst="bentConnector3">
            <a:avLst>
              <a:gd name="adj1" fmla="val 7319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878265-4D24-41DC-8EF9-61A9D8229B9A}"/>
                  </a:ext>
                </a:extLst>
              </p14:cNvPr>
              <p14:cNvContentPartPr/>
              <p14:nvPr/>
            </p14:nvContentPartPr>
            <p14:xfrm>
              <a:off x="8224440" y="3222480"/>
              <a:ext cx="349920" cy="1044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878265-4D24-41DC-8EF9-61A9D8229B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20120" y="3218160"/>
                <a:ext cx="358560" cy="10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1D1DFD9-CB19-4455-9AFF-977AE2D4EF03}"/>
                  </a:ext>
                </a:extLst>
              </p14:cNvPr>
              <p14:cNvContentPartPr/>
              <p14:nvPr/>
            </p14:nvContentPartPr>
            <p14:xfrm>
              <a:off x="6354600" y="3453960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1D1DFD9-CB19-4455-9AFF-977AE2D4EF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50280" y="344964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D0E2BEB-B578-488B-AE51-60D453274343}"/>
              </a:ext>
            </a:extLst>
          </p:cNvPr>
          <p:cNvSpPr txBox="1"/>
          <p:nvPr/>
        </p:nvSpPr>
        <p:spPr>
          <a:xfrm>
            <a:off x="7098710" y="338732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FF0000"/>
                </a:solidFill>
              </a:rPr>
              <a:t>Vcc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46D097-BBD8-40C5-9C00-5081D5A0DA3F}"/>
              </a:ext>
            </a:extLst>
          </p:cNvPr>
          <p:cNvSpPr txBox="1"/>
          <p:nvPr/>
        </p:nvSpPr>
        <p:spPr>
          <a:xfrm>
            <a:off x="7310848" y="387897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Gnd</a:t>
            </a:r>
            <a:endParaRPr lang="id-ID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2EC1C8-FFC0-4DD2-8BF6-25CA6DD610F0}"/>
              </a:ext>
            </a:extLst>
          </p:cNvPr>
          <p:cNvSpPr txBox="1"/>
          <p:nvPr/>
        </p:nvSpPr>
        <p:spPr>
          <a:xfrm>
            <a:off x="8394416" y="3498314"/>
            <a:ext cx="823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6"/>
                </a:solidFill>
              </a:rPr>
              <a:t>Analog</a:t>
            </a:r>
          </a:p>
          <a:p>
            <a:r>
              <a:rPr lang="en-AU" dirty="0">
                <a:solidFill>
                  <a:schemeClr val="accent6"/>
                </a:solidFill>
              </a:rPr>
              <a:t>out</a:t>
            </a:r>
            <a:endParaRPr lang="id-ID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155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E9FF-C782-4AE4-AD1C-39DAB3EC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Tugas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8571-3BA7-4804-9507-1C5785AA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Membaca</a:t>
            </a:r>
            <a:r>
              <a:rPr lang="en-AU" dirty="0"/>
              <a:t> sensor </a:t>
            </a:r>
            <a:r>
              <a:rPr lang="en-AU" dirty="0" err="1"/>
              <a:t>suhu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ESP8266 </a:t>
            </a:r>
            <a:r>
              <a:rPr lang="en-AU" dirty="0" err="1"/>
              <a:t>atau</a:t>
            </a:r>
            <a:r>
              <a:rPr lang="en-AU" dirty="0"/>
              <a:t> ESP32.</a:t>
            </a:r>
          </a:p>
          <a:p>
            <a:r>
              <a:rPr lang="en-AU" dirty="0" err="1"/>
              <a:t>Jadikan</a:t>
            </a:r>
            <a:r>
              <a:rPr lang="en-AU" dirty="0"/>
              <a:t> ESP8266 </a:t>
            </a:r>
            <a:r>
              <a:rPr lang="en-AU" dirty="0" err="1"/>
              <a:t>atau</a:t>
            </a:r>
            <a:r>
              <a:rPr lang="en-AU" dirty="0"/>
              <a:t> ESP32 </a:t>
            </a:r>
            <a:r>
              <a:rPr lang="en-AU" dirty="0" err="1"/>
              <a:t>sebagai</a:t>
            </a:r>
            <a:r>
              <a:rPr lang="en-AU" dirty="0"/>
              <a:t> webserver yang </a:t>
            </a:r>
            <a:r>
              <a:rPr lang="en-AU" dirty="0" err="1"/>
              <a:t>memiliki</a:t>
            </a:r>
            <a:r>
              <a:rPr lang="en-AU" dirty="0"/>
              <a:t> IP address dan </a:t>
            </a:r>
            <a:r>
              <a:rPr lang="en-AU" dirty="0" err="1"/>
              <a:t>dapat</a:t>
            </a:r>
            <a:r>
              <a:rPr lang="en-AU" dirty="0"/>
              <a:t> </a:t>
            </a:r>
            <a:r>
              <a:rPr lang="en-AU" dirty="0" err="1"/>
              <a:t>diakses</a:t>
            </a:r>
            <a:r>
              <a:rPr lang="en-AU" dirty="0"/>
              <a:t> </a:t>
            </a:r>
            <a:r>
              <a:rPr lang="en-AU" dirty="0" err="1"/>
              <a:t>halamannya</a:t>
            </a:r>
            <a:r>
              <a:rPr lang="en-AU" dirty="0"/>
              <a:t> </a:t>
            </a:r>
            <a:r>
              <a:rPr lang="en-AU" dirty="0" err="1"/>
              <a:t>dengan</a:t>
            </a:r>
            <a:r>
              <a:rPr lang="en-AU" dirty="0"/>
              <a:t> browser, yang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menampilkan</a:t>
            </a:r>
            <a:r>
              <a:rPr lang="en-AU" dirty="0"/>
              <a:t> </a:t>
            </a:r>
            <a:r>
              <a:rPr lang="en-AU" dirty="0" err="1"/>
              <a:t>informasi</a:t>
            </a:r>
            <a:r>
              <a:rPr lang="en-AU" dirty="0"/>
              <a:t> </a:t>
            </a:r>
            <a:r>
              <a:rPr lang="en-AU" dirty="0" err="1"/>
              <a:t>suhu</a:t>
            </a:r>
            <a:r>
              <a:rPr lang="en-AU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47230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03B2-EE8B-4FB5-ADC4-30CA11667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Hint </a:t>
            </a:r>
            <a:r>
              <a:rPr lang="en-AU" dirty="0" err="1"/>
              <a:t>untuk</a:t>
            </a:r>
            <a:r>
              <a:rPr lang="en-AU" dirty="0"/>
              <a:t> auto-refresh browser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BA1-1EE5-4206-9A5F-B10FDBC80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Dengan</a:t>
            </a:r>
            <a:r>
              <a:rPr lang="en-AU" dirty="0"/>
              <a:t> </a:t>
            </a:r>
            <a:r>
              <a:rPr lang="en-AU" dirty="0" err="1"/>
              <a:t>kode</a:t>
            </a:r>
            <a:r>
              <a:rPr lang="en-AU" dirty="0"/>
              <a:t> HTML, </a:t>
            </a:r>
            <a:r>
              <a:rPr lang="en-AU" dirty="0" err="1"/>
              <a:t>kita</a:t>
            </a:r>
            <a:r>
              <a:rPr lang="en-AU" dirty="0"/>
              <a:t> </a:t>
            </a:r>
            <a:r>
              <a:rPr lang="en-AU" dirty="0" err="1"/>
              <a:t>bisa</a:t>
            </a:r>
            <a:r>
              <a:rPr lang="en-AU" dirty="0"/>
              <a:t> </a:t>
            </a:r>
            <a:r>
              <a:rPr lang="en-AU" dirty="0" err="1"/>
              <a:t>memerintahkan</a:t>
            </a:r>
            <a:r>
              <a:rPr lang="en-AU" dirty="0"/>
              <a:t> browser </a:t>
            </a:r>
            <a:r>
              <a:rPr lang="en-AU" dirty="0" err="1"/>
              <a:t>untuk</a:t>
            </a:r>
            <a:r>
              <a:rPr lang="en-AU" dirty="0"/>
              <a:t> auto-refresh, </a:t>
            </a:r>
            <a:r>
              <a:rPr lang="en-AU" dirty="0" err="1"/>
              <a:t>misalnya</a:t>
            </a:r>
            <a:r>
              <a:rPr lang="en-AU" dirty="0"/>
              <a:t> agar </a:t>
            </a:r>
            <a:r>
              <a:rPr lang="en-AU" dirty="0" err="1"/>
              <a:t>tampilan</a:t>
            </a:r>
            <a:r>
              <a:rPr lang="en-AU" dirty="0"/>
              <a:t> data sensor pada browser </a:t>
            </a:r>
            <a:r>
              <a:rPr lang="en-AU" dirty="0" err="1"/>
              <a:t>bisa</a:t>
            </a:r>
            <a:r>
              <a:rPr lang="en-AU" dirty="0"/>
              <a:t> update </a:t>
            </a:r>
            <a:r>
              <a:rPr lang="en-AU" dirty="0" err="1"/>
              <a:t>otomatis</a:t>
            </a:r>
            <a:r>
              <a:rPr lang="en-AU" dirty="0"/>
              <a:t>.</a:t>
            </a:r>
          </a:p>
          <a:p>
            <a:r>
              <a:rPr lang="en-AU" dirty="0" err="1"/>
              <a:t>Kode</a:t>
            </a:r>
            <a:r>
              <a:rPr lang="en-AU" dirty="0"/>
              <a:t> HTML-nya (</a:t>
            </a:r>
            <a:r>
              <a:rPr lang="en-AU" dirty="0" err="1"/>
              <a:t>misal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tunda</a:t>
            </a:r>
            <a:r>
              <a:rPr lang="en-AU" dirty="0"/>
              <a:t> 6 </a:t>
            </a:r>
            <a:r>
              <a:rPr lang="en-AU" dirty="0" err="1"/>
              <a:t>detik</a:t>
            </a:r>
            <a:r>
              <a:rPr lang="en-AU" dirty="0"/>
              <a:t>):</a:t>
            </a:r>
          </a:p>
          <a:p>
            <a:pPr marL="0" indent="0">
              <a:buNone/>
            </a:pPr>
            <a:r>
              <a:rPr lang="en-US" dirty="0"/>
              <a:t>&lt;head&gt;&lt;meta http-</a:t>
            </a:r>
            <a:r>
              <a:rPr lang="en-US" dirty="0" err="1"/>
              <a:t>equiv</a:t>
            </a:r>
            <a:r>
              <a:rPr lang="en-US" dirty="0"/>
              <a:t>=\"refresh\" content=\"6\"&gt;&lt;/head&gt;</a:t>
            </a:r>
            <a:endParaRPr lang="en-AU" dirty="0"/>
          </a:p>
          <a:p>
            <a:endParaRPr lang="en-AU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0377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8EDB95-D57D-43D6-839D-F21AFB3EF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22" r="2424"/>
          <a:stretch/>
        </p:blipFill>
        <p:spPr>
          <a:xfrm>
            <a:off x="4082473" y="15804"/>
            <a:ext cx="5061527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39FCA66-5646-4B0E-8DAB-6A9D8EC1C265}"/>
              </a:ext>
            </a:extLst>
          </p:cNvPr>
          <p:cNvGrpSpPr/>
          <p:nvPr/>
        </p:nvGrpSpPr>
        <p:grpSpPr>
          <a:xfrm>
            <a:off x="479456" y="3027641"/>
            <a:ext cx="2716277" cy="1073283"/>
            <a:chOff x="2206243" y="3959676"/>
            <a:chExt cx="2716277" cy="107328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0680D9-1347-439D-B54E-62825519D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518056"/>
              <a:ext cx="187746" cy="18774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983BD-FDF3-467D-B6FC-5262B2783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066816"/>
              <a:ext cx="187746" cy="1877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4C9ED1-F614-40B7-B987-364331AEA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1537" y="4292436"/>
              <a:ext cx="187746" cy="187746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1D067117-5FDC-4612-B064-B663709B1833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3959676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836F539-354E-46E3-8616-C5F4B6531B84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187630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1C47935-32DD-4412-BB89-98F47C0CF21E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422719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 err="1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DTS_kominfo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DCACA51-C325-4023-9C88-859ACDFAD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6243" y="4743676"/>
              <a:ext cx="193040" cy="193040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AB5299A3-9580-4C35-8ACF-51B39D383A60}"/>
                </a:ext>
              </a:extLst>
            </p:cNvPr>
            <p:cNvSpPr txBox="1">
              <a:spLocks/>
            </p:cNvSpPr>
            <p:nvPr/>
          </p:nvSpPr>
          <p:spPr>
            <a:xfrm>
              <a:off x="2424490" y="4654540"/>
              <a:ext cx="2498030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 Talent Scholarship 2019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5B4ECB2-1EA2-45BD-A1C4-83B0C6BDA2C2}"/>
              </a:ext>
            </a:extLst>
          </p:cNvPr>
          <p:cNvSpPr txBox="1">
            <a:spLocks/>
          </p:cNvSpPr>
          <p:nvPr/>
        </p:nvSpPr>
        <p:spPr>
          <a:xfrm>
            <a:off x="396745" y="1534458"/>
            <a:ext cx="1827720" cy="587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IKUTI KAMI</a:t>
            </a:r>
            <a:endParaRPr lang="en-US" sz="9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ECE9BA-4A57-4C40-8543-79ADE3BA9D8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28606" r="7380" b="32333"/>
          <a:stretch/>
        </p:blipFill>
        <p:spPr>
          <a:xfrm>
            <a:off x="314035" y="2050357"/>
            <a:ext cx="1827720" cy="86584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E69A50C-EA9B-47A2-B1B3-8D385A77FE0F}"/>
              </a:ext>
            </a:extLst>
          </p:cNvPr>
          <p:cNvSpPr/>
          <p:nvPr/>
        </p:nvSpPr>
        <p:spPr>
          <a:xfrm>
            <a:off x="422449" y="4294918"/>
            <a:ext cx="55094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Pusat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Profesi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Sertifikasi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Badan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Penelitian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Pengembangan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SDM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Kementerian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Komunikasi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dan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Informatika</a:t>
            </a:r>
            <a:endParaRPr lang="en-US" sz="1400" dirty="0">
              <a:solidFill>
                <a:schemeClr val="accent1">
                  <a:lumMod val="50000"/>
                </a:schemeClr>
              </a:solidFill>
              <a:latin typeface="HP Simplified" panose="020B0606020204020204" pitchFamily="34" charset="0"/>
            </a:endParaRP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Jl. Medan Merdeka Barat No. 9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(Gd. </a:t>
            </a:r>
            <a:r>
              <a:rPr lang="en-US" sz="1400" dirty="0" err="1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Belakang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 Lt. 4 - 5) 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rPr>
              <a:t>Jakarta Pusat, 10110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8B2030-99C4-4505-9667-DE6CE4B6CE0B}"/>
              </a:ext>
            </a:extLst>
          </p:cNvPr>
          <p:cNvGrpSpPr/>
          <p:nvPr/>
        </p:nvGrpSpPr>
        <p:grpSpPr>
          <a:xfrm>
            <a:off x="5674242" y="6327045"/>
            <a:ext cx="2170463" cy="378419"/>
            <a:chOff x="4279782" y="5408838"/>
            <a:chExt cx="2170463" cy="37841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587EFBD-0C26-4194-996D-1BA694E97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9782" y="5490038"/>
              <a:ext cx="216020" cy="216020"/>
            </a:xfrm>
            <a:prstGeom prst="rect">
              <a:avLst/>
            </a:prstGeom>
          </p:spPr>
        </p:pic>
        <p:sp>
          <p:nvSpPr>
            <p:cNvPr id="22" name="Title 1">
              <a:extLst>
                <a:ext uri="{FF2B5EF4-FFF2-40B4-BE49-F238E27FC236}">
                  <a16:creationId xmlns:a16="http://schemas.microsoft.com/office/drawing/2014/main" id="{D2C9E095-20A3-45B6-B340-94169BBF4AC4}"/>
                </a:ext>
              </a:extLst>
            </p:cNvPr>
            <p:cNvSpPr txBox="1">
              <a:spLocks/>
            </p:cNvSpPr>
            <p:nvPr/>
          </p:nvSpPr>
          <p:spPr>
            <a:xfrm>
              <a:off x="4457102" y="5408838"/>
              <a:ext cx="1993143" cy="3784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fontAlgn="base"/>
              <a:r>
                <a:rPr lang="en-US" sz="1400" dirty="0">
                  <a:solidFill>
                    <a:schemeClr val="accent1">
                      <a:lumMod val="50000"/>
                    </a:schemeClr>
                  </a:solidFill>
                  <a:latin typeface="HP Simplified" panose="020B0606020204020204" pitchFamily="34" charset="0"/>
                </a:rPr>
                <a:t>digitalent.kominfo.go.id</a:t>
              </a:r>
              <a:endParaRPr lang="en-US" sz="700" dirty="0">
                <a:solidFill>
                  <a:schemeClr val="accent1">
                    <a:lumMod val="50000"/>
                  </a:schemeClr>
                </a:solidFill>
                <a:latin typeface="HP Simplified" panose="020B06060202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07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8295-6ADC-4493-9EF9-1A84BC53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Diagram device IoT</a:t>
            </a:r>
            <a:endParaRPr lang="id-ID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8596D0-CB7A-4CEC-930A-539502918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750" y="1690689"/>
            <a:ext cx="6357192" cy="36490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33F069-C668-42B7-BD15-81AA668F0404}"/>
              </a:ext>
            </a:extLst>
          </p:cNvPr>
          <p:cNvSpPr/>
          <p:nvPr/>
        </p:nvSpPr>
        <p:spPr>
          <a:xfrm>
            <a:off x="223261" y="1666979"/>
            <a:ext cx="306044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u="sng" dirty="0"/>
              <a:t>mandatory capabilities of </a:t>
            </a:r>
            <a:r>
              <a:rPr lang="en-US" sz="2200" b="1" u="sng" dirty="0">
                <a:solidFill>
                  <a:schemeClr val="accent3"/>
                </a:solidFill>
              </a:rPr>
              <a:t>communication, </a:t>
            </a:r>
            <a:r>
              <a:rPr lang="en-US" sz="2200" dirty="0"/>
              <a:t>and</a:t>
            </a:r>
          </a:p>
          <a:p>
            <a:r>
              <a:rPr lang="en-US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u="sng" dirty="0"/>
              <a:t>optional capabilities </a:t>
            </a:r>
            <a:r>
              <a:rPr lang="en-US" sz="2200" dirty="0"/>
              <a:t>of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3"/>
                </a:solidFill>
              </a:rPr>
              <a:t>sensing,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3"/>
                </a:solidFill>
              </a:rPr>
              <a:t>actuation,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3"/>
                </a:solidFill>
              </a:rPr>
              <a:t>data </a:t>
            </a:r>
            <a:r>
              <a:rPr lang="id-ID" sz="2200" b="1" dirty="0" err="1">
                <a:solidFill>
                  <a:schemeClr val="accent3"/>
                </a:solidFill>
              </a:rPr>
              <a:t>capture</a:t>
            </a:r>
            <a:r>
              <a:rPr lang="id-ID" sz="2200" b="1" dirty="0">
                <a:solidFill>
                  <a:schemeClr val="accent3"/>
                </a:solidFill>
              </a:rPr>
              <a:t>, </a:t>
            </a:r>
            <a:endParaRPr lang="en-AU" sz="2200" b="1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d-ID" sz="2200" b="1" dirty="0">
                <a:solidFill>
                  <a:schemeClr val="accent3"/>
                </a:solidFill>
              </a:rPr>
              <a:t>data </a:t>
            </a:r>
            <a:r>
              <a:rPr lang="id-ID" sz="2200" b="1" dirty="0" err="1">
                <a:solidFill>
                  <a:schemeClr val="accent3"/>
                </a:solidFill>
              </a:rPr>
              <a:t>storage</a:t>
            </a:r>
            <a:r>
              <a:rPr lang="id-ID" sz="2200" b="1" dirty="0">
                <a:solidFill>
                  <a:schemeClr val="accent3"/>
                </a:solidFill>
              </a:rPr>
              <a:t> </a:t>
            </a:r>
            <a:r>
              <a:rPr lang="id-ID" sz="2200" dirty="0" err="1"/>
              <a:t>and</a:t>
            </a:r>
            <a:r>
              <a:rPr lang="id-ID" sz="2200" b="1" dirty="0">
                <a:solidFill>
                  <a:schemeClr val="accent3"/>
                </a:solidFill>
              </a:rPr>
              <a:t> </a:t>
            </a:r>
            <a:endParaRPr lang="en-AU" sz="2200" b="1" dirty="0">
              <a:solidFill>
                <a:schemeClr val="accent3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d-ID" sz="2200" b="1" dirty="0">
                <a:solidFill>
                  <a:schemeClr val="accent3"/>
                </a:solidFill>
              </a:rPr>
              <a:t>data </a:t>
            </a:r>
            <a:r>
              <a:rPr lang="id-ID" sz="2200" b="1" dirty="0" err="1">
                <a:solidFill>
                  <a:schemeClr val="accent3"/>
                </a:solidFill>
              </a:rPr>
              <a:t>processing</a:t>
            </a:r>
            <a:r>
              <a:rPr lang="id-ID" sz="2200" dirty="0">
                <a:solidFill>
                  <a:schemeClr val="accent3"/>
                </a:solidFill>
              </a:rPr>
              <a:t>.</a:t>
            </a:r>
            <a:endParaRPr lang="en-AU" sz="22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25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59E4C588-D4CC-4FDA-8C72-821FA7192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8" r="12266"/>
          <a:stretch/>
        </p:blipFill>
        <p:spPr>
          <a:xfrm>
            <a:off x="0" y="0"/>
            <a:ext cx="9144000" cy="6858000"/>
          </a:xfr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A4BD95C5-D744-4363-9F39-9BF145911C58}"/>
              </a:ext>
            </a:extLst>
          </p:cNvPr>
          <p:cNvSpPr/>
          <p:nvPr/>
        </p:nvSpPr>
        <p:spPr>
          <a:xfrm>
            <a:off x="6858635" y="333694"/>
            <a:ext cx="2062480" cy="7043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829"/>
              <a:gd name="adj6" fmla="val -48144"/>
            </a:avLst>
          </a:prstGeom>
          <a:solidFill>
            <a:schemeClr val="accent6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2"/>
                </a:solidFill>
              </a:rPr>
              <a:t>Sensor</a:t>
            </a:r>
            <a:r>
              <a:rPr lang="en-AU" dirty="0">
                <a:solidFill>
                  <a:schemeClr val="tx2"/>
                </a:solidFill>
              </a:rPr>
              <a:t> </a:t>
            </a:r>
            <a:r>
              <a:rPr lang="en-AU" dirty="0" err="1">
                <a:solidFill>
                  <a:schemeClr val="tx2"/>
                </a:solidFill>
              </a:rPr>
              <a:t>suhu</a:t>
            </a:r>
            <a:r>
              <a:rPr lang="en-AU" dirty="0">
                <a:solidFill>
                  <a:schemeClr val="tx2"/>
                </a:solidFill>
              </a:rPr>
              <a:t> LM-35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326BA36D-47A8-4012-9D11-8BD89342170A}"/>
              </a:ext>
            </a:extLst>
          </p:cNvPr>
          <p:cNvSpPr/>
          <p:nvPr/>
        </p:nvSpPr>
        <p:spPr>
          <a:xfrm>
            <a:off x="3007519" y="1368887"/>
            <a:ext cx="2174240" cy="7043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829"/>
              <a:gd name="adj6" fmla="val -48144"/>
            </a:avLst>
          </a:prstGeom>
          <a:solidFill>
            <a:schemeClr val="accent2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>
                <a:solidFill>
                  <a:schemeClr val="tx2"/>
                </a:solidFill>
              </a:rPr>
              <a:t>Baterai</a:t>
            </a:r>
            <a:r>
              <a:rPr lang="en-AU" dirty="0">
                <a:solidFill>
                  <a:schemeClr val="tx2"/>
                </a:solidFill>
              </a:rPr>
              <a:t>  </a:t>
            </a:r>
          </a:p>
          <a:p>
            <a:pPr algn="ctr"/>
            <a:r>
              <a:rPr lang="en-AU" dirty="0">
                <a:solidFill>
                  <a:schemeClr val="tx2"/>
                </a:solidFill>
              </a:rPr>
              <a:t>(</a:t>
            </a:r>
            <a:r>
              <a:rPr lang="en-AU" dirty="0" err="1">
                <a:solidFill>
                  <a:schemeClr val="tx2"/>
                </a:solidFill>
              </a:rPr>
              <a:t>dengan</a:t>
            </a:r>
            <a:r>
              <a:rPr lang="en-AU" dirty="0">
                <a:solidFill>
                  <a:schemeClr val="tx2"/>
                </a:solidFill>
              </a:rPr>
              <a:t> power bank)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45C14559-2343-4FA7-856A-2F63BB239B71}"/>
              </a:ext>
            </a:extLst>
          </p:cNvPr>
          <p:cNvSpPr/>
          <p:nvPr/>
        </p:nvSpPr>
        <p:spPr>
          <a:xfrm>
            <a:off x="518160" y="5951659"/>
            <a:ext cx="2255520" cy="704373"/>
          </a:xfrm>
          <a:prstGeom prst="borderCallout2">
            <a:avLst>
              <a:gd name="adj1" fmla="val 59138"/>
              <a:gd name="adj2" fmla="val 102504"/>
              <a:gd name="adj3" fmla="val 60580"/>
              <a:gd name="adj4" fmla="val 178407"/>
              <a:gd name="adj5" fmla="val -100419"/>
              <a:gd name="adj6" fmla="val 221807"/>
            </a:avLst>
          </a:prstGeom>
          <a:solidFill>
            <a:schemeClr val="accent2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2"/>
                </a:solidFill>
              </a:rPr>
              <a:t>Regulator </a:t>
            </a:r>
            <a:r>
              <a:rPr lang="en-AU" dirty="0" err="1">
                <a:solidFill>
                  <a:schemeClr val="tx2"/>
                </a:solidFill>
              </a:rPr>
              <a:t>tegangan</a:t>
            </a:r>
            <a:endParaRPr lang="en-AU" dirty="0">
              <a:solidFill>
                <a:schemeClr val="tx2"/>
              </a:solidFill>
            </a:endParaRPr>
          </a:p>
          <a:p>
            <a:pPr algn="ctr"/>
            <a:r>
              <a:rPr lang="en-AU" dirty="0">
                <a:solidFill>
                  <a:schemeClr val="tx2"/>
                </a:solidFill>
              </a:rPr>
              <a:t>(</a:t>
            </a:r>
            <a:r>
              <a:rPr lang="en-AU" dirty="0" err="1">
                <a:solidFill>
                  <a:schemeClr val="tx2"/>
                </a:solidFill>
              </a:rPr>
              <a:t>bagian</a:t>
            </a:r>
            <a:r>
              <a:rPr lang="en-AU" dirty="0">
                <a:solidFill>
                  <a:schemeClr val="tx2"/>
                </a:solidFill>
              </a:rPr>
              <a:t> </a:t>
            </a:r>
            <a:r>
              <a:rPr lang="en-AU" b="1" dirty="0">
                <a:solidFill>
                  <a:schemeClr val="tx2"/>
                </a:solidFill>
              </a:rPr>
              <a:t>power supply</a:t>
            </a:r>
            <a:r>
              <a:rPr lang="en-AU" dirty="0">
                <a:solidFill>
                  <a:schemeClr val="tx2"/>
                </a:solidFill>
              </a:rPr>
              <a:t>)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4B659348-D1A9-4AF5-BFF9-25C25D67DFCE}"/>
              </a:ext>
            </a:extLst>
          </p:cNvPr>
          <p:cNvSpPr/>
          <p:nvPr/>
        </p:nvSpPr>
        <p:spPr>
          <a:xfrm>
            <a:off x="812800" y="2623643"/>
            <a:ext cx="2367280" cy="704373"/>
          </a:xfrm>
          <a:prstGeom prst="borderCallout2">
            <a:avLst>
              <a:gd name="adj1" fmla="val 59138"/>
              <a:gd name="adj2" fmla="val 102504"/>
              <a:gd name="adj3" fmla="val 60580"/>
              <a:gd name="adj4" fmla="val 178407"/>
              <a:gd name="adj5" fmla="val 287591"/>
              <a:gd name="adj6" fmla="val 25874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>
                <a:solidFill>
                  <a:schemeClr val="tx1"/>
                </a:solidFill>
                <a:highlight>
                  <a:srgbClr val="FF9900"/>
                </a:highlight>
              </a:rPr>
              <a:t>Kontroler</a:t>
            </a:r>
            <a:r>
              <a:rPr lang="en-AU" dirty="0">
                <a:solidFill>
                  <a:schemeClr val="tx2"/>
                </a:solidFill>
              </a:rPr>
              <a:t>, </a:t>
            </a:r>
            <a:r>
              <a:rPr lang="en-AU" b="1" dirty="0" err="1">
                <a:solidFill>
                  <a:schemeClr val="tx1"/>
                </a:solidFill>
                <a:highlight>
                  <a:srgbClr val="00FF00"/>
                </a:highlight>
              </a:rPr>
              <a:t>memori</a:t>
            </a:r>
            <a:r>
              <a:rPr lang="en-AU" dirty="0">
                <a:solidFill>
                  <a:schemeClr val="tx2"/>
                </a:solidFill>
              </a:rPr>
              <a:t>, dan </a:t>
            </a:r>
            <a:r>
              <a:rPr lang="en-AU" b="1" dirty="0" err="1">
                <a:solidFill>
                  <a:schemeClr val="tx1"/>
                </a:solidFill>
                <a:highlight>
                  <a:srgbClr val="0000FF"/>
                </a:highlight>
              </a:rPr>
              <a:t>komunikasi</a:t>
            </a:r>
            <a:r>
              <a:rPr lang="en-AU" dirty="0">
                <a:solidFill>
                  <a:schemeClr val="tx2"/>
                </a:solidFill>
              </a:rPr>
              <a:t> </a:t>
            </a:r>
            <a:r>
              <a:rPr lang="en-AU" dirty="0" err="1">
                <a:solidFill>
                  <a:schemeClr val="tx2"/>
                </a:solidFill>
              </a:rPr>
              <a:t>terintegrasi</a:t>
            </a:r>
            <a:endParaRPr lang="id-ID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D770D-1488-47B2-9047-34A92737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" y="23099"/>
            <a:ext cx="3969384" cy="1014968"/>
          </a:xfrm>
        </p:spPr>
        <p:txBody>
          <a:bodyPr>
            <a:normAutofit fontScale="90000"/>
          </a:bodyPr>
          <a:lstStyle/>
          <a:p>
            <a:r>
              <a:rPr lang="en-AU" dirty="0" err="1">
                <a:solidFill>
                  <a:schemeClr val="bg2"/>
                </a:solidFill>
              </a:rPr>
              <a:t>Contoh</a:t>
            </a:r>
            <a:r>
              <a:rPr lang="en-AU" dirty="0">
                <a:solidFill>
                  <a:schemeClr val="bg2"/>
                </a:solidFill>
              </a:rPr>
              <a:t> IoT device</a:t>
            </a:r>
            <a:endParaRPr lang="id-ID" dirty="0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C2448-FBA1-452B-84A3-9F908CE29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4" y="871652"/>
            <a:ext cx="1210950" cy="1476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353395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E54D-1D77-47E1-A0AC-00CF08F6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Subsistem</a:t>
            </a:r>
            <a:r>
              <a:rPr lang="en-AU" dirty="0"/>
              <a:t> </a:t>
            </a:r>
            <a:r>
              <a:rPr lang="en-AU" dirty="0" err="1"/>
              <a:t>Memori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947D6-B6E2-42C8-8D73-4F0D7B2F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230"/>
            <a:ext cx="7886700" cy="4990644"/>
          </a:xfrm>
        </p:spPr>
        <p:txBody>
          <a:bodyPr>
            <a:normAutofit fontScale="92500" lnSpcReduction="10000"/>
          </a:bodyPr>
          <a:lstStyle/>
          <a:p>
            <a:r>
              <a:rPr lang="en-AU" dirty="0" err="1"/>
              <a:t>Memori</a:t>
            </a:r>
            <a:r>
              <a:rPr lang="en-AU" dirty="0"/>
              <a:t> / </a:t>
            </a:r>
            <a:r>
              <a:rPr lang="en-AU" dirty="0" err="1"/>
              <a:t>penyimpanan</a:t>
            </a:r>
            <a:r>
              <a:rPr lang="en-AU" dirty="0"/>
              <a:t> </a:t>
            </a:r>
            <a:r>
              <a:rPr lang="en-AU" dirty="0" err="1"/>
              <a:t>secara</a:t>
            </a:r>
            <a:r>
              <a:rPr lang="en-AU" dirty="0"/>
              <a:t> </a:t>
            </a:r>
            <a:r>
              <a:rPr lang="en-AU" dirty="0" err="1"/>
              <a:t>umum</a:t>
            </a:r>
            <a:r>
              <a:rPr lang="en-AU" dirty="0"/>
              <a:t> </a:t>
            </a:r>
            <a:r>
              <a:rPr lang="en-AU" dirty="0" err="1"/>
              <a:t>berperan</a:t>
            </a:r>
            <a:r>
              <a:rPr lang="en-AU" dirty="0"/>
              <a:t> </a:t>
            </a:r>
            <a:r>
              <a:rPr lang="en-AU" dirty="0" err="1"/>
              <a:t>sebagai</a:t>
            </a:r>
            <a:r>
              <a:rPr lang="en-AU" dirty="0"/>
              <a:t>:</a:t>
            </a:r>
          </a:p>
          <a:p>
            <a:pPr lvl="1"/>
            <a:r>
              <a:rPr lang="en-AU" dirty="0" err="1"/>
              <a:t>Memori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b="1" dirty="0">
                <a:solidFill>
                  <a:schemeClr val="accent1"/>
                </a:solidFill>
              </a:rPr>
              <a:t>program</a:t>
            </a:r>
          </a:p>
          <a:p>
            <a:pPr lvl="1"/>
            <a:r>
              <a:rPr lang="en-AU" dirty="0" err="1"/>
              <a:t>Memori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b="1" dirty="0">
                <a:solidFill>
                  <a:srgbClr val="00B050"/>
                </a:solidFill>
              </a:rPr>
              <a:t>data</a:t>
            </a:r>
          </a:p>
          <a:p>
            <a:pPr lvl="1"/>
            <a:endParaRPr lang="en-AU" dirty="0"/>
          </a:p>
          <a:p>
            <a:r>
              <a:rPr lang="en-AU" dirty="0"/>
              <a:t>Pada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mikrokontroler</a:t>
            </a:r>
            <a:r>
              <a:rPr lang="en-AU" dirty="0"/>
              <a:t>, </a:t>
            </a:r>
            <a:r>
              <a:rPr lang="en-AU" dirty="0" err="1"/>
              <a:t>memori</a:t>
            </a:r>
            <a:r>
              <a:rPr lang="en-AU" dirty="0"/>
              <a:t> </a:t>
            </a:r>
            <a:r>
              <a:rPr lang="en-AU" dirty="0" err="1"/>
              <a:t>tersebut</a:t>
            </a:r>
            <a:r>
              <a:rPr lang="en-AU" dirty="0"/>
              <a:t> </a:t>
            </a:r>
            <a:r>
              <a:rPr lang="en-AU" dirty="0" err="1"/>
              <a:t>dibagi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dalam</a:t>
            </a:r>
            <a:r>
              <a:rPr lang="en-AU" dirty="0"/>
              <a:t>:</a:t>
            </a:r>
          </a:p>
          <a:p>
            <a:pPr lvl="1"/>
            <a:r>
              <a:rPr lang="en-AU" b="1" dirty="0">
                <a:solidFill>
                  <a:srgbClr val="92D050"/>
                </a:solidFill>
              </a:rPr>
              <a:t>Flash memory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untuk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b="1" dirty="0">
                <a:solidFill>
                  <a:schemeClr val="accent1"/>
                </a:solidFill>
                <a:sym typeface="Wingdings" panose="05000000000000000000" pitchFamily="2" charset="2"/>
              </a:rPr>
              <a:t>program</a:t>
            </a:r>
            <a:endParaRPr lang="en-AU" b="1" dirty="0">
              <a:solidFill>
                <a:schemeClr val="accent1"/>
              </a:solidFill>
            </a:endParaRPr>
          </a:p>
          <a:p>
            <a:pPr lvl="1"/>
            <a:r>
              <a:rPr lang="en-AU" dirty="0">
                <a:solidFill>
                  <a:srgbClr val="C00000"/>
                </a:solidFill>
              </a:rPr>
              <a:t>RAM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untuk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>
                <a:solidFill>
                  <a:srgbClr val="00B050"/>
                </a:solidFill>
                <a:sym typeface="Wingdings" panose="05000000000000000000" pitchFamily="2" charset="2"/>
              </a:rPr>
              <a:t>data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err="1">
                <a:sym typeface="Wingdings" panose="05000000000000000000" pitchFamily="2" charset="2"/>
              </a:rPr>
              <a:t>bersifat</a:t>
            </a:r>
            <a:r>
              <a:rPr lang="en-AU" dirty="0">
                <a:sym typeface="Wingdings" panose="05000000000000000000" pitchFamily="2" charset="2"/>
              </a:rPr>
              <a:t> volatile (</a:t>
            </a:r>
            <a:r>
              <a:rPr lang="en-AU" dirty="0" err="1">
                <a:solidFill>
                  <a:srgbClr val="FF0000"/>
                </a:solidFill>
                <a:sym typeface="Wingdings" panose="05000000000000000000" pitchFamily="2" charset="2"/>
              </a:rPr>
              <a:t>hilang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err="1">
                <a:sym typeface="Wingdings" panose="05000000000000000000" pitchFamily="2" charset="2"/>
              </a:rPr>
              <a:t>ketika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err="1">
                <a:sym typeface="Wingdings" panose="05000000000000000000" pitchFamily="2" charset="2"/>
              </a:rPr>
              <a:t>mati</a:t>
            </a:r>
            <a:r>
              <a:rPr lang="en-AU" dirty="0">
                <a:sym typeface="Wingdings" panose="05000000000000000000" pitchFamily="2" charset="2"/>
              </a:rPr>
              <a:t>)</a:t>
            </a:r>
            <a:endParaRPr lang="en-AU" dirty="0"/>
          </a:p>
          <a:p>
            <a:pPr lvl="1"/>
            <a:r>
              <a:rPr lang="en-AU" dirty="0">
                <a:solidFill>
                  <a:srgbClr val="0070C0"/>
                </a:solidFill>
              </a:rPr>
              <a:t>EEPROM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untuk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>
                <a:solidFill>
                  <a:srgbClr val="00B050"/>
                </a:solidFill>
                <a:sym typeface="Wingdings" panose="05000000000000000000" pitchFamily="2" charset="2"/>
              </a:rPr>
              <a:t>data</a:t>
            </a:r>
            <a:r>
              <a:rPr lang="en-AU" dirty="0">
                <a:sym typeface="Wingdings" panose="05000000000000000000" pitchFamily="2" charset="2"/>
              </a:rPr>
              <a:t> non-volatile </a:t>
            </a:r>
            <a:r>
              <a:rPr lang="en-AU" dirty="0" err="1">
                <a:sym typeface="Wingdings" panose="05000000000000000000" pitchFamily="2" charset="2"/>
              </a:rPr>
              <a:t>kecil</a:t>
            </a:r>
            <a:r>
              <a:rPr lang="en-AU" dirty="0">
                <a:sym typeface="Wingdings" panose="05000000000000000000" pitchFamily="2" charset="2"/>
              </a:rPr>
              <a:t> (persistent)</a:t>
            </a:r>
          </a:p>
          <a:p>
            <a:pPr lvl="1"/>
            <a:endParaRPr lang="en-AU" dirty="0">
              <a:sym typeface="Wingdings" panose="05000000000000000000" pitchFamily="2" charset="2"/>
            </a:endParaRPr>
          </a:p>
          <a:p>
            <a:r>
              <a:rPr lang="en-AU" dirty="0" err="1">
                <a:sym typeface="Wingdings" panose="05000000000000000000" pitchFamily="2" charset="2"/>
              </a:rPr>
              <a:t>Untuk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err="1">
                <a:sym typeface="Wingdings" panose="05000000000000000000" pitchFamily="2" charset="2"/>
              </a:rPr>
              <a:t>penyimpanan</a:t>
            </a:r>
            <a:r>
              <a:rPr lang="en-AU" dirty="0">
                <a:sym typeface="Wingdings" panose="05000000000000000000" pitchFamily="2" charset="2"/>
              </a:rPr>
              <a:t> data </a:t>
            </a:r>
            <a:r>
              <a:rPr lang="en-AU" dirty="0" err="1">
                <a:sym typeface="Wingdings" panose="05000000000000000000" pitchFamily="2" charset="2"/>
              </a:rPr>
              <a:t>besar</a:t>
            </a:r>
            <a:r>
              <a:rPr lang="en-AU" dirty="0">
                <a:sym typeface="Wingdings" panose="05000000000000000000" pitchFamily="2" charset="2"/>
              </a:rPr>
              <a:t> yang persistent, </a:t>
            </a:r>
            <a:r>
              <a:rPr lang="en-AU" dirty="0" err="1">
                <a:sym typeface="Wingdings" panose="05000000000000000000" pitchFamily="2" charset="2"/>
              </a:rPr>
              <a:t>bisa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err="1">
                <a:sym typeface="Wingdings" panose="05000000000000000000" pitchFamily="2" charset="2"/>
              </a:rPr>
              <a:t>mempertimbangkan</a:t>
            </a:r>
            <a:r>
              <a:rPr lang="en-AU" dirty="0">
                <a:sym typeface="Wingdings" panose="05000000000000000000" pitchFamily="2" charset="2"/>
              </a:rPr>
              <a:t> </a:t>
            </a:r>
            <a:r>
              <a:rPr lang="en-AU" dirty="0" err="1">
                <a:sym typeface="Wingdings" panose="05000000000000000000" pitchFamily="2" charset="2"/>
              </a:rPr>
              <a:t>tambahan</a:t>
            </a:r>
            <a:r>
              <a:rPr lang="en-AU" dirty="0">
                <a:sym typeface="Wingdings" panose="05000000000000000000" pitchFamily="2" charset="2"/>
              </a:rPr>
              <a:t> storage:</a:t>
            </a:r>
          </a:p>
          <a:p>
            <a:pPr lvl="1"/>
            <a:r>
              <a:rPr lang="en-AU" dirty="0"/>
              <a:t>SD card</a:t>
            </a:r>
          </a:p>
          <a:p>
            <a:pPr lvl="1"/>
            <a:endParaRPr lang="en-AU" dirty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436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3D24-ABDC-4FFC-8885-F2030982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291415" cy="754547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Subsistem</a:t>
            </a:r>
            <a:r>
              <a:rPr lang="en-AU" dirty="0"/>
              <a:t> </a:t>
            </a:r>
            <a:r>
              <a:rPr lang="en-AU" dirty="0" err="1"/>
              <a:t>Memori</a:t>
            </a:r>
            <a:r>
              <a:rPr lang="en-AU" dirty="0"/>
              <a:t>: </a:t>
            </a:r>
            <a:br>
              <a:rPr lang="en-AU" dirty="0"/>
            </a:br>
            <a:r>
              <a:rPr lang="en-AU" dirty="0" err="1"/>
              <a:t>Perbandingan</a:t>
            </a:r>
            <a:r>
              <a:rPr lang="en-AU" dirty="0"/>
              <a:t> </a:t>
            </a:r>
            <a:r>
              <a:rPr lang="en-AU" dirty="0" err="1"/>
              <a:t>beberapa</a:t>
            </a:r>
            <a:r>
              <a:rPr lang="en-AU" dirty="0"/>
              <a:t> board </a:t>
            </a:r>
            <a:r>
              <a:rPr lang="en-AU" dirty="0" err="1"/>
              <a:t>populer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7FE0-53C4-402B-86E1-8A846613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454245"/>
            <a:ext cx="7886700" cy="4991975"/>
          </a:xfrm>
        </p:spPr>
        <p:txBody>
          <a:bodyPr>
            <a:normAutofit fontScale="62500" lnSpcReduction="20000"/>
          </a:bodyPr>
          <a:lstStyle/>
          <a:p>
            <a:r>
              <a:rPr lang="en-AU" b="1" dirty="0"/>
              <a:t>Arduino Uno</a:t>
            </a:r>
          </a:p>
          <a:p>
            <a:pPr lvl="1"/>
            <a:r>
              <a:rPr lang="en-AU" dirty="0" err="1"/>
              <a:t>Mikrokontroler</a:t>
            </a:r>
            <a:r>
              <a:rPr lang="en-AU" dirty="0"/>
              <a:t>: </a:t>
            </a:r>
            <a:r>
              <a:rPr lang="en-AU" b="1" dirty="0">
                <a:solidFill>
                  <a:schemeClr val="tx2"/>
                </a:solidFill>
              </a:rPr>
              <a:t>Microchip (AVR) ATMega328</a:t>
            </a:r>
          </a:p>
          <a:p>
            <a:pPr lvl="1"/>
            <a:r>
              <a:rPr lang="en-AU" dirty="0"/>
              <a:t>Flash pada ATMega328 = 32 kilobyte </a:t>
            </a:r>
          </a:p>
          <a:p>
            <a:pPr lvl="1"/>
            <a:r>
              <a:rPr lang="en-AU" dirty="0"/>
              <a:t>RAM pada ATMega328 = 2 kilobyte</a:t>
            </a:r>
          </a:p>
          <a:p>
            <a:r>
              <a:rPr lang="en-AU" b="1" dirty="0"/>
              <a:t>Raspberry Pi</a:t>
            </a:r>
          </a:p>
          <a:p>
            <a:pPr lvl="1"/>
            <a:r>
              <a:rPr lang="en-AU" dirty="0" err="1"/>
              <a:t>Prosesor</a:t>
            </a:r>
            <a:r>
              <a:rPr lang="en-AU" dirty="0"/>
              <a:t>: </a:t>
            </a:r>
            <a:r>
              <a:rPr lang="en-AU" b="1" dirty="0">
                <a:solidFill>
                  <a:schemeClr val="tx2"/>
                </a:solidFill>
              </a:rPr>
              <a:t>Broadcom BCM2837 SoC</a:t>
            </a:r>
          </a:p>
          <a:p>
            <a:pPr lvl="1"/>
            <a:r>
              <a:rPr lang="en-AU" dirty="0" err="1"/>
              <a:t>Memori</a:t>
            </a:r>
            <a:r>
              <a:rPr lang="en-AU" dirty="0"/>
              <a:t> </a:t>
            </a:r>
            <a:r>
              <a:rPr lang="en-AU" dirty="0" err="1"/>
              <a:t>untuk</a:t>
            </a:r>
            <a:r>
              <a:rPr lang="en-AU" dirty="0"/>
              <a:t> program = SD card </a:t>
            </a:r>
            <a:r>
              <a:rPr lang="en-AU" dirty="0" err="1"/>
              <a:t>terpisah</a:t>
            </a:r>
            <a:r>
              <a:rPr lang="en-AU" dirty="0"/>
              <a:t> (minimal 4GB)</a:t>
            </a:r>
          </a:p>
          <a:p>
            <a:pPr lvl="1"/>
            <a:r>
              <a:rPr lang="en-AU" dirty="0" err="1"/>
              <a:t>Memori</a:t>
            </a:r>
            <a:r>
              <a:rPr lang="en-AU" dirty="0"/>
              <a:t> RAM: 1 GB (SDRAM </a:t>
            </a:r>
            <a:r>
              <a:rPr lang="en-AU" dirty="0" err="1"/>
              <a:t>terpisah</a:t>
            </a:r>
            <a:r>
              <a:rPr lang="en-AU" dirty="0"/>
              <a:t>)</a:t>
            </a:r>
          </a:p>
          <a:p>
            <a:r>
              <a:rPr lang="en-AU" b="1" dirty="0"/>
              <a:t>Node-MCU ESP8266</a:t>
            </a:r>
          </a:p>
          <a:p>
            <a:pPr lvl="1"/>
            <a:r>
              <a:rPr lang="en-AU" dirty="0" err="1"/>
              <a:t>Mikrokontroler</a:t>
            </a:r>
            <a:r>
              <a:rPr lang="en-AU" dirty="0"/>
              <a:t>: </a:t>
            </a:r>
            <a:r>
              <a:rPr lang="en-AU" b="1" dirty="0" err="1">
                <a:solidFill>
                  <a:schemeClr val="tx2"/>
                </a:solidFill>
              </a:rPr>
              <a:t>Espressif</a:t>
            </a:r>
            <a:r>
              <a:rPr lang="en-AU" b="1" dirty="0">
                <a:solidFill>
                  <a:schemeClr val="tx2"/>
                </a:solidFill>
              </a:rPr>
              <a:t> ESP8266</a:t>
            </a:r>
          </a:p>
          <a:p>
            <a:pPr lvl="1"/>
            <a:r>
              <a:rPr lang="en-AU" dirty="0"/>
              <a:t>Flash pada ESP8266 = 4 megabyte</a:t>
            </a:r>
          </a:p>
          <a:p>
            <a:pPr lvl="1"/>
            <a:r>
              <a:rPr lang="en-AU" dirty="0"/>
              <a:t>RAM pada ESP8266 = 128 kilobyte</a:t>
            </a:r>
          </a:p>
          <a:p>
            <a:r>
              <a:rPr lang="en-AU" b="1" dirty="0"/>
              <a:t>Modul STM32F103 generic (</a:t>
            </a:r>
            <a:r>
              <a:rPr lang="en-AU" b="1" dirty="0" err="1"/>
              <a:t>biru</a:t>
            </a:r>
            <a:r>
              <a:rPr lang="en-AU" b="1" dirty="0"/>
              <a:t>)</a:t>
            </a:r>
          </a:p>
          <a:p>
            <a:pPr lvl="1"/>
            <a:r>
              <a:rPr lang="en-AU" dirty="0" err="1"/>
              <a:t>Mikrokontroler</a:t>
            </a:r>
            <a:r>
              <a:rPr lang="en-AU" dirty="0"/>
              <a:t>: </a:t>
            </a:r>
            <a:r>
              <a:rPr lang="en-AU" b="1" dirty="0">
                <a:solidFill>
                  <a:schemeClr val="tx2"/>
                </a:solidFill>
              </a:rPr>
              <a:t>STM32 F103</a:t>
            </a:r>
          </a:p>
          <a:p>
            <a:pPr lvl="1"/>
            <a:r>
              <a:rPr lang="en-AU" dirty="0"/>
              <a:t>Flash pada ESP8266 = 64 / 128 kilobyte</a:t>
            </a:r>
          </a:p>
          <a:p>
            <a:pPr lvl="1"/>
            <a:r>
              <a:rPr lang="en-AU" dirty="0"/>
              <a:t>RAM pada ESP8266 = 20 kilobyte</a:t>
            </a:r>
          </a:p>
          <a:p>
            <a:r>
              <a:rPr lang="en-AU" b="1" dirty="0"/>
              <a:t>BBC </a:t>
            </a:r>
            <a:r>
              <a:rPr lang="en-AU" b="1" dirty="0" err="1"/>
              <a:t>Micro:bit</a:t>
            </a:r>
            <a:endParaRPr lang="en-AU" b="1" dirty="0"/>
          </a:p>
          <a:p>
            <a:pPr lvl="1"/>
            <a:r>
              <a:rPr lang="en-AU" dirty="0" err="1"/>
              <a:t>Mikrokontroler</a:t>
            </a:r>
            <a:r>
              <a:rPr lang="en-AU" dirty="0"/>
              <a:t>: </a:t>
            </a:r>
            <a:r>
              <a:rPr lang="en-AU" b="1" dirty="0">
                <a:solidFill>
                  <a:schemeClr val="tx2"/>
                </a:solidFill>
              </a:rPr>
              <a:t>Nordic Semiconductor nRF51822 </a:t>
            </a:r>
          </a:p>
          <a:p>
            <a:pPr lvl="1"/>
            <a:r>
              <a:rPr lang="en-AU" dirty="0"/>
              <a:t>Flash pada ESP8266 = 4 megabyte</a:t>
            </a:r>
          </a:p>
          <a:p>
            <a:pPr lvl="1"/>
            <a:r>
              <a:rPr lang="en-AU" dirty="0"/>
              <a:t>RAM pada ESP8266 = 128 kilobyte</a:t>
            </a:r>
          </a:p>
          <a:p>
            <a:pPr marL="457200" lvl="1" indent="0">
              <a:buNone/>
            </a:pPr>
            <a:endParaRPr lang="id-ID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34A9BACA-C38D-4E67-9B87-EBD659668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254" y="1719400"/>
            <a:ext cx="803480" cy="546813"/>
          </a:xfrm>
          <a:prstGeom prst="rect">
            <a:avLst/>
          </a:prstGeom>
        </p:spPr>
      </p:pic>
      <p:pic>
        <p:nvPicPr>
          <p:cNvPr id="1026" name="Picture 2" descr="Image result for microchip logo">
            <a:extLst>
              <a:ext uri="{FF2B5EF4-FFF2-40B4-BE49-F238E27FC236}">
                <a16:creationId xmlns:a16="http://schemas.microsoft.com/office/drawing/2014/main" id="{C4642F7D-E767-40FB-9311-2E04A1769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173" y="1718368"/>
            <a:ext cx="1672416" cy="49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aspberry pi logo">
            <a:extLst>
              <a:ext uri="{FF2B5EF4-FFF2-40B4-BE49-F238E27FC236}">
                <a16:creationId xmlns:a16="http://schemas.microsoft.com/office/drawing/2014/main" id="{A544899E-0916-48E0-B199-2B5DC7FAE6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9786" r="6569" b="12936"/>
          <a:stretch/>
        </p:blipFill>
        <p:spPr bwMode="auto">
          <a:xfrm>
            <a:off x="5923013" y="2537905"/>
            <a:ext cx="761962" cy="8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B5ADD2B-4654-4006-8383-9A88DC96C8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581" y="2553780"/>
            <a:ext cx="1371600" cy="682371"/>
          </a:xfrm>
          <a:prstGeom prst="rect">
            <a:avLst/>
          </a:prstGeom>
        </p:spPr>
      </p:pic>
      <p:pic>
        <p:nvPicPr>
          <p:cNvPr id="1030" name="Picture 6" descr="Image result for espressif logo">
            <a:extLst>
              <a:ext uri="{FF2B5EF4-FFF2-40B4-BE49-F238E27FC236}">
                <a16:creationId xmlns:a16="http://schemas.microsoft.com/office/drawing/2014/main" id="{A520ABAD-A2DA-4A55-986F-3CABE959C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5" t="23148" r="7358" b="23039"/>
          <a:stretch/>
        </p:blipFill>
        <p:spPr bwMode="auto">
          <a:xfrm>
            <a:off x="6750703" y="3536260"/>
            <a:ext cx="2211355" cy="74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132E94-61D1-4425-B88F-0F7754823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547" y="3603231"/>
            <a:ext cx="718894" cy="71889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CD11700E-A272-47C8-96CB-7D4FA20A55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21" y="5455701"/>
            <a:ext cx="1524145" cy="1247415"/>
          </a:xfrm>
          <a:prstGeom prst="rect">
            <a:avLst/>
          </a:prstGeom>
        </p:spPr>
      </p:pic>
      <p:pic>
        <p:nvPicPr>
          <p:cNvPr id="1032" name="Picture 8" descr="Image result for nordic semiconductor logo">
            <a:extLst>
              <a:ext uri="{FF2B5EF4-FFF2-40B4-BE49-F238E27FC236}">
                <a16:creationId xmlns:a16="http://schemas.microsoft.com/office/drawing/2014/main" id="{82684931-F9F1-4347-B150-32F472A9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835" y="5575845"/>
            <a:ext cx="1173089" cy="10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tm32 logo">
            <a:extLst>
              <a:ext uri="{FF2B5EF4-FFF2-40B4-BE49-F238E27FC236}">
                <a16:creationId xmlns:a16="http://schemas.microsoft.com/office/drawing/2014/main" id="{8885B722-08B3-40F1-B0CD-42A11FE26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0" b="11104"/>
          <a:stretch/>
        </p:blipFill>
        <p:spPr bwMode="auto">
          <a:xfrm>
            <a:off x="7296786" y="4428726"/>
            <a:ext cx="1119188" cy="884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0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E937-3B25-41D9-A539-39403234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10530"/>
          </a:xfrm>
        </p:spPr>
        <p:txBody>
          <a:bodyPr/>
          <a:lstStyle/>
          <a:p>
            <a:r>
              <a:rPr lang="en-AU" dirty="0"/>
              <a:t>Panduan </a:t>
            </a:r>
            <a:r>
              <a:rPr lang="en-AU" dirty="0" err="1"/>
              <a:t>kebutuhan</a:t>
            </a:r>
            <a:r>
              <a:rPr lang="en-AU" dirty="0"/>
              <a:t> </a:t>
            </a:r>
            <a:r>
              <a:rPr lang="en-AU" dirty="0" err="1"/>
              <a:t>memori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AD3-3CC1-4112-9AD8-3E5985F87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0261"/>
            <a:ext cx="7886700" cy="5178490"/>
          </a:xfrm>
        </p:spPr>
        <p:txBody>
          <a:bodyPr>
            <a:normAutofit fontScale="92500" lnSpcReduction="10000"/>
          </a:bodyPr>
          <a:lstStyle/>
          <a:p>
            <a:r>
              <a:rPr lang="id-ID" noProof="1"/>
              <a:t>Flash digunakan untuk menyimpan program.</a:t>
            </a:r>
          </a:p>
          <a:p>
            <a:r>
              <a:rPr lang="id-ID" noProof="1"/>
              <a:t>RAM berguna untuk penyimpan sementara untuk mendukung operasi sistem:</a:t>
            </a:r>
          </a:p>
          <a:p>
            <a:pPr lvl="1"/>
            <a:r>
              <a:rPr lang="id-ID" noProof="1"/>
              <a:t>menampung data sementara, baik dari variabel input, maupun variabel hasil komputasi sementara, atau lainnya.</a:t>
            </a:r>
          </a:p>
          <a:p>
            <a:pPr lvl="1"/>
            <a:r>
              <a:rPr lang="id-ID" b="1" noProof="1">
                <a:solidFill>
                  <a:schemeClr val="accent2"/>
                </a:solidFill>
              </a:rPr>
              <a:t>Menampung stack</a:t>
            </a:r>
            <a:r>
              <a:rPr lang="id-ID" noProof="1"/>
              <a:t>. Stack / tumpukan adalah bagian memori yang digunakan untuk menyimpan return address ketika terjadi pemanggilan subrutin atau interupsi. </a:t>
            </a:r>
          </a:p>
          <a:p>
            <a:pPr lvl="1"/>
            <a:r>
              <a:rPr lang="id-ID" noProof="1"/>
              <a:t>Kebutuhan memori untuk menampung data variabel yang didefinisikan di program dapat kita perkirakan sebelumnya. Namun, kebutuhan stack kadang-kadang sulit diperkirakan, karena sifatnya bisa mengembang / mengempis, tergantung seberapa banyak function dipanggil di dalam function.</a:t>
            </a:r>
          </a:p>
          <a:p>
            <a:pPr lvl="1"/>
            <a:r>
              <a:rPr lang="id-ID" b="1" noProof="1">
                <a:solidFill>
                  <a:srgbClr val="FF0000"/>
                </a:solidFill>
              </a:rPr>
              <a:t>Stack overflow </a:t>
            </a:r>
            <a:r>
              <a:rPr lang="id-ID" noProof="1"/>
              <a:t>bisa terjadi jika stack mengembang dan sudah penuh bahkan memenuhi bagian RAM yang berisi data variabel penting.</a:t>
            </a:r>
          </a:p>
        </p:txBody>
      </p:sp>
    </p:spTree>
    <p:extLst>
      <p:ext uri="{BB962C8B-B14F-4D97-AF65-F5344CB8AC3E}">
        <p14:creationId xmlns:p14="http://schemas.microsoft.com/office/powerpoint/2010/main" val="425604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3CA2-9E4E-4E34-9991-ED488518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AU" dirty="0" err="1"/>
              <a:t>Ilustrasi</a:t>
            </a:r>
            <a:r>
              <a:rPr lang="en-AU" dirty="0"/>
              <a:t> stack pada </a:t>
            </a:r>
            <a:r>
              <a:rPr lang="en-AU" dirty="0" err="1"/>
              <a:t>memori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B229-86B0-4303-AE6F-69DD75D0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30470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Pada </a:t>
            </a:r>
            <a:r>
              <a:rPr lang="en-AU" dirty="0" err="1"/>
              <a:t>contoh</a:t>
            </a:r>
            <a:r>
              <a:rPr lang="en-AU" dirty="0"/>
              <a:t> </a:t>
            </a:r>
            <a:r>
              <a:rPr lang="en-AU" dirty="0" err="1"/>
              <a:t>ini</a:t>
            </a:r>
            <a:r>
              <a:rPr lang="en-AU" dirty="0"/>
              <a:t>, </a:t>
            </a:r>
            <a:r>
              <a:rPr lang="en-AU" dirty="0" err="1"/>
              <a:t>ujung</a:t>
            </a:r>
            <a:r>
              <a:rPr lang="en-AU" dirty="0"/>
              <a:t> stack (SP) yang </a:t>
            </a:r>
            <a:r>
              <a:rPr lang="en-AU" dirty="0" err="1"/>
              <a:t>semula</a:t>
            </a:r>
            <a:r>
              <a:rPr lang="en-AU" dirty="0"/>
              <a:t> </a:t>
            </a:r>
            <a:r>
              <a:rPr lang="en-AU" dirty="0" err="1"/>
              <a:t>terletak</a:t>
            </a:r>
            <a:r>
              <a:rPr lang="en-AU" dirty="0"/>
              <a:t> pada </a:t>
            </a:r>
            <a:r>
              <a:rPr lang="en-AU" dirty="0" err="1"/>
              <a:t>alamat</a:t>
            </a:r>
            <a:r>
              <a:rPr lang="en-AU" dirty="0"/>
              <a:t> 0x0FFF </a:t>
            </a:r>
            <a:r>
              <a:rPr lang="en-AU" dirty="0" err="1"/>
              <a:t>kemudian</a:t>
            </a:r>
            <a:r>
              <a:rPr lang="en-AU" dirty="0"/>
              <a:t> </a:t>
            </a:r>
            <a:r>
              <a:rPr lang="en-AU" dirty="0" err="1"/>
              <a:t>berpindah</a:t>
            </a:r>
            <a:r>
              <a:rPr lang="en-AU" dirty="0"/>
              <a:t> </a:t>
            </a:r>
            <a:r>
              <a:rPr lang="en-AU" dirty="0" err="1"/>
              <a:t>ke</a:t>
            </a:r>
            <a:r>
              <a:rPr lang="en-AU" dirty="0"/>
              <a:t> </a:t>
            </a:r>
            <a:r>
              <a:rPr lang="en-AU" dirty="0" err="1"/>
              <a:t>alamat</a:t>
            </a:r>
            <a:r>
              <a:rPr lang="en-AU" dirty="0"/>
              <a:t> 0x0FEB. Hal </a:t>
            </a:r>
            <a:r>
              <a:rPr lang="en-AU" dirty="0" err="1"/>
              <a:t>ini</a:t>
            </a:r>
            <a:r>
              <a:rPr lang="en-AU" dirty="0"/>
              <a:t> </a:t>
            </a:r>
            <a:r>
              <a:rPr lang="en-AU" dirty="0" err="1"/>
              <a:t>umum</a:t>
            </a:r>
            <a:r>
              <a:rPr lang="en-AU" dirty="0"/>
              <a:t> </a:t>
            </a:r>
            <a:r>
              <a:rPr lang="en-AU" dirty="0" err="1"/>
              <a:t>terjadi</a:t>
            </a:r>
            <a:r>
              <a:rPr lang="en-AU" dirty="0"/>
              <a:t> </a:t>
            </a:r>
            <a:r>
              <a:rPr lang="en-AU" dirty="0" err="1"/>
              <a:t>ketika</a:t>
            </a:r>
            <a:r>
              <a:rPr lang="en-AU" dirty="0"/>
              <a:t> </a:t>
            </a:r>
            <a:r>
              <a:rPr lang="en-AU" dirty="0" err="1"/>
              <a:t>ada</a:t>
            </a:r>
            <a:r>
              <a:rPr lang="en-AU" dirty="0"/>
              <a:t> function yang </a:t>
            </a:r>
            <a:r>
              <a:rPr lang="en-AU" dirty="0" err="1"/>
              <a:t>dipanggil</a:t>
            </a:r>
            <a:r>
              <a:rPr lang="en-AU" dirty="0"/>
              <a:t> (</a:t>
            </a:r>
            <a:r>
              <a:rPr lang="en-AU" dirty="0" err="1"/>
              <a:t>untuk</a:t>
            </a:r>
            <a:r>
              <a:rPr lang="en-AU" dirty="0"/>
              <a:t> </a:t>
            </a:r>
            <a:r>
              <a:rPr lang="en-AU" dirty="0" err="1"/>
              <a:t>menyimpan</a:t>
            </a:r>
            <a:r>
              <a:rPr lang="en-AU" dirty="0"/>
              <a:t> </a:t>
            </a:r>
            <a:r>
              <a:rPr lang="en-AU" dirty="0" err="1"/>
              <a:t>isi</a:t>
            </a:r>
            <a:r>
              <a:rPr lang="en-AU" dirty="0"/>
              <a:t> register </a:t>
            </a:r>
            <a:r>
              <a:rPr lang="en-AU" dirty="0" err="1"/>
              <a:t>penting</a:t>
            </a:r>
            <a:r>
              <a:rPr lang="en-AU" dirty="0"/>
              <a:t>).</a:t>
            </a:r>
          </a:p>
          <a:p>
            <a:r>
              <a:rPr lang="en-AU" dirty="0"/>
              <a:t>Available memory yang </a:t>
            </a:r>
            <a:r>
              <a:rPr lang="en-AU" dirty="0" err="1"/>
              <a:t>berwarna</a:t>
            </a:r>
            <a:r>
              <a:rPr lang="en-AU" dirty="0"/>
              <a:t> </a:t>
            </a:r>
            <a:r>
              <a:rPr lang="en-AU" dirty="0" err="1"/>
              <a:t>putih</a:t>
            </a:r>
            <a:r>
              <a:rPr lang="en-AU" dirty="0"/>
              <a:t> </a:t>
            </a:r>
            <a:r>
              <a:rPr lang="en-AU" dirty="0" err="1"/>
              <a:t>otomatis</a:t>
            </a:r>
            <a:r>
              <a:rPr lang="en-AU" dirty="0"/>
              <a:t> </a:t>
            </a:r>
            <a:r>
              <a:rPr lang="en-AU" dirty="0" err="1"/>
              <a:t>berkurang</a:t>
            </a:r>
            <a:r>
              <a:rPr lang="en-AU" dirty="0"/>
              <a:t> </a:t>
            </a:r>
            <a:r>
              <a:rPr lang="en-AU" dirty="0" err="1"/>
              <a:t>tiap</a:t>
            </a:r>
            <a:r>
              <a:rPr lang="en-AU" dirty="0"/>
              <a:t> kali </a:t>
            </a:r>
            <a:r>
              <a:rPr lang="en-AU" dirty="0" err="1"/>
              <a:t>ada</a:t>
            </a:r>
            <a:r>
              <a:rPr lang="en-AU" dirty="0"/>
              <a:t> </a:t>
            </a:r>
            <a:r>
              <a:rPr lang="en-AU" dirty="0" err="1"/>
              <a:t>pemanggilan</a:t>
            </a:r>
            <a:r>
              <a:rPr lang="en-AU" dirty="0"/>
              <a:t> function baru.</a:t>
            </a:r>
          </a:p>
          <a:p>
            <a:r>
              <a:rPr lang="en-AU" dirty="0"/>
              <a:t>Stack </a:t>
            </a:r>
            <a:r>
              <a:rPr lang="en-AU" dirty="0" err="1"/>
              <a:t>akan</a:t>
            </a:r>
            <a:r>
              <a:rPr lang="en-AU" dirty="0"/>
              <a:t> </a:t>
            </a:r>
            <a:r>
              <a:rPr lang="en-AU" dirty="0" err="1"/>
              <a:t>mengempis</a:t>
            </a:r>
            <a:r>
              <a:rPr lang="en-AU" dirty="0"/>
              <a:t> </a:t>
            </a:r>
            <a:r>
              <a:rPr lang="en-AU" dirty="0" err="1"/>
              <a:t>kembali</a:t>
            </a:r>
            <a:r>
              <a:rPr lang="en-AU" dirty="0"/>
              <a:t> </a:t>
            </a:r>
            <a:r>
              <a:rPr lang="en-AU" dirty="0" err="1"/>
              <a:t>ketika</a:t>
            </a:r>
            <a:r>
              <a:rPr lang="en-AU" dirty="0"/>
              <a:t> function </a:t>
            </a:r>
            <a:r>
              <a:rPr lang="en-AU" dirty="0" err="1"/>
              <a:t>selesai</a:t>
            </a:r>
            <a:r>
              <a:rPr lang="en-AU" dirty="0"/>
              <a:t> </a:t>
            </a:r>
            <a:r>
              <a:rPr lang="en-AU" dirty="0" err="1"/>
              <a:t>dieksekusi</a:t>
            </a:r>
            <a:r>
              <a:rPr lang="en-AU" dirty="0"/>
              <a:t>.</a:t>
            </a:r>
          </a:p>
          <a:p>
            <a:r>
              <a:rPr lang="en-AU" dirty="0" err="1"/>
              <a:t>Jika</a:t>
            </a:r>
            <a:r>
              <a:rPr lang="en-AU" dirty="0"/>
              <a:t> </a:t>
            </a:r>
            <a:r>
              <a:rPr lang="en-AU" dirty="0" err="1"/>
              <a:t>tidak</a:t>
            </a:r>
            <a:r>
              <a:rPr lang="en-AU" dirty="0"/>
              <a:t> </a:t>
            </a:r>
            <a:r>
              <a:rPr lang="en-AU" dirty="0" err="1"/>
              <a:t>hati-hati</a:t>
            </a:r>
            <a:r>
              <a:rPr lang="en-AU" dirty="0"/>
              <a:t>, stack </a:t>
            </a:r>
            <a:r>
              <a:rPr lang="en-AU" dirty="0" err="1"/>
              <a:t>bisa</a:t>
            </a:r>
            <a:r>
              <a:rPr lang="en-AU" dirty="0"/>
              <a:t> </a:t>
            </a:r>
            <a:r>
              <a:rPr lang="en-AU" dirty="0" err="1"/>
              <a:t>saja</a:t>
            </a:r>
            <a:r>
              <a:rPr lang="en-AU" dirty="0"/>
              <a:t> </a:t>
            </a:r>
            <a:r>
              <a:rPr lang="en-AU" b="1" dirty="0" err="1">
                <a:solidFill>
                  <a:srgbClr val="FF0000"/>
                </a:solidFill>
              </a:rPr>
              <a:t>menimpa</a:t>
            </a:r>
            <a:r>
              <a:rPr lang="en-AU" dirty="0"/>
              <a:t> </a:t>
            </a:r>
            <a:r>
              <a:rPr lang="en-AU" dirty="0" err="1"/>
              <a:t>variabel</a:t>
            </a:r>
            <a:r>
              <a:rPr lang="en-AU" dirty="0"/>
              <a:t> </a:t>
            </a:r>
            <a:r>
              <a:rPr lang="en-AU" dirty="0" err="1"/>
              <a:t>penting</a:t>
            </a:r>
            <a:r>
              <a:rPr lang="en-AU" dirty="0"/>
              <a:t> di memory.</a:t>
            </a:r>
            <a:endParaRPr lang="id-ID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35FB29-35D5-4D05-AAD1-A3D06DADC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620" y="1825625"/>
            <a:ext cx="2971800" cy="324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23ACC-F9F6-45C2-8722-F009B1145019}"/>
              </a:ext>
            </a:extLst>
          </p:cNvPr>
          <p:cNvSpPr txBox="1"/>
          <p:nvPr/>
        </p:nvSpPr>
        <p:spPr>
          <a:xfrm>
            <a:off x="3790950" y="5923279"/>
            <a:ext cx="5030470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Pastikan</a:t>
            </a:r>
            <a:r>
              <a:rPr lang="en-AU" dirty="0"/>
              <a:t> </a:t>
            </a:r>
            <a:r>
              <a:rPr lang="en-AU" dirty="0" err="1"/>
              <a:t>kebutuhan</a:t>
            </a:r>
            <a:r>
              <a:rPr lang="en-AU" dirty="0"/>
              <a:t> RAM </a:t>
            </a:r>
            <a:r>
              <a:rPr lang="en-AU" dirty="0" err="1"/>
              <a:t>dipikirkan</a:t>
            </a:r>
            <a:r>
              <a:rPr lang="en-AU" dirty="0"/>
              <a:t> </a:t>
            </a:r>
            <a:r>
              <a:rPr lang="en-AU" dirty="0" err="1"/>
              <a:t>baik-baik</a:t>
            </a:r>
            <a:r>
              <a:rPr lang="en-AU" dirty="0"/>
              <a:t> </a:t>
            </a:r>
            <a:r>
              <a:rPr lang="en-AU" dirty="0" err="1"/>
              <a:t>sebelum</a:t>
            </a:r>
            <a:r>
              <a:rPr lang="en-AU" dirty="0"/>
              <a:t> </a:t>
            </a:r>
            <a:r>
              <a:rPr lang="en-AU" dirty="0" err="1"/>
              <a:t>menentukan</a:t>
            </a:r>
            <a:r>
              <a:rPr lang="en-AU" dirty="0"/>
              <a:t> </a:t>
            </a:r>
            <a:r>
              <a:rPr lang="en-AU" dirty="0" err="1"/>
              <a:t>jenis</a:t>
            </a:r>
            <a:r>
              <a:rPr lang="en-AU" dirty="0"/>
              <a:t> </a:t>
            </a:r>
            <a:r>
              <a:rPr lang="en-AU" dirty="0" err="1"/>
              <a:t>sistem</a:t>
            </a:r>
            <a:r>
              <a:rPr lang="en-AU" dirty="0"/>
              <a:t> </a:t>
            </a:r>
            <a:r>
              <a:rPr lang="en-AU" dirty="0" err="1"/>
              <a:t>mikrokontroler</a:t>
            </a:r>
            <a:r>
              <a:rPr lang="en-AU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961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CBDF-60AB-4155-8801-79747BB6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Subsistem</a:t>
            </a:r>
            <a:r>
              <a:rPr lang="en-AU" dirty="0"/>
              <a:t> </a:t>
            </a:r>
            <a:r>
              <a:rPr lang="en-AU" dirty="0" err="1"/>
              <a:t>piranti</a:t>
            </a:r>
            <a:r>
              <a:rPr lang="en-AU" dirty="0"/>
              <a:t> </a:t>
            </a:r>
            <a:r>
              <a:rPr lang="en-AU" dirty="0" err="1"/>
              <a:t>komunikasi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F8A3-7C17-4652-B8E1-FF148E215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/>
              <a:t>Bagian komunikasi pada </a:t>
            </a:r>
            <a:r>
              <a:rPr lang="id-ID" dirty="0" err="1"/>
              <a:t>IoT</a:t>
            </a:r>
            <a:r>
              <a:rPr lang="id-ID" dirty="0"/>
              <a:t> </a:t>
            </a:r>
            <a:r>
              <a:rPr lang="id-ID" dirty="0" err="1"/>
              <a:t>device</a:t>
            </a:r>
            <a:r>
              <a:rPr lang="id-ID" dirty="0"/>
              <a:t> dapat berdiri sebagai </a:t>
            </a:r>
            <a:r>
              <a:rPr lang="id-ID" dirty="0">
                <a:solidFill>
                  <a:srgbClr val="92D050"/>
                </a:solidFill>
              </a:rPr>
              <a:t>modul yang berdiri sendiri, </a:t>
            </a:r>
            <a:r>
              <a:rPr lang="id-ID" dirty="0"/>
              <a:t>atau melekat dan </a:t>
            </a:r>
            <a:r>
              <a:rPr lang="id-ID" dirty="0">
                <a:solidFill>
                  <a:schemeClr val="accent1"/>
                </a:solidFill>
              </a:rPr>
              <a:t>terintegrasi</a:t>
            </a:r>
            <a:r>
              <a:rPr lang="id-ID" dirty="0"/>
              <a:t> dalam </a:t>
            </a:r>
            <a:r>
              <a:rPr lang="id-ID" dirty="0" err="1"/>
              <a:t>mikrokontroler</a:t>
            </a:r>
            <a:r>
              <a:rPr lang="id-ID" dirty="0"/>
              <a:t>.</a:t>
            </a:r>
          </a:p>
          <a:p>
            <a:r>
              <a:rPr lang="id-ID" dirty="0"/>
              <a:t>Jika </a:t>
            </a:r>
            <a:r>
              <a:rPr lang="id-ID" dirty="0" err="1"/>
              <a:t>subsistem</a:t>
            </a:r>
            <a:r>
              <a:rPr lang="id-ID" dirty="0"/>
              <a:t> piranti komunikasi </a:t>
            </a:r>
            <a:r>
              <a:rPr lang="id-ID" b="1" u="sng" dirty="0"/>
              <a:t>berdiri sendiri</a:t>
            </a:r>
            <a:r>
              <a:rPr lang="id-ID" dirty="0"/>
              <a:t>, maka perlu ada </a:t>
            </a:r>
            <a:r>
              <a:rPr lang="id-ID" b="1" u="sng" dirty="0" err="1"/>
              <a:t>interfacing</a:t>
            </a:r>
            <a:r>
              <a:rPr lang="id-ID" dirty="0"/>
              <a:t> fisik antara </a:t>
            </a:r>
            <a:r>
              <a:rPr lang="id-ID" dirty="0" err="1"/>
              <a:t>kontroler</a:t>
            </a:r>
            <a:r>
              <a:rPr lang="id-ID" dirty="0"/>
              <a:t> / CPU dengan modul komunikasi, beserta pemrogramannya menggunakan standar komunikasi antar-</a:t>
            </a:r>
            <a:r>
              <a:rPr lang="id-ID" dirty="0" err="1"/>
              <a:t>chip</a:t>
            </a:r>
            <a:r>
              <a:rPr lang="id-ID" dirty="0"/>
              <a:t> yang umum, antara lain </a:t>
            </a:r>
            <a:r>
              <a:rPr lang="id-ID" b="1" u="sng" dirty="0"/>
              <a:t>UART, SPI, I2C, atau lainnya</a:t>
            </a:r>
            <a:r>
              <a:rPr lang="id-ID" dirty="0"/>
              <a:t>.</a:t>
            </a:r>
          </a:p>
          <a:p>
            <a:r>
              <a:rPr lang="id-ID" dirty="0"/>
              <a:t>Jika </a:t>
            </a:r>
            <a:r>
              <a:rPr lang="id-ID" dirty="0" err="1"/>
              <a:t>subsistem</a:t>
            </a:r>
            <a:r>
              <a:rPr lang="id-ID" dirty="0"/>
              <a:t> komunikasi terintegrasi dengan </a:t>
            </a:r>
            <a:r>
              <a:rPr lang="id-ID" dirty="0" err="1"/>
              <a:t>kontroler</a:t>
            </a:r>
            <a:r>
              <a:rPr lang="id-ID" dirty="0"/>
              <a:t> / </a:t>
            </a:r>
            <a:r>
              <a:rPr lang="id-ID" dirty="0" err="1"/>
              <a:t>chip</a:t>
            </a:r>
            <a:r>
              <a:rPr lang="id-ID" dirty="0"/>
              <a:t> CPU, maka kita sebagai pengembang tinggal melakukan pemrograman dengan memperhatikan </a:t>
            </a:r>
            <a:r>
              <a:rPr lang="id-ID" b="1" u="sng" dirty="0"/>
              <a:t>register</a:t>
            </a:r>
            <a:r>
              <a:rPr lang="id-ID" dirty="0"/>
              <a:t> kontrol dan </a:t>
            </a:r>
            <a:r>
              <a:rPr lang="id-ID" b="1" u="sng" dirty="0" err="1"/>
              <a:t>pengalamatannya</a:t>
            </a:r>
            <a:r>
              <a:rPr lang="id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881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P Simplified"/>
        <a:ea typeface=""/>
        <a:cs typeface=""/>
      </a:majorFont>
      <a:minorFont>
        <a:latin typeface="HP Simplified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1854</TotalTime>
  <Words>2889</Words>
  <Application>Microsoft Office PowerPoint</Application>
  <PresentationFormat>On-screen Show (4:3)</PresentationFormat>
  <Paragraphs>427</Paragraphs>
  <Slides>28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HP Simplified</vt:lpstr>
      <vt:lpstr>HP Simplified Light</vt:lpstr>
      <vt:lpstr>Wingdings</vt:lpstr>
      <vt:lpstr>Office Theme</vt:lpstr>
      <vt:lpstr>PowerPoint Presentation</vt:lpstr>
      <vt:lpstr>Definisi device pada IoT</vt:lpstr>
      <vt:lpstr>Diagram device IoT</vt:lpstr>
      <vt:lpstr>Contoh IoT device</vt:lpstr>
      <vt:lpstr>Subsistem Memori</vt:lpstr>
      <vt:lpstr>Subsistem Memori:  Perbandingan beberapa board populer</vt:lpstr>
      <vt:lpstr>Panduan kebutuhan memori</vt:lpstr>
      <vt:lpstr>Ilustrasi stack pada memori</vt:lpstr>
      <vt:lpstr>Subsistem piranti komunikasi</vt:lpstr>
      <vt:lpstr>Subsistem catu daya</vt:lpstr>
      <vt:lpstr>Subsistem sensor dan aktuator</vt:lpstr>
      <vt:lpstr>Mikrokontroler ESP8266</vt:lpstr>
      <vt:lpstr>Praktek hari ini</vt:lpstr>
      <vt:lpstr>Skenario 1: ESP8266 sebagai webserver</vt:lpstr>
      <vt:lpstr>Persiapan untuk ESP8266</vt:lpstr>
      <vt:lpstr>Persiapan untuk ESP32</vt:lpstr>
      <vt:lpstr>Persiapan 2: Coba program LED kelap-kelip (ESP8266)</vt:lpstr>
      <vt:lpstr>Persiapan 2: Coba program LED kelap-kelip (ESP32)</vt:lpstr>
      <vt:lpstr>Skenario 1: ESP8266 sebagai webserver</vt:lpstr>
      <vt:lpstr>Skenario 1: ESP32 sebagai webserver</vt:lpstr>
      <vt:lpstr>Langkah percobaan</vt:lpstr>
      <vt:lpstr>Contoh tampilan dengan ESP32</vt:lpstr>
      <vt:lpstr>Contoh tampilan dengan ESP32</vt:lpstr>
      <vt:lpstr>Tugas  (khusus jika menggunakan ESP8266)</vt:lpstr>
      <vt:lpstr>Praktek Analog I/O – dengan ESP8266 (Sensor Suhu LM35, pembacaan lokal)</vt:lpstr>
      <vt:lpstr>Tugas</vt:lpstr>
      <vt:lpstr>Hint untuk auto-refresh browser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Jamal Hardy</dc:creator>
  <cp:lastModifiedBy>Astria Irfansyah</cp:lastModifiedBy>
  <cp:revision>99</cp:revision>
  <dcterms:created xsi:type="dcterms:W3CDTF">2019-04-10T03:52:40Z</dcterms:created>
  <dcterms:modified xsi:type="dcterms:W3CDTF">2019-06-19T03:44:14Z</dcterms:modified>
</cp:coreProperties>
</file>