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92" r:id="rId2"/>
    <p:sldId id="289" r:id="rId3"/>
    <p:sldId id="290" r:id="rId4"/>
  </p:sldIdLst>
  <p:sldSz cx="12192000" cy="6858000"/>
  <p:notesSz cx="12192000" cy="6858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/JqYH/Fp1ByKJpB3e7TLNkOQr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39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524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89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>
            <a:spLocks noGrp="1"/>
          </p:cNvSpPr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50" b="1" i="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440537" y="1191869"/>
            <a:ext cx="10939145" cy="226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50" b="1" i="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50" b="1" i="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ftr" idx="11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123444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13747" y="481583"/>
            <a:ext cx="1680972" cy="2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35511" y="419100"/>
            <a:ext cx="426720" cy="3398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7"/>
          <p:cNvSpPr txBox="1">
            <a:spLocks noGrp="1"/>
          </p:cNvSpPr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0" b="1" i="0" u="none" strike="noStrike" cap="none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440537" y="1191869"/>
            <a:ext cx="10939145" cy="226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439326" y="783850"/>
            <a:ext cx="11069100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500" rIns="0" bIns="0" anchor="t" anchorCtr="0">
            <a:spAutoFit/>
          </a:bodyPr>
          <a:lstStyle/>
          <a:p>
            <a:pPr marL="12700" lvl="0" algn="just">
              <a:buSzPts val="2000"/>
            </a:pPr>
            <a:r>
              <a:rPr lang="en-US" sz="2000" b="1" dirty="0" err="1" smtClean="0">
                <a:latin typeface="Verdana"/>
                <a:ea typeface="Verdana"/>
                <a:cs typeface="Verdana"/>
                <a:sym typeface="Verdana"/>
              </a:rPr>
              <a:t>Artigo</a:t>
            </a:r>
            <a:r>
              <a:rPr lang="en-US" sz="2000" b="1" dirty="0"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US" sz="2000" b="1" dirty="0" smtClean="0">
                <a:latin typeface="Verdana"/>
                <a:ea typeface="Verdana"/>
                <a:cs typeface="Verdana"/>
                <a:sym typeface="Verdana"/>
              </a:rPr>
              <a:t>Characterization </a:t>
            </a:r>
            <a:r>
              <a:rPr lang="en-US" sz="2000" b="1" dirty="0">
                <a:latin typeface="Verdana"/>
                <a:ea typeface="Verdana"/>
                <a:cs typeface="Verdana"/>
                <a:sym typeface="Verdana"/>
              </a:rPr>
              <a:t>of a photonic strain </a:t>
            </a:r>
            <a:r>
              <a:rPr lang="en-US" sz="2000" b="1" dirty="0" smtClean="0">
                <a:latin typeface="Verdana"/>
                <a:ea typeface="Verdana"/>
                <a:cs typeface="Verdana"/>
                <a:sym typeface="Verdana"/>
              </a:rPr>
              <a:t>sensor in </a:t>
            </a:r>
            <a:r>
              <a:rPr lang="en-US" sz="2000" b="1" dirty="0">
                <a:latin typeface="Verdana"/>
                <a:ea typeface="Verdana"/>
                <a:cs typeface="Verdana"/>
                <a:sym typeface="Verdana"/>
              </a:rPr>
              <a:t>silicon-on-insulator </a:t>
            </a:r>
            <a:r>
              <a:rPr lang="en-US" sz="2000" b="1" dirty="0" smtClean="0">
                <a:latin typeface="Verdana"/>
                <a:ea typeface="Verdana"/>
                <a:cs typeface="Verdana"/>
                <a:sym typeface="Verdana"/>
              </a:rPr>
              <a:t>technology.</a:t>
            </a:r>
            <a:endParaRPr lang="en-US"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>
              <a:buClr>
                <a:schemeClr val="dk1"/>
              </a:buClr>
            </a:pPr>
            <a:r>
              <a:rPr lang="en-US" dirty="0" smtClean="0"/>
              <a:t>Strain Sensor</a:t>
            </a:r>
            <a:endParaRPr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" name="Google Shape;65;p3"/>
          <p:cNvSpPr txBox="1"/>
          <p:nvPr/>
        </p:nvSpPr>
        <p:spPr>
          <a:xfrm>
            <a:off x="439318" y="1601630"/>
            <a:ext cx="11069100" cy="142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500" rIns="0" bIns="0" anchor="t" anchorCtr="0">
            <a:spAutoFit/>
          </a:bodyPr>
          <a:lstStyle/>
          <a:p>
            <a:pPr marL="3556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Ring resonator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acoplado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por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MMI,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feito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em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SOI;</a:t>
            </a:r>
          </a:p>
          <a:p>
            <a:pPr marL="3556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Comprimento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i="1" dirty="0" smtClean="0">
                <a:latin typeface="Verdana"/>
                <a:ea typeface="Verdana"/>
                <a:cs typeface="Verdana"/>
                <a:sym typeface="Verdana"/>
              </a:rPr>
              <a:t>(racetrack)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igual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a 1040 µm e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raio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igual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a 25 µm;</a:t>
            </a:r>
          </a:p>
          <a:p>
            <a:pPr marL="3556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Espessura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igual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a 300 nm;</a:t>
            </a:r>
          </a:p>
          <a:p>
            <a:pPr marL="3556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Largura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considerada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 smtClean="0">
                <a:latin typeface="Verdana"/>
                <a:ea typeface="Verdana"/>
                <a:cs typeface="Verdana"/>
                <a:sym typeface="Verdana"/>
              </a:rPr>
              <a:t>como</a:t>
            </a:r>
            <a:r>
              <a:rPr lang="en-US" sz="1600" dirty="0" smtClean="0">
                <a:latin typeface="Verdana"/>
                <a:ea typeface="Verdana"/>
                <a:cs typeface="Verdana"/>
                <a:sym typeface="Verdana"/>
              </a:rPr>
              <a:t> 400 nm e 1000 nm.</a:t>
            </a:r>
          </a:p>
          <a:p>
            <a:pPr marL="355600" lvl="0" indent="-342900">
              <a:buSzPts val="2000"/>
              <a:buFont typeface="Arial" panose="020B0604020202020204" pitchFamily="34" charset="0"/>
              <a:buChar char="•"/>
            </a:pPr>
            <a:endParaRPr lang="en-US" sz="16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17" y="3092203"/>
            <a:ext cx="521090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439326" y="783850"/>
            <a:ext cx="11069100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500" rIns="0" bIns="0" anchor="t" anchorCtr="0">
            <a:spAutoFit/>
          </a:bodyPr>
          <a:lstStyle/>
          <a:p>
            <a:pPr marL="12700" lvl="0">
              <a:buSzPts val="2000"/>
            </a:pPr>
            <a:r>
              <a:rPr lang="en-US" sz="2000" b="1" dirty="0" smtClean="0">
                <a:latin typeface="Verdana"/>
                <a:ea typeface="Verdana"/>
                <a:cs typeface="Verdana"/>
                <a:sym typeface="Verdana"/>
              </a:rPr>
              <a:t>Resonance shift X Strain.</a:t>
            </a:r>
            <a:endParaRPr lang="en-US"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>
              <a:buClr>
                <a:schemeClr val="dk1"/>
              </a:buClr>
            </a:pPr>
            <a:r>
              <a:rPr lang="en-US" dirty="0" smtClean="0"/>
              <a:t>Strain Sensor</a:t>
            </a:r>
            <a:endParaRPr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416" y="4304909"/>
            <a:ext cx="2726771" cy="25530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38" y="4304908"/>
            <a:ext cx="2842677" cy="25530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00" y="1453101"/>
            <a:ext cx="3573954" cy="285180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70" y="1374183"/>
            <a:ext cx="3409211" cy="29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439326" y="783850"/>
            <a:ext cx="11069100" cy="50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0500" rIns="0" bIns="0" anchor="t" anchorCtr="0">
            <a:spAutoFit/>
          </a:bodyPr>
          <a:lstStyle/>
          <a:p>
            <a:pPr marL="12700" lvl="0">
              <a:buSzPts val="2000"/>
            </a:pPr>
            <a:r>
              <a:rPr lang="en-US" sz="2000" b="1" dirty="0" smtClean="0">
                <a:latin typeface="Verdana"/>
                <a:ea typeface="Verdana"/>
                <a:cs typeface="Verdana"/>
                <a:sym typeface="Verdana"/>
              </a:rPr>
              <a:t>Shift X Resonance wavelength.</a:t>
            </a:r>
            <a:endParaRPr lang="en-US"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>
              <a:buClr>
                <a:schemeClr val="dk1"/>
              </a:buClr>
            </a:pPr>
            <a:r>
              <a:rPr lang="en-US" dirty="0" smtClean="0"/>
              <a:t>Strain Sensor</a:t>
            </a:r>
            <a:endParaRPr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9932628" y="6453793"/>
            <a:ext cx="243300" cy="1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55" y="4415135"/>
            <a:ext cx="4605963" cy="220785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90" y="1434187"/>
            <a:ext cx="3491291" cy="298094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293" y="4386179"/>
            <a:ext cx="4518281" cy="247182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95" y="1422631"/>
            <a:ext cx="3453257" cy="29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71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 Theme</vt:lpstr>
      <vt:lpstr>Strain Sensor</vt:lpstr>
      <vt:lpstr>Strain Sensor</vt:lpstr>
      <vt:lpstr>Strain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Circuitos Fotônicos em Silício</dc:title>
  <dc:creator>Erick Cândido Sousa</dc:creator>
  <cp:lastModifiedBy>Erick Cândido Sousa</cp:lastModifiedBy>
  <cp:revision>35</cp:revision>
  <dcterms:modified xsi:type="dcterms:W3CDTF">2025-07-30T04:15:51Z</dcterms:modified>
</cp:coreProperties>
</file>