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4ACF9-A73C-47A3-A6A9-3837FBC04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6066B-9483-4357-8CCF-1E039F8F4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B894C-69AA-46A4-A06D-81AB9730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D9DD-8460-4C98-B3DB-8E4140CF772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14DEE-1053-49D8-8507-E093D8220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2EEB7-B7B4-4A39-8EE0-2DBD5650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C28-6B63-4386-92EB-E0109E087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2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B294-AB5D-4CE0-AE58-8EF75CA1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59D23-7492-41D7-9394-F0619B44B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F3E7A-7724-4430-B8EF-5BF659B5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D9DD-8460-4C98-B3DB-8E4140CF772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566BC-5E78-4FE7-BC76-A907B7B2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DA991-B017-43AD-B9D6-75F0BB30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C28-6B63-4386-92EB-E0109E087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5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18E31-B3DE-40B4-84E5-E24B9178B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B1DDE-D6A5-4594-9B02-17823B95D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7E9C6-4DE3-4EAC-BEDD-35549292B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D9DD-8460-4C98-B3DB-8E4140CF772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64538-C4C1-48B8-830D-6F601A57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7DB7C-3CA4-4241-A831-836390BB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C28-6B63-4386-92EB-E0109E087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5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612B-32ED-46BD-89E7-04AD1862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DE6C3-EE22-48AC-BDB5-DD63EA57A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C418F-190A-45B0-A8A2-875E0DFA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D9DD-8460-4C98-B3DB-8E4140CF772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5ACAD-5019-4782-B5ED-05FA565F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F1A65-0E1F-4DCF-A40F-D4669DE40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C28-6B63-4386-92EB-E0109E087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6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63AA-022E-46BE-8DEF-350EFF51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9870E-1998-4D64-BA8D-CA689AD1C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A9E1B-66E4-4A81-B7B0-F3A25FE28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D9DD-8460-4C98-B3DB-8E4140CF772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0359B-A70C-4C79-BD3C-3DFE4F481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D4088-5DD7-4161-A630-D86425BB4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C28-6B63-4386-92EB-E0109E087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5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158D-FA48-4B8C-80E1-0366AF0F6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A4A57-9F7E-4013-B166-EC9BB670A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4602F-FFA4-4E96-89EC-67D96B8B7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E0094-0100-40F8-A1F0-DAE66C670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D9DD-8460-4C98-B3DB-8E4140CF772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A0D59-A4F6-452F-AEBD-B3D8F5298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26747-8747-4E03-9C61-F1C53A4E9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C28-6B63-4386-92EB-E0109E087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DE47-DECE-463A-BF2F-D6A9C7713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EE973-7B52-4FCE-8BDE-623F54138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0A573-8D7F-4AA7-A04F-314257A28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ECAFCF-8248-453A-A5D5-EA3868AE2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BA5BCD-E56D-452F-AAE0-142668E25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B9A87-9A99-40DC-B899-B69ED7348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D9DD-8460-4C98-B3DB-8E4140CF772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E4CE4-39D6-43F5-B822-23DF282CD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6ACFFE-A195-4605-9760-D20F0AB5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C28-6B63-4386-92EB-E0109E087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2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E5C1-365F-4A56-BACC-F8D26C8A5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6B71F3-D9B8-4791-B37A-445C4627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D9DD-8460-4C98-B3DB-8E4140CF772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45818-5A6F-4816-A7BD-B617F226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2DE08-9B43-41E2-ABBF-6DBF3D43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C28-6B63-4386-92EB-E0109E087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28CD74-1D75-47B3-A6A7-ED20DF854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D9DD-8460-4C98-B3DB-8E4140CF772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8836F-E75A-47B7-B8BA-299C2E7C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B7840-327A-4412-8561-37934A35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C28-6B63-4386-92EB-E0109E087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1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25EC-C667-4CAC-AC92-89ABAE7D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21D87-0C42-4356-9E86-B2EB6207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9649D-0666-427C-82E0-F218271C6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462ED-A8F4-4E32-A73E-B88932018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D9DD-8460-4C98-B3DB-8E4140CF772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11D48-AEC4-4106-9E7B-CCF922300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274C6-8549-47A6-9A79-766E859F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C28-6B63-4386-92EB-E0109E087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7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C53D-C5FE-4690-A10F-97EF91212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5A42EB-6726-4913-9911-C73719975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0D311-64D1-4ED2-B0D2-788614252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DD42C-E4D3-4248-A504-D957F76CE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D9DD-8460-4C98-B3DB-8E4140CF772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565E5-F5D4-4D56-BA04-5D804A54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A9730-9255-4C20-ABF4-26CF846B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1C28-6B63-4386-92EB-E0109E087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3F8C1-75A0-41A4-8AA2-1BD7ED077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134D0-C0B3-4732-BD64-8D9605795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2C3BB-86FF-4AC2-BBA3-99CAF0BBE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FD9DD-8460-4C98-B3DB-8E4140CF772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9FAF3-5C2B-4836-9E5C-F17DA66B6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785E6-E79D-417A-B4C1-FF2CF286E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F1C28-6B63-4386-92EB-E0109E087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6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EE7DB-4679-492D-96C3-FEC7C40BB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DBD8B-C334-424E-80E0-89F65C2B46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6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C518D61-C018-4D57-B0DA-6F003A80993E}"/>
              </a:ext>
            </a:extLst>
          </p:cNvPr>
          <p:cNvGrpSpPr/>
          <p:nvPr/>
        </p:nvGrpSpPr>
        <p:grpSpPr>
          <a:xfrm>
            <a:off x="884855" y="2330245"/>
            <a:ext cx="6371351" cy="3338055"/>
            <a:chOff x="884855" y="2330245"/>
            <a:chExt cx="6371351" cy="333805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E142209-1032-4D37-B2BB-75B718DEFD19}"/>
                </a:ext>
              </a:extLst>
            </p:cNvPr>
            <p:cNvGrpSpPr/>
            <p:nvPr/>
          </p:nvGrpSpPr>
          <p:grpSpPr>
            <a:xfrm>
              <a:off x="884855" y="2330245"/>
              <a:ext cx="6371351" cy="3338055"/>
              <a:chOff x="743527" y="2422668"/>
              <a:chExt cx="3797655" cy="324563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700D44FC-6730-4D8F-8D36-D8D7EF042514}"/>
                      </a:ext>
                    </a:extLst>
                  </p:cNvPr>
                  <p:cNvSpPr txBox="1"/>
                  <p:nvPr/>
                </p:nvSpPr>
                <p:spPr>
                  <a:xfrm>
                    <a:off x="888835" y="2422668"/>
                    <a:ext cx="3652347" cy="32456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de-DE" b="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oMath>
                      </m:oMathPara>
                    </a14:m>
                    <a:endParaRPr lang="de-DE" b="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oMath>
                      </m:oMathPara>
                    </a14:m>
                    <a:endParaRPr lang="de-DE" b="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oMath>
                      </m:oMathPara>
                    </a14:m>
                    <a:endParaRPr lang="de-DE" b="0" dirty="0"/>
                  </a:p>
                </p:txBody>
              </p:sp>
            </mc:Choice>
            <mc:Fallback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700D44FC-6730-4D8F-8D36-D8D7EF0425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8835" y="2422668"/>
                    <a:ext cx="3652347" cy="32456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5CB361E-69A3-490C-99CD-ADD5F96EC20D}"/>
                      </a:ext>
                    </a:extLst>
                  </p:cNvPr>
                  <p:cNvSpPr txBox="1"/>
                  <p:nvPr/>
                </p:nvSpPr>
                <p:spPr>
                  <a:xfrm>
                    <a:off x="743527" y="2584456"/>
                    <a:ext cx="290616" cy="17955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de-DE" sz="1200" b="0" dirty="0"/>
                      <a:t> </a:t>
                    </a:r>
                    <a14:m>
                      <m:oMath xmlns:m="http://schemas.openxmlformats.org/officeDocument/2006/math"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→∞</m:t>
                        </m:r>
                      </m:oMath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5CB361E-69A3-490C-99CD-ADD5F96EC2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3527" y="2584456"/>
                    <a:ext cx="290616" cy="17955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37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E41849C-BB87-406E-85DC-663B7A4F5596}"/>
                    </a:ext>
                  </a:extLst>
                </p:cNvPr>
                <p:cNvSpPr txBox="1"/>
                <p:nvPr/>
              </p:nvSpPr>
              <p:spPr>
                <a:xfrm>
                  <a:off x="5112029" y="2339641"/>
                  <a:ext cx="2050048" cy="6833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:r>
                    <a:rPr lang="de-DE" b="0" dirty="0"/>
                    <a:t>With 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a14:m>
                  <a:r>
                    <a:rPr lang="en-US" dirty="0"/>
                    <a:t>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 </a:t>
                  </a:r>
                </a:p>
                <a:p>
                  <a:pPr/>
                  <a:r>
                    <a:rPr lang="en-US" dirty="0"/>
                    <a:t>        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E41849C-BB87-406E-85DC-663B7A4F55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2029" y="2339641"/>
                  <a:ext cx="2050048" cy="683329"/>
                </a:xfrm>
                <a:prstGeom prst="rect">
                  <a:avLst/>
                </a:prstGeom>
                <a:blipFill>
                  <a:blip r:embed="rId4"/>
                  <a:stretch>
                    <a:fillRect l="-7143" t="-66964" b="-526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23128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Erika Gintautas</dc:creator>
  <cp:lastModifiedBy>Erika Gintautas</cp:lastModifiedBy>
  <cp:revision>10</cp:revision>
  <dcterms:created xsi:type="dcterms:W3CDTF">2022-02-03T21:29:37Z</dcterms:created>
  <dcterms:modified xsi:type="dcterms:W3CDTF">2022-02-15T20:28:32Z</dcterms:modified>
</cp:coreProperties>
</file>