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 id="2147483774" r:id="rId2"/>
  </p:sldMasterIdLst>
  <p:sldIdLst>
    <p:sldId id="256" r:id="rId3"/>
    <p:sldId id="257" r:id="rId4"/>
    <p:sldId id="286" r:id="rId5"/>
    <p:sldId id="271" r:id="rId6"/>
    <p:sldId id="272" r:id="rId7"/>
    <p:sldId id="282" r:id="rId8"/>
    <p:sldId id="274" r:id="rId9"/>
    <p:sldId id="273" r:id="rId10"/>
    <p:sldId id="278" r:id="rId11"/>
    <p:sldId id="283" r:id="rId12"/>
    <p:sldId id="284" r:id="rId13"/>
    <p:sldId id="285" r:id="rId14"/>
    <p:sldId id="287" r:id="rId15"/>
    <p:sldId id="275"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B6"/>
    <a:srgbClr val="E3FFEC"/>
    <a:srgbClr val="DCFF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897"/>
  </p:normalViewPr>
  <p:slideViewPr>
    <p:cSldViewPr snapToGrid="0" snapToObjects="1">
      <p:cViewPr varScale="1">
        <p:scale>
          <a:sx n="93" d="100"/>
          <a:sy n="93" d="100"/>
        </p:scale>
        <p:origin x="208" y="56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D49C6-6DA0-944E-863E-977D692349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CB3324-D322-9946-A183-9D42F928CB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908C3D-BF50-2143-9433-E7008DDA46D1}"/>
              </a:ext>
            </a:extLst>
          </p:cNvPr>
          <p:cNvSpPr>
            <a:spLocks noGrp="1"/>
          </p:cNvSpPr>
          <p:nvPr>
            <p:ph type="dt" sz="half" idx="10"/>
          </p:nvPr>
        </p:nvSpPr>
        <p:spPr/>
        <p:txBody>
          <a:bodyPr/>
          <a:lstStyle/>
          <a:p>
            <a:fld id="{FFC886B1-0AF0-E746-8047-E0F89AD1EFFE}" type="datetimeFigureOut">
              <a:rPr lang="en-US" smtClean="0"/>
              <a:t>5/2/21</a:t>
            </a:fld>
            <a:endParaRPr lang="en-US"/>
          </a:p>
        </p:txBody>
      </p:sp>
      <p:sp>
        <p:nvSpPr>
          <p:cNvPr id="5" name="Footer Placeholder 4">
            <a:extLst>
              <a:ext uri="{FF2B5EF4-FFF2-40B4-BE49-F238E27FC236}">
                <a16:creationId xmlns:a16="http://schemas.microsoft.com/office/drawing/2014/main" id="{CEF93A51-7766-0444-91C3-89FCB12CE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90C50-E138-1B43-88B9-A911797FBC93}"/>
              </a:ext>
            </a:extLst>
          </p:cNvPr>
          <p:cNvSpPr>
            <a:spLocks noGrp="1"/>
          </p:cNvSpPr>
          <p:nvPr>
            <p:ph type="sldNum" sz="quarter" idx="12"/>
          </p:nvPr>
        </p:nvSpPr>
        <p:spPr/>
        <p:txBody>
          <a:bodyPr/>
          <a:lstStyle/>
          <a:p>
            <a:fld id="{6FEB686C-85B2-1C4A-B813-E3B62A03FEFF}" type="slidenum">
              <a:rPr lang="en-US" smtClean="0"/>
              <a:t>‹#›</a:t>
            </a:fld>
            <a:endParaRPr lang="en-US"/>
          </a:p>
        </p:txBody>
      </p:sp>
    </p:spTree>
    <p:extLst>
      <p:ext uri="{BB962C8B-B14F-4D97-AF65-F5344CB8AC3E}">
        <p14:creationId xmlns:p14="http://schemas.microsoft.com/office/powerpoint/2010/main" val="522571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6507-EFDC-5B4F-952B-B24B6AC227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8BE341-CFAA-4E43-8E3B-7AD6E642F5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78317-2C9D-F040-A841-BE0AEECAC153}"/>
              </a:ext>
            </a:extLst>
          </p:cNvPr>
          <p:cNvSpPr>
            <a:spLocks noGrp="1"/>
          </p:cNvSpPr>
          <p:nvPr>
            <p:ph type="dt" sz="half" idx="10"/>
          </p:nvPr>
        </p:nvSpPr>
        <p:spPr/>
        <p:txBody>
          <a:bodyPr/>
          <a:lstStyle/>
          <a:p>
            <a:fld id="{FFC886B1-0AF0-E746-8047-E0F89AD1EFFE}" type="datetimeFigureOut">
              <a:rPr lang="en-US" smtClean="0"/>
              <a:t>5/2/21</a:t>
            </a:fld>
            <a:endParaRPr lang="en-US"/>
          </a:p>
        </p:txBody>
      </p:sp>
      <p:sp>
        <p:nvSpPr>
          <p:cNvPr id="5" name="Footer Placeholder 4">
            <a:extLst>
              <a:ext uri="{FF2B5EF4-FFF2-40B4-BE49-F238E27FC236}">
                <a16:creationId xmlns:a16="http://schemas.microsoft.com/office/drawing/2014/main" id="{824655DA-5871-424D-916E-2A7A6E844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C3CF5-8D39-F14E-97BB-3F74D949F5E9}"/>
              </a:ext>
            </a:extLst>
          </p:cNvPr>
          <p:cNvSpPr>
            <a:spLocks noGrp="1"/>
          </p:cNvSpPr>
          <p:nvPr>
            <p:ph type="sldNum" sz="quarter" idx="12"/>
          </p:nvPr>
        </p:nvSpPr>
        <p:spPr/>
        <p:txBody>
          <a:bodyPr/>
          <a:lstStyle/>
          <a:p>
            <a:fld id="{6FEB686C-85B2-1C4A-B813-E3B62A03FEFF}" type="slidenum">
              <a:rPr lang="en-US" smtClean="0"/>
              <a:t>‹#›</a:t>
            </a:fld>
            <a:endParaRPr lang="en-US"/>
          </a:p>
        </p:txBody>
      </p:sp>
    </p:spTree>
    <p:extLst>
      <p:ext uri="{BB962C8B-B14F-4D97-AF65-F5344CB8AC3E}">
        <p14:creationId xmlns:p14="http://schemas.microsoft.com/office/powerpoint/2010/main" val="39636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AA092C-C93C-3447-B923-1A5FE7C258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2F4BAE-F7DC-B245-A009-99FB33C7D5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9AA10-950F-EE46-B8C2-5363A84C6359}"/>
              </a:ext>
            </a:extLst>
          </p:cNvPr>
          <p:cNvSpPr>
            <a:spLocks noGrp="1"/>
          </p:cNvSpPr>
          <p:nvPr>
            <p:ph type="dt" sz="half" idx="10"/>
          </p:nvPr>
        </p:nvSpPr>
        <p:spPr/>
        <p:txBody>
          <a:bodyPr/>
          <a:lstStyle/>
          <a:p>
            <a:fld id="{FFC886B1-0AF0-E746-8047-E0F89AD1EFFE}" type="datetimeFigureOut">
              <a:rPr lang="en-US" smtClean="0"/>
              <a:t>5/2/21</a:t>
            </a:fld>
            <a:endParaRPr lang="en-US"/>
          </a:p>
        </p:txBody>
      </p:sp>
      <p:sp>
        <p:nvSpPr>
          <p:cNvPr id="5" name="Footer Placeholder 4">
            <a:extLst>
              <a:ext uri="{FF2B5EF4-FFF2-40B4-BE49-F238E27FC236}">
                <a16:creationId xmlns:a16="http://schemas.microsoft.com/office/drawing/2014/main" id="{83328088-81AA-E445-9FA7-2463C558D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C9AE4-9AD9-BC4E-9E4C-F1BB6A626D95}"/>
              </a:ext>
            </a:extLst>
          </p:cNvPr>
          <p:cNvSpPr>
            <a:spLocks noGrp="1"/>
          </p:cNvSpPr>
          <p:nvPr>
            <p:ph type="sldNum" sz="quarter" idx="12"/>
          </p:nvPr>
        </p:nvSpPr>
        <p:spPr/>
        <p:txBody>
          <a:bodyPr/>
          <a:lstStyle/>
          <a:p>
            <a:fld id="{6FEB686C-85B2-1C4A-B813-E3B62A03FEFF}" type="slidenum">
              <a:rPr lang="en-US" smtClean="0"/>
              <a:t>‹#›</a:t>
            </a:fld>
            <a:endParaRPr lang="en-US"/>
          </a:p>
        </p:txBody>
      </p:sp>
    </p:spTree>
    <p:extLst>
      <p:ext uri="{BB962C8B-B14F-4D97-AF65-F5344CB8AC3E}">
        <p14:creationId xmlns:p14="http://schemas.microsoft.com/office/powerpoint/2010/main" val="533863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5/2/21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767622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5/2/21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485521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5/2/21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46383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5/2/21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75837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5/2/21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425796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5/2/21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4214662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5/2/21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8571032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5/2/21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452149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5D68-893D-2C41-BBF3-EEBDD3C9CF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358E4A-8B6F-9C49-AD0D-9A965F9426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055CE-8E07-5B49-AB53-576ACD0D49CA}"/>
              </a:ext>
            </a:extLst>
          </p:cNvPr>
          <p:cNvSpPr>
            <a:spLocks noGrp="1"/>
          </p:cNvSpPr>
          <p:nvPr>
            <p:ph type="dt" sz="half" idx="10"/>
          </p:nvPr>
        </p:nvSpPr>
        <p:spPr/>
        <p:txBody>
          <a:bodyPr/>
          <a:lstStyle/>
          <a:p>
            <a:fld id="{FFC886B1-0AF0-E746-8047-E0F89AD1EFFE}" type="datetimeFigureOut">
              <a:rPr lang="en-US" smtClean="0"/>
              <a:t>5/2/21</a:t>
            </a:fld>
            <a:endParaRPr lang="en-US"/>
          </a:p>
        </p:txBody>
      </p:sp>
      <p:sp>
        <p:nvSpPr>
          <p:cNvPr id="5" name="Footer Placeholder 4">
            <a:extLst>
              <a:ext uri="{FF2B5EF4-FFF2-40B4-BE49-F238E27FC236}">
                <a16:creationId xmlns:a16="http://schemas.microsoft.com/office/drawing/2014/main" id="{67150B1E-6B63-8444-AB1F-ED527B3C9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3AF36-24ED-8C42-B120-BD867B722B15}"/>
              </a:ext>
            </a:extLst>
          </p:cNvPr>
          <p:cNvSpPr>
            <a:spLocks noGrp="1"/>
          </p:cNvSpPr>
          <p:nvPr>
            <p:ph type="sldNum" sz="quarter" idx="12"/>
          </p:nvPr>
        </p:nvSpPr>
        <p:spPr/>
        <p:txBody>
          <a:bodyPr/>
          <a:lstStyle/>
          <a:p>
            <a:fld id="{6FEB686C-85B2-1C4A-B813-E3B62A03FEFF}" type="slidenum">
              <a:rPr lang="en-US" smtClean="0"/>
              <a:t>‹#›</a:t>
            </a:fld>
            <a:endParaRPr lang="en-US"/>
          </a:p>
        </p:txBody>
      </p:sp>
    </p:spTree>
    <p:extLst>
      <p:ext uri="{BB962C8B-B14F-4D97-AF65-F5344CB8AC3E}">
        <p14:creationId xmlns:p14="http://schemas.microsoft.com/office/powerpoint/2010/main" val="4294456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5/2/21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8022232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5/2/21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329958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5/2/21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42901565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5/2/21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4705833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C187-3674-114D-AF16-D6D3CB9F1B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9AE606-ECB9-AA47-B6F4-7CAD6CC4A7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F4E1E2-EBE1-D74F-B658-1AEB2879A46A}"/>
              </a:ext>
            </a:extLst>
          </p:cNvPr>
          <p:cNvSpPr>
            <a:spLocks noGrp="1"/>
          </p:cNvSpPr>
          <p:nvPr>
            <p:ph type="dt" sz="half" idx="10"/>
          </p:nvPr>
        </p:nvSpPr>
        <p:spPr/>
        <p:txBody>
          <a:bodyPr/>
          <a:lstStyle/>
          <a:p>
            <a:fld id="{FFC886B1-0AF0-E746-8047-E0F89AD1EFFE}" type="datetimeFigureOut">
              <a:rPr lang="en-US" smtClean="0"/>
              <a:t>5/2/21</a:t>
            </a:fld>
            <a:endParaRPr lang="en-US"/>
          </a:p>
        </p:txBody>
      </p:sp>
      <p:sp>
        <p:nvSpPr>
          <p:cNvPr id="5" name="Footer Placeholder 4">
            <a:extLst>
              <a:ext uri="{FF2B5EF4-FFF2-40B4-BE49-F238E27FC236}">
                <a16:creationId xmlns:a16="http://schemas.microsoft.com/office/drawing/2014/main" id="{4D6B1147-6178-F049-970E-C2CAEDB53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C4C66-785A-9E4B-9EF5-B55A039944DC}"/>
              </a:ext>
            </a:extLst>
          </p:cNvPr>
          <p:cNvSpPr>
            <a:spLocks noGrp="1"/>
          </p:cNvSpPr>
          <p:nvPr>
            <p:ph type="sldNum" sz="quarter" idx="12"/>
          </p:nvPr>
        </p:nvSpPr>
        <p:spPr/>
        <p:txBody>
          <a:bodyPr/>
          <a:lstStyle/>
          <a:p>
            <a:fld id="{6FEB686C-85B2-1C4A-B813-E3B62A03FEFF}" type="slidenum">
              <a:rPr lang="en-US" smtClean="0"/>
              <a:t>‹#›</a:t>
            </a:fld>
            <a:endParaRPr lang="en-US"/>
          </a:p>
        </p:txBody>
      </p:sp>
    </p:spTree>
    <p:extLst>
      <p:ext uri="{BB962C8B-B14F-4D97-AF65-F5344CB8AC3E}">
        <p14:creationId xmlns:p14="http://schemas.microsoft.com/office/powerpoint/2010/main" val="37939143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5D3B-A1DE-A94C-90ED-3C04357CA8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F9FB13-2456-9442-8F62-A8E783DF9A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3EDF1-A338-C146-B2E8-2CE7FF8F2F59}"/>
              </a:ext>
            </a:extLst>
          </p:cNvPr>
          <p:cNvSpPr>
            <a:spLocks noGrp="1"/>
          </p:cNvSpPr>
          <p:nvPr>
            <p:ph type="dt" sz="half" idx="10"/>
          </p:nvPr>
        </p:nvSpPr>
        <p:spPr/>
        <p:txBody>
          <a:bodyPr/>
          <a:lstStyle/>
          <a:p>
            <a:fld id="{FFC886B1-0AF0-E746-8047-E0F89AD1EFFE}" type="datetimeFigureOut">
              <a:rPr lang="en-US" smtClean="0"/>
              <a:t>5/2/21</a:t>
            </a:fld>
            <a:endParaRPr lang="en-US"/>
          </a:p>
        </p:txBody>
      </p:sp>
      <p:sp>
        <p:nvSpPr>
          <p:cNvPr id="5" name="Footer Placeholder 4">
            <a:extLst>
              <a:ext uri="{FF2B5EF4-FFF2-40B4-BE49-F238E27FC236}">
                <a16:creationId xmlns:a16="http://schemas.microsoft.com/office/drawing/2014/main" id="{700E6C68-EEAD-8A46-8052-4E9A5A77E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6C68D-C3FD-7841-8C08-BDAFAEE92946}"/>
              </a:ext>
            </a:extLst>
          </p:cNvPr>
          <p:cNvSpPr>
            <a:spLocks noGrp="1"/>
          </p:cNvSpPr>
          <p:nvPr>
            <p:ph type="sldNum" sz="quarter" idx="12"/>
          </p:nvPr>
        </p:nvSpPr>
        <p:spPr/>
        <p:txBody>
          <a:bodyPr/>
          <a:lstStyle/>
          <a:p>
            <a:fld id="{6FEB686C-85B2-1C4A-B813-E3B62A03FEFF}" type="slidenum">
              <a:rPr lang="en-US" smtClean="0"/>
              <a:t>‹#›</a:t>
            </a:fld>
            <a:endParaRPr lang="en-US"/>
          </a:p>
        </p:txBody>
      </p:sp>
    </p:spTree>
    <p:extLst>
      <p:ext uri="{BB962C8B-B14F-4D97-AF65-F5344CB8AC3E}">
        <p14:creationId xmlns:p14="http://schemas.microsoft.com/office/powerpoint/2010/main" val="1690619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0A4A-FDDD-5349-93A6-660226FB4F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349070-E5DE-8D4E-A2B4-FE7BB1D918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192FF2-CCC3-F444-8969-97DD0314FD1C}"/>
              </a:ext>
            </a:extLst>
          </p:cNvPr>
          <p:cNvSpPr>
            <a:spLocks noGrp="1"/>
          </p:cNvSpPr>
          <p:nvPr>
            <p:ph type="dt" sz="half" idx="10"/>
          </p:nvPr>
        </p:nvSpPr>
        <p:spPr/>
        <p:txBody>
          <a:bodyPr/>
          <a:lstStyle/>
          <a:p>
            <a:fld id="{FFC886B1-0AF0-E746-8047-E0F89AD1EFFE}" type="datetimeFigureOut">
              <a:rPr lang="en-US" smtClean="0"/>
              <a:t>5/2/21</a:t>
            </a:fld>
            <a:endParaRPr lang="en-US"/>
          </a:p>
        </p:txBody>
      </p:sp>
      <p:sp>
        <p:nvSpPr>
          <p:cNvPr id="5" name="Footer Placeholder 4">
            <a:extLst>
              <a:ext uri="{FF2B5EF4-FFF2-40B4-BE49-F238E27FC236}">
                <a16:creationId xmlns:a16="http://schemas.microsoft.com/office/drawing/2014/main" id="{E33C8B72-4DC9-F24D-A972-71CA21FFC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8795C-84FC-164B-B473-3DFA807B3890}"/>
              </a:ext>
            </a:extLst>
          </p:cNvPr>
          <p:cNvSpPr>
            <a:spLocks noGrp="1"/>
          </p:cNvSpPr>
          <p:nvPr>
            <p:ph type="sldNum" sz="quarter" idx="12"/>
          </p:nvPr>
        </p:nvSpPr>
        <p:spPr/>
        <p:txBody>
          <a:bodyPr/>
          <a:lstStyle/>
          <a:p>
            <a:fld id="{6FEB686C-85B2-1C4A-B813-E3B62A03FEFF}" type="slidenum">
              <a:rPr lang="en-US" smtClean="0"/>
              <a:t>‹#›</a:t>
            </a:fld>
            <a:endParaRPr lang="en-US"/>
          </a:p>
        </p:txBody>
      </p:sp>
    </p:spTree>
    <p:extLst>
      <p:ext uri="{BB962C8B-B14F-4D97-AF65-F5344CB8AC3E}">
        <p14:creationId xmlns:p14="http://schemas.microsoft.com/office/powerpoint/2010/main" val="12661870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000B3-EC6D-D84B-86ED-2EEDBA37BC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A4129C-E1C3-0549-B873-9894421392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6BE765-9034-0D4D-A663-801ADED181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A53DD4-1F05-D343-94D2-D3014DD3522C}"/>
              </a:ext>
            </a:extLst>
          </p:cNvPr>
          <p:cNvSpPr>
            <a:spLocks noGrp="1"/>
          </p:cNvSpPr>
          <p:nvPr>
            <p:ph type="dt" sz="half" idx="10"/>
          </p:nvPr>
        </p:nvSpPr>
        <p:spPr/>
        <p:txBody>
          <a:bodyPr/>
          <a:lstStyle/>
          <a:p>
            <a:fld id="{FFC886B1-0AF0-E746-8047-E0F89AD1EFFE}" type="datetimeFigureOut">
              <a:rPr lang="en-US" smtClean="0"/>
              <a:t>5/2/21</a:t>
            </a:fld>
            <a:endParaRPr lang="en-US"/>
          </a:p>
        </p:txBody>
      </p:sp>
      <p:sp>
        <p:nvSpPr>
          <p:cNvPr id="6" name="Footer Placeholder 5">
            <a:extLst>
              <a:ext uri="{FF2B5EF4-FFF2-40B4-BE49-F238E27FC236}">
                <a16:creationId xmlns:a16="http://schemas.microsoft.com/office/drawing/2014/main" id="{8581606B-63B7-644A-AA32-9945390E03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1FCC57-9655-7D48-809A-1BA3B1E61BAE}"/>
              </a:ext>
            </a:extLst>
          </p:cNvPr>
          <p:cNvSpPr>
            <a:spLocks noGrp="1"/>
          </p:cNvSpPr>
          <p:nvPr>
            <p:ph type="sldNum" sz="quarter" idx="12"/>
          </p:nvPr>
        </p:nvSpPr>
        <p:spPr/>
        <p:txBody>
          <a:bodyPr/>
          <a:lstStyle/>
          <a:p>
            <a:fld id="{6FEB686C-85B2-1C4A-B813-E3B62A03FEFF}" type="slidenum">
              <a:rPr lang="en-US" smtClean="0"/>
              <a:t>‹#›</a:t>
            </a:fld>
            <a:endParaRPr lang="en-US"/>
          </a:p>
        </p:txBody>
      </p:sp>
    </p:spTree>
    <p:extLst>
      <p:ext uri="{BB962C8B-B14F-4D97-AF65-F5344CB8AC3E}">
        <p14:creationId xmlns:p14="http://schemas.microsoft.com/office/powerpoint/2010/main" val="26051868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C356D-4129-3347-92EC-42C6C2D30F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AB1121-CFD8-674F-8434-38EB5104F2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1C57AE-FC14-444E-B5CD-A23BC48C8D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70F421-0B04-404F-AFD5-63A2E2337E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ED661C-824B-714F-A6E5-FAB6A5806B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B16384-88DD-964D-B989-B9EB5C95C11A}"/>
              </a:ext>
            </a:extLst>
          </p:cNvPr>
          <p:cNvSpPr>
            <a:spLocks noGrp="1"/>
          </p:cNvSpPr>
          <p:nvPr>
            <p:ph type="dt" sz="half" idx="10"/>
          </p:nvPr>
        </p:nvSpPr>
        <p:spPr/>
        <p:txBody>
          <a:bodyPr/>
          <a:lstStyle/>
          <a:p>
            <a:fld id="{FFC886B1-0AF0-E746-8047-E0F89AD1EFFE}" type="datetimeFigureOut">
              <a:rPr lang="en-US" smtClean="0"/>
              <a:t>5/2/21</a:t>
            </a:fld>
            <a:endParaRPr lang="en-US"/>
          </a:p>
        </p:txBody>
      </p:sp>
      <p:sp>
        <p:nvSpPr>
          <p:cNvPr id="8" name="Footer Placeholder 7">
            <a:extLst>
              <a:ext uri="{FF2B5EF4-FFF2-40B4-BE49-F238E27FC236}">
                <a16:creationId xmlns:a16="http://schemas.microsoft.com/office/drawing/2014/main" id="{2ED0163E-F22E-304E-94F6-6ED4F68C70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85ECF3-08AB-E64E-9B4C-00CB199556D8}"/>
              </a:ext>
            </a:extLst>
          </p:cNvPr>
          <p:cNvSpPr>
            <a:spLocks noGrp="1"/>
          </p:cNvSpPr>
          <p:nvPr>
            <p:ph type="sldNum" sz="quarter" idx="12"/>
          </p:nvPr>
        </p:nvSpPr>
        <p:spPr/>
        <p:txBody>
          <a:bodyPr/>
          <a:lstStyle/>
          <a:p>
            <a:fld id="{6FEB686C-85B2-1C4A-B813-E3B62A03FEFF}" type="slidenum">
              <a:rPr lang="en-US" smtClean="0"/>
              <a:t>‹#›</a:t>
            </a:fld>
            <a:endParaRPr lang="en-US"/>
          </a:p>
        </p:txBody>
      </p:sp>
    </p:spTree>
    <p:extLst>
      <p:ext uri="{BB962C8B-B14F-4D97-AF65-F5344CB8AC3E}">
        <p14:creationId xmlns:p14="http://schemas.microsoft.com/office/powerpoint/2010/main" val="20091948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7B33-B1B2-2B49-A678-2CFBCECC16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B10BD6-206D-9B45-A4FF-7B698E484B9F}"/>
              </a:ext>
            </a:extLst>
          </p:cNvPr>
          <p:cNvSpPr>
            <a:spLocks noGrp="1"/>
          </p:cNvSpPr>
          <p:nvPr>
            <p:ph type="dt" sz="half" idx="10"/>
          </p:nvPr>
        </p:nvSpPr>
        <p:spPr/>
        <p:txBody>
          <a:bodyPr/>
          <a:lstStyle/>
          <a:p>
            <a:fld id="{FFC886B1-0AF0-E746-8047-E0F89AD1EFFE}" type="datetimeFigureOut">
              <a:rPr lang="en-US" smtClean="0"/>
              <a:t>5/2/21</a:t>
            </a:fld>
            <a:endParaRPr lang="en-US"/>
          </a:p>
        </p:txBody>
      </p:sp>
      <p:sp>
        <p:nvSpPr>
          <p:cNvPr id="4" name="Footer Placeholder 3">
            <a:extLst>
              <a:ext uri="{FF2B5EF4-FFF2-40B4-BE49-F238E27FC236}">
                <a16:creationId xmlns:a16="http://schemas.microsoft.com/office/drawing/2014/main" id="{ADF6766A-48C5-684F-ABF3-990E1321C7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D5B7C9-CCFA-6544-8E35-3EB234F28BDB}"/>
              </a:ext>
            </a:extLst>
          </p:cNvPr>
          <p:cNvSpPr>
            <a:spLocks noGrp="1"/>
          </p:cNvSpPr>
          <p:nvPr>
            <p:ph type="sldNum" sz="quarter" idx="12"/>
          </p:nvPr>
        </p:nvSpPr>
        <p:spPr/>
        <p:txBody>
          <a:bodyPr/>
          <a:lstStyle/>
          <a:p>
            <a:fld id="{6FEB686C-85B2-1C4A-B813-E3B62A03FEFF}" type="slidenum">
              <a:rPr lang="en-US" smtClean="0"/>
              <a:t>‹#›</a:t>
            </a:fld>
            <a:endParaRPr lang="en-US"/>
          </a:p>
        </p:txBody>
      </p:sp>
    </p:spTree>
    <p:extLst>
      <p:ext uri="{BB962C8B-B14F-4D97-AF65-F5344CB8AC3E}">
        <p14:creationId xmlns:p14="http://schemas.microsoft.com/office/powerpoint/2010/main" val="96297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50D4-1E84-144A-9346-8C6B5B9CB2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1D24F9-5D6C-F847-8A65-B49B919DE2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B854FF-9A7D-DD43-8E38-2429969EBE1A}"/>
              </a:ext>
            </a:extLst>
          </p:cNvPr>
          <p:cNvSpPr>
            <a:spLocks noGrp="1"/>
          </p:cNvSpPr>
          <p:nvPr>
            <p:ph type="dt" sz="half" idx="10"/>
          </p:nvPr>
        </p:nvSpPr>
        <p:spPr/>
        <p:txBody>
          <a:bodyPr/>
          <a:lstStyle/>
          <a:p>
            <a:fld id="{FFC886B1-0AF0-E746-8047-E0F89AD1EFFE}" type="datetimeFigureOut">
              <a:rPr lang="en-US" smtClean="0"/>
              <a:t>5/2/21</a:t>
            </a:fld>
            <a:endParaRPr lang="en-US"/>
          </a:p>
        </p:txBody>
      </p:sp>
      <p:sp>
        <p:nvSpPr>
          <p:cNvPr id="5" name="Footer Placeholder 4">
            <a:extLst>
              <a:ext uri="{FF2B5EF4-FFF2-40B4-BE49-F238E27FC236}">
                <a16:creationId xmlns:a16="http://schemas.microsoft.com/office/drawing/2014/main" id="{5FF91B50-D582-B54B-83CD-405F709D9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357A7-F9FC-3449-8A03-3974670D465C}"/>
              </a:ext>
            </a:extLst>
          </p:cNvPr>
          <p:cNvSpPr>
            <a:spLocks noGrp="1"/>
          </p:cNvSpPr>
          <p:nvPr>
            <p:ph type="sldNum" sz="quarter" idx="12"/>
          </p:nvPr>
        </p:nvSpPr>
        <p:spPr/>
        <p:txBody>
          <a:bodyPr/>
          <a:lstStyle/>
          <a:p>
            <a:fld id="{6FEB686C-85B2-1C4A-B813-E3B62A03FEFF}" type="slidenum">
              <a:rPr lang="en-US" smtClean="0"/>
              <a:t>‹#›</a:t>
            </a:fld>
            <a:endParaRPr lang="en-US"/>
          </a:p>
        </p:txBody>
      </p:sp>
    </p:spTree>
    <p:extLst>
      <p:ext uri="{BB962C8B-B14F-4D97-AF65-F5344CB8AC3E}">
        <p14:creationId xmlns:p14="http://schemas.microsoft.com/office/powerpoint/2010/main" val="38081028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8873DA-1E33-E04B-9724-EAF22D1CB304}"/>
              </a:ext>
            </a:extLst>
          </p:cNvPr>
          <p:cNvSpPr>
            <a:spLocks noGrp="1"/>
          </p:cNvSpPr>
          <p:nvPr>
            <p:ph type="dt" sz="half" idx="10"/>
          </p:nvPr>
        </p:nvSpPr>
        <p:spPr/>
        <p:txBody>
          <a:bodyPr/>
          <a:lstStyle/>
          <a:p>
            <a:fld id="{FFC886B1-0AF0-E746-8047-E0F89AD1EFFE}" type="datetimeFigureOut">
              <a:rPr lang="en-US" smtClean="0"/>
              <a:t>5/2/21</a:t>
            </a:fld>
            <a:endParaRPr lang="en-US"/>
          </a:p>
        </p:txBody>
      </p:sp>
      <p:sp>
        <p:nvSpPr>
          <p:cNvPr id="3" name="Footer Placeholder 2">
            <a:extLst>
              <a:ext uri="{FF2B5EF4-FFF2-40B4-BE49-F238E27FC236}">
                <a16:creationId xmlns:a16="http://schemas.microsoft.com/office/drawing/2014/main" id="{745DAF55-DE09-7D41-A47E-FBAFFE7724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ED65BF-466B-9842-A927-9D40229DE5BB}"/>
              </a:ext>
            </a:extLst>
          </p:cNvPr>
          <p:cNvSpPr>
            <a:spLocks noGrp="1"/>
          </p:cNvSpPr>
          <p:nvPr>
            <p:ph type="sldNum" sz="quarter" idx="12"/>
          </p:nvPr>
        </p:nvSpPr>
        <p:spPr/>
        <p:txBody>
          <a:bodyPr/>
          <a:lstStyle/>
          <a:p>
            <a:fld id="{6FEB686C-85B2-1C4A-B813-E3B62A03FEFF}" type="slidenum">
              <a:rPr lang="en-US" smtClean="0"/>
              <a:t>‹#›</a:t>
            </a:fld>
            <a:endParaRPr lang="en-US"/>
          </a:p>
        </p:txBody>
      </p:sp>
    </p:spTree>
    <p:extLst>
      <p:ext uri="{BB962C8B-B14F-4D97-AF65-F5344CB8AC3E}">
        <p14:creationId xmlns:p14="http://schemas.microsoft.com/office/powerpoint/2010/main" val="4327127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6135F-9052-6240-958E-87D8CFB302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66BBBA-71D0-6640-9A65-890D037D7F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571709-2D1C-8E45-A2CD-DE40843F77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0846C4-1DC5-FA4E-AF3C-79C4D7B863CF}"/>
              </a:ext>
            </a:extLst>
          </p:cNvPr>
          <p:cNvSpPr>
            <a:spLocks noGrp="1"/>
          </p:cNvSpPr>
          <p:nvPr>
            <p:ph type="dt" sz="half" idx="10"/>
          </p:nvPr>
        </p:nvSpPr>
        <p:spPr/>
        <p:txBody>
          <a:bodyPr/>
          <a:lstStyle/>
          <a:p>
            <a:fld id="{FFC886B1-0AF0-E746-8047-E0F89AD1EFFE}" type="datetimeFigureOut">
              <a:rPr lang="en-US" smtClean="0"/>
              <a:t>5/2/21</a:t>
            </a:fld>
            <a:endParaRPr lang="en-US"/>
          </a:p>
        </p:txBody>
      </p:sp>
      <p:sp>
        <p:nvSpPr>
          <p:cNvPr id="6" name="Footer Placeholder 5">
            <a:extLst>
              <a:ext uri="{FF2B5EF4-FFF2-40B4-BE49-F238E27FC236}">
                <a16:creationId xmlns:a16="http://schemas.microsoft.com/office/drawing/2014/main" id="{88AB30D9-5344-6141-ACB9-A4A3275B5B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BBE9F-F116-2047-B324-215D772EE0EF}"/>
              </a:ext>
            </a:extLst>
          </p:cNvPr>
          <p:cNvSpPr>
            <a:spLocks noGrp="1"/>
          </p:cNvSpPr>
          <p:nvPr>
            <p:ph type="sldNum" sz="quarter" idx="12"/>
          </p:nvPr>
        </p:nvSpPr>
        <p:spPr/>
        <p:txBody>
          <a:bodyPr/>
          <a:lstStyle/>
          <a:p>
            <a:fld id="{6FEB686C-85B2-1C4A-B813-E3B62A03FEFF}" type="slidenum">
              <a:rPr lang="en-US" smtClean="0"/>
              <a:t>‹#›</a:t>
            </a:fld>
            <a:endParaRPr lang="en-US"/>
          </a:p>
        </p:txBody>
      </p:sp>
    </p:spTree>
    <p:extLst>
      <p:ext uri="{BB962C8B-B14F-4D97-AF65-F5344CB8AC3E}">
        <p14:creationId xmlns:p14="http://schemas.microsoft.com/office/powerpoint/2010/main" val="30348336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7FE1-BDD8-E843-B807-C9626C693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891BA5-1D5A-C94B-AD9F-B994690AE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B4EC27-2E4F-5C4E-B371-D84B80272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A1ADF-DF5E-C04F-AAF5-ADCFB8F73B45}"/>
              </a:ext>
            </a:extLst>
          </p:cNvPr>
          <p:cNvSpPr>
            <a:spLocks noGrp="1"/>
          </p:cNvSpPr>
          <p:nvPr>
            <p:ph type="dt" sz="half" idx="10"/>
          </p:nvPr>
        </p:nvSpPr>
        <p:spPr/>
        <p:txBody>
          <a:bodyPr/>
          <a:lstStyle/>
          <a:p>
            <a:fld id="{FFC886B1-0AF0-E746-8047-E0F89AD1EFFE}" type="datetimeFigureOut">
              <a:rPr lang="en-US" smtClean="0"/>
              <a:t>5/2/21</a:t>
            </a:fld>
            <a:endParaRPr lang="en-US"/>
          </a:p>
        </p:txBody>
      </p:sp>
      <p:sp>
        <p:nvSpPr>
          <p:cNvPr id="6" name="Footer Placeholder 5">
            <a:extLst>
              <a:ext uri="{FF2B5EF4-FFF2-40B4-BE49-F238E27FC236}">
                <a16:creationId xmlns:a16="http://schemas.microsoft.com/office/drawing/2014/main" id="{1D5EA100-6060-A44B-B8E0-943A01A1E0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ACBABC-9026-744F-BFE4-1772066CDFCF}"/>
              </a:ext>
            </a:extLst>
          </p:cNvPr>
          <p:cNvSpPr>
            <a:spLocks noGrp="1"/>
          </p:cNvSpPr>
          <p:nvPr>
            <p:ph type="sldNum" sz="quarter" idx="12"/>
          </p:nvPr>
        </p:nvSpPr>
        <p:spPr/>
        <p:txBody>
          <a:bodyPr/>
          <a:lstStyle/>
          <a:p>
            <a:fld id="{6FEB686C-85B2-1C4A-B813-E3B62A03FEFF}" type="slidenum">
              <a:rPr lang="en-US" smtClean="0"/>
              <a:t>‹#›</a:t>
            </a:fld>
            <a:endParaRPr lang="en-US"/>
          </a:p>
        </p:txBody>
      </p:sp>
    </p:spTree>
    <p:extLst>
      <p:ext uri="{BB962C8B-B14F-4D97-AF65-F5344CB8AC3E}">
        <p14:creationId xmlns:p14="http://schemas.microsoft.com/office/powerpoint/2010/main" val="26411288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6D925-4BA3-7F46-8D61-FBD2C2B63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161FAB-ACC2-6047-88F0-03895A73BB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89C26-5729-3A4C-A7AF-FE36EF053D8E}"/>
              </a:ext>
            </a:extLst>
          </p:cNvPr>
          <p:cNvSpPr>
            <a:spLocks noGrp="1"/>
          </p:cNvSpPr>
          <p:nvPr>
            <p:ph type="dt" sz="half" idx="10"/>
          </p:nvPr>
        </p:nvSpPr>
        <p:spPr/>
        <p:txBody>
          <a:bodyPr/>
          <a:lstStyle/>
          <a:p>
            <a:fld id="{FFC886B1-0AF0-E746-8047-E0F89AD1EFFE}" type="datetimeFigureOut">
              <a:rPr lang="en-US" smtClean="0"/>
              <a:t>5/2/21</a:t>
            </a:fld>
            <a:endParaRPr lang="en-US"/>
          </a:p>
        </p:txBody>
      </p:sp>
      <p:sp>
        <p:nvSpPr>
          <p:cNvPr id="5" name="Footer Placeholder 4">
            <a:extLst>
              <a:ext uri="{FF2B5EF4-FFF2-40B4-BE49-F238E27FC236}">
                <a16:creationId xmlns:a16="http://schemas.microsoft.com/office/drawing/2014/main" id="{BED2828C-D0E0-704D-A4C1-1CA81870C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029606-C77F-B845-B3B1-6FDBFE08C672}"/>
              </a:ext>
            </a:extLst>
          </p:cNvPr>
          <p:cNvSpPr>
            <a:spLocks noGrp="1"/>
          </p:cNvSpPr>
          <p:nvPr>
            <p:ph type="sldNum" sz="quarter" idx="12"/>
          </p:nvPr>
        </p:nvSpPr>
        <p:spPr/>
        <p:txBody>
          <a:bodyPr/>
          <a:lstStyle/>
          <a:p>
            <a:fld id="{6FEB686C-85B2-1C4A-B813-E3B62A03FEFF}" type="slidenum">
              <a:rPr lang="en-US" smtClean="0"/>
              <a:t>‹#›</a:t>
            </a:fld>
            <a:endParaRPr lang="en-US"/>
          </a:p>
        </p:txBody>
      </p:sp>
    </p:spTree>
    <p:extLst>
      <p:ext uri="{BB962C8B-B14F-4D97-AF65-F5344CB8AC3E}">
        <p14:creationId xmlns:p14="http://schemas.microsoft.com/office/powerpoint/2010/main" val="33681685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224B99-9EB8-AB4B-BC9E-5F39724621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9FFBBB-3E74-944C-BBB8-5D0E9C9ECA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5BE79-C3AE-7649-9CFB-5154008D5258}"/>
              </a:ext>
            </a:extLst>
          </p:cNvPr>
          <p:cNvSpPr>
            <a:spLocks noGrp="1"/>
          </p:cNvSpPr>
          <p:nvPr>
            <p:ph type="dt" sz="half" idx="10"/>
          </p:nvPr>
        </p:nvSpPr>
        <p:spPr/>
        <p:txBody>
          <a:bodyPr/>
          <a:lstStyle/>
          <a:p>
            <a:fld id="{FFC886B1-0AF0-E746-8047-E0F89AD1EFFE}" type="datetimeFigureOut">
              <a:rPr lang="en-US" smtClean="0"/>
              <a:t>5/2/21</a:t>
            </a:fld>
            <a:endParaRPr lang="en-US"/>
          </a:p>
        </p:txBody>
      </p:sp>
      <p:sp>
        <p:nvSpPr>
          <p:cNvPr id="5" name="Footer Placeholder 4">
            <a:extLst>
              <a:ext uri="{FF2B5EF4-FFF2-40B4-BE49-F238E27FC236}">
                <a16:creationId xmlns:a16="http://schemas.microsoft.com/office/drawing/2014/main" id="{B89408B8-9DEB-8749-8128-4FC8B2C30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00424-E57B-6B4F-ADFC-1E3DC7A411E1}"/>
              </a:ext>
            </a:extLst>
          </p:cNvPr>
          <p:cNvSpPr>
            <a:spLocks noGrp="1"/>
          </p:cNvSpPr>
          <p:nvPr>
            <p:ph type="sldNum" sz="quarter" idx="12"/>
          </p:nvPr>
        </p:nvSpPr>
        <p:spPr/>
        <p:txBody>
          <a:bodyPr/>
          <a:lstStyle/>
          <a:p>
            <a:fld id="{6FEB686C-85B2-1C4A-B813-E3B62A03FEFF}" type="slidenum">
              <a:rPr lang="en-US" smtClean="0"/>
              <a:t>‹#›</a:t>
            </a:fld>
            <a:endParaRPr lang="en-US"/>
          </a:p>
        </p:txBody>
      </p:sp>
    </p:spTree>
    <p:extLst>
      <p:ext uri="{BB962C8B-B14F-4D97-AF65-F5344CB8AC3E}">
        <p14:creationId xmlns:p14="http://schemas.microsoft.com/office/powerpoint/2010/main" val="38974886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5/2/21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401052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627E-7F11-EB4F-AC58-1C7199665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069200-3883-1241-92C5-0CDA45CCA9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83E8BD-0F24-5140-81FF-6B6DEE95F9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A6DA33-8C04-1344-84D1-48BA01B430E3}"/>
              </a:ext>
            </a:extLst>
          </p:cNvPr>
          <p:cNvSpPr>
            <a:spLocks noGrp="1"/>
          </p:cNvSpPr>
          <p:nvPr>
            <p:ph type="dt" sz="half" idx="10"/>
          </p:nvPr>
        </p:nvSpPr>
        <p:spPr/>
        <p:txBody>
          <a:bodyPr/>
          <a:lstStyle/>
          <a:p>
            <a:fld id="{FFC886B1-0AF0-E746-8047-E0F89AD1EFFE}" type="datetimeFigureOut">
              <a:rPr lang="en-US" smtClean="0"/>
              <a:t>5/2/21</a:t>
            </a:fld>
            <a:endParaRPr lang="en-US"/>
          </a:p>
        </p:txBody>
      </p:sp>
      <p:sp>
        <p:nvSpPr>
          <p:cNvPr id="6" name="Footer Placeholder 5">
            <a:extLst>
              <a:ext uri="{FF2B5EF4-FFF2-40B4-BE49-F238E27FC236}">
                <a16:creationId xmlns:a16="http://schemas.microsoft.com/office/drawing/2014/main" id="{EE548FD5-49FB-744E-9707-BBCBF2736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073602-A7F6-5F4A-B530-249A7AA95EF1}"/>
              </a:ext>
            </a:extLst>
          </p:cNvPr>
          <p:cNvSpPr>
            <a:spLocks noGrp="1"/>
          </p:cNvSpPr>
          <p:nvPr>
            <p:ph type="sldNum" sz="quarter" idx="12"/>
          </p:nvPr>
        </p:nvSpPr>
        <p:spPr/>
        <p:txBody>
          <a:bodyPr/>
          <a:lstStyle/>
          <a:p>
            <a:fld id="{6FEB686C-85B2-1C4A-B813-E3B62A03FEFF}" type="slidenum">
              <a:rPr lang="en-US" smtClean="0"/>
              <a:t>‹#›</a:t>
            </a:fld>
            <a:endParaRPr lang="en-US"/>
          </a:p>
        </p:txBody>
      </p:sp>
    </p:spTree>
    <p:extLst>
      <p:ext uri="{BB962C8B-B14F-4D97-AF65-F5344CB8AC3E}">
        <p14:creationId xmlns:p14="http://schemas.microsoft.com/office/powerpoint/2010/main" val="673792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BD6C-B68C-4840-B507-F8313D9183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7E87AC-D0E9-F440-A301-E0A77FA25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01B5F0-B9E3-1242-B77B-A7EF6552DE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BB03AC-3059-7648-AD26-B8B1687CF7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DAEAC7-F7FF-854D-B11D-3202AC0B7C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50E401-AD90-C141-86AC-11C59B45EC28}"/>
              </a:ext>
            </a:extLst>
          </p:cNvPr>
          <p:cNvSpPr>
            <a:spLocks noGrp="1"/>
          </p:cNvSpPr>
          <p:nvPr>
            <p:ph type="dt" sz="half" idx="10"/>
          </p:nvPr>
        </p:nvSpPr>
        <p:spPr/>
        <p:txBody>
          <a:bodyPr/>
          <a:lstStyle/>
          <a:p>
            <a:fld id="{FFC886B1-0AF0-E746-8047-E0F89AD1EFFE}" type="datetimeFigureOut">
              <a:rPr lang="en-US" smtClean="0"/>
              <a:t>5/2/21</a:t>
            </a:fld>
            <a:endParaRPr lang="en-US"/>
          </a:p>
        </p:txBody>
      </p:sp>
      <p:sp>
        <p:nvSpPr>
          <p:cNvPr id="8" name="Footer Placeholder 7">
            <a:extLst>
              <a:ext uri="{FF2B5EF4-FFF2-40B4-BE49-F238E27FC236}">
                <a16:creationId xmlns:a16="http://schemas.microsoft.com/office/drawing/2014/main" id="{FEAFE29F-C560-6342-802B-5686D16184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79C9C9-D3F0-7C43-B76F-7349C35A03AB}"/>
              </a:ext>
            </a:extLst>
          </p:cNvPr>
          <p:cNvSpPr>
            <a:spLocks noGrp="1"/>
          </p:cNvSpPr>
          <p:nvPr>
            <p:ph type="sldNum" sz="quarter" idx="12"/>
          </p:nvPr>
        </p:nvSpPr>
        <p:spPr/>
        <p:txBody>
          <a:bodyPr/>
          <a:lstStyle/>
          <a:p>
            <a:fld id="{6FEB686C-85B2-1C4A-B813-E3B62A03FEFF}" type="slidenum">
              <a:rPr lang="en-US" smtClean="0"/>
              <a:t>‹#›</a:t>
            </a:fld>
            <a:endParaRPr lang="en-US"/>
          </a:p>
        </p:txBody>
      </p:sp>
    </p:spTree>
    <p:extLst>
      <p:ext uri="{BB962C8B-B14F-4D97-AF65-F5344CB8AC3E}">
        <p14:creationId xmlns:p14="http://schemas.microsoft.com/office/powerpoint/2010/main" val="3246896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F68F-1E6C-0E4D-80F2-1E712D822F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876555-1931-C14A-B208-8C0561D14482}"/>
              </a:ext>
            </a:extLst>
          </p:cNvPr>
          <p:cNvSpPr>
            <a:spLocks noGrp="1"/>
          </p:cNvSpPr>
          <p:nvPr>
            <p:ph type="dt" sz="half" idx="10"/>
          </p:nvPr>
        </p:nvSpPr>
        <p:spPr/>
        <p:txBody>
          <a:bodyPr/>
          <a:lstStyle/>
          <a:p>
            <a:fld id="{FFC886B1-0AF0-E746-8047-E0F89AD1EFFE}" type="datetimeFigureOut">
              <a:rPr lang="en-US" smtClean="0"/>
              <a:t>5/2/21</a:t>
            </a:fld>
            <a:endParaRPr lang="en-US"/>
          </a:p>
        </p:txBody>
      </p:sp>
      <p:sp>
        <p:nvSpPr>
          <p:cNvPr id="4" name="Footer Placeholder 3">
            <a:extLst>
              <a:ext uri="{FF2B5EF4-FFF2-40B4-BE49-F238E27FC236}">
                <a16:creationId xmlns:a16="http://schemas.microsoft.com/office/drawing/2014/main" id="{2C90F592-4B43-C14C-8BB7-4DD267C5F1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308244-A29A-6F47-B525-0128D5632939}"/>
              </a:ext>
            </a:extLst>
          </p:cNvPr>
          <p:cNvSpPr>
            <a:spLocks noGrp="1"/>
          </p:cNvSpPr>
          <p:nvPr>
            <p:ph type="sldNum" sz="quarter" idx="12"/>
          </p:nvPr>
        </p:nvSpPr>
        <p:spPr/>
        <p:txBody>
          <a:bodyPr/>
          <a:lstStyle/>
          <a:p>
            <a:fld id="{6FEB686C-85B2-1C4A-B813-E3B62A03FEFF}" type="slidenum">
              <a:rPr lang="en-US" smtClean="0"/>
              <a:t>‹#›</a:t>
            </a:fld>
            <a:endParaRPr lang="en-US"/>
          </a:p>
        </p:txBody>
      </p:sp>
    </p:spTree>
    <p:extLst>
      <p:ext uri="{BB962C8B-B14F-4D97-AF65-F5344CB8AC3E}">
        <p14:creationId xmlns:p14="http://schemas.microsoft.com/office/powerpoint/2010/main" val="4029400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FEDD6-AF06-E444-BB7E-034BE87717DA}"/>
              </a:ext>
            </a:extLst>
          </p:cNvPr>
          <p:cNvSpPr>
            <a:spLocks noGrp="1"/>
          </p:cNvSpPr>
          <p:nvPr>
            <p:ph type="dt" sz="half" idx="10"/>
          </p:nvPr>
        </p:nvSpPr>
        <p:spPr/>
        <p:txBody>
          <a:bodyPr/>
          <a:lstStyle/>
          <a:p>
            <a:fld id="{FFC886B1-0AF0-E746-8047-E0F89AD1EFFE}" type="datetimeFigureOut">
              <a:rPr lang="en-US" smtClean="0"/>
              <a:t>5/2/21</a:t>
            </a:fld>
            <a:endParaRPr lang="en-US"/>
          </a:p>
        </p:txBody>
      </p:sp>
      <p:sp>
        <p:nvSpPr>
          <p:cNvPr id="3" name="Footer Placeholder 2">
            <a:extLst>
              <a:ext uri="{FF2B5EF4-FFF2-40B4-BE49-F238E27FC236}">
                <a16:creationId xmlns:a16="http://schemas.microsoft.com/office/drawing/2014/main" id="{5D1D0671-E24C-7E49-8F41-D041181B78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1178B8-5A3B-794C-B361-9554C36F18FD}"/>
              </a:ext>
            </a:extLst>
          </p:cNvPr>
          <p:cNvSpPr>
            <a:spLocks noGrp="1"/>
          </p:cNvSpPr>
          <p:nvPr>
            <p:ph type="sldNum" sz="quarter" idx="12"/>
          </p:nvPr>
        </p:nvSpPr>
        <p:spPr/>
        <p:txBody>
          <a:bodyPr/>
          <a:lstStyle/>
          <a:p>
            <a:fld id="{6FEB686C-85B2-1C4A-B813-E3B62A03FEFF}" type="slidenum">
              <a:rPr lang="en-US" smtClean="0"/>
              <a:t>‹#›</a:t>
            </a:fld>
            <a:endParaRPr lang="en-US"/>
          </a:p>
        </p:txBody>
      </p:sp>
    </p:spTree>
    <p:extLst>
      <p:ext uri="{BB962C8B-B14F-4D97-AF65-F5344CB8AC3E}">
        <p14:creationId xmlns:p14="http://schemas.microsoft.com/office/powerpoint/2010/main" val="2649806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D8385-1D10-784F-AEDF-791E5094FB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0AD361-FE63-634B-AA85-711F7DE51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ECF1FC-65AB-8D40-9EFD-02B0A388B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E194D8-B71A-7B41-8DEE-FC7F36165359}"/>
              </a:ext>
            </a:extLst>
          </p:cNvPr>
          <p:cNvSpPr>
            <a:spLocks noGrp="1"/>
          </p:cNvSpPr>
          <p:nvPr>
            <p:ph type="dt" sz="half" idx="10"/>
          </p:nvPr>
        </p:nvSpPr>
        <p:spPr/>
        <p:txBody>
          <a:bodyPr/>
          <a:lstStyle/>
          <a:p>
            <a:fld id="{FFC886B1-0AF0-E746-8047-E0F89AD1EFFE}" type="datetimeFigureOut">
              <a:rPr lang="en-US" smtClean="0"/>
              <a:t>5/2/21</a:t>
            </a:fld>
            <a:endParaRPr lang="en-US"/>
          </a:p>
        </p:txBody>
      </p:sp>
      <p:sp>
        <p:nvSpPr>
          <p:cNvPr id="6" name="Footer Placeholder 5">
            <a:extLst>
              <a:ext uri="{FF2B5EF4-FFF2-40B4-BE49-F238E27FC236}">
                <a16:creationId xmlns:a16="http://schemas.microsoft.com/office/drawing/2014/main" id="{53AF0853-858D-B14C-A73C-E284682513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6ECF8-EB2B-2240-9590-4427F4DAC6D0}"/>
              </a:ext>
            </a:extLst>
          </p:cNvPr>
          <p:cNvSpPr>
            <a:spLocks noGrp="1"/>
          </p:cNvSpPr>
          <p:nvPr>
            <p:ph type="sldNum" sz="quarter" idx="12"/>
          </p:nvPr>
        </p:nvSpPr>
        <p:spPr/>
        <p:txBody>
          <a:bodyPr/>
          <a:lstStyle/>
          <a:p>
            <a:fld id="{6FEB686C-85B2-1C4A-B813-E3B62A03FEFF}" type="slidenum">
              <a:rPr lang="en-US" smtClean="0"/>
              <a:t>‹#›</a:t>
            </a:fld>
            <a:endParaRPr lang="en-US"/>
          </a:p>
        </p:txBody>
      </p:sp>
    </p:spTree>
    <p:extLst>
      <p:ext uri="{BB962C8B-B14F-4D97-AF65-F5344CB8AC3E}">
        <p14:creationId xmlns:p14="http://schemas.microsoft.com/office/powerpoint/2010/main" val="15967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0C9D-4C1F-924B-BBD1-BE81DAB6C1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2CF97E-6B37-4D47-95E8-35FA5DA9E2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2D3C90-66D2-964B-BAE8-11AE01F3A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D83967-A9AD-E240-8285-AFFBFB59260B}"/>
              </a:ext>
            </a:extLst>
          </p:cNvPr>
          <p:cNvSpPr>
            <a:spLocks noGrp="1"/>
          </p:cNvSpPr>
          <p:nvPr>
            <p:ph type="dt" sz="half" idx="10"/>
          </p:nvPr>
        </p:nvSpPr>
        <p:spPr/>
        <p:txBody>
          <a:bodyPr/>
          <a:lstStyle/>
          <a:p>
            <a:fld id="{FFC886B1-0AF0-E746-8047-E0F89AD1EFFE}" type="datetimeFigureOut">
              <a:rPr lang="en-US" smtClean="0"/>
              <a:t>5/2/21</a:t>
            </a:fld>
            <a:endParaRPr lang="en-US"/>
          </a:p>
        </p:txBody>
      </p:sp>
      <p:sp>
        <p:nvSpPr>
          <p:cNvPr id="6" name="Footer Placeholder 5">
            <a:extLst>
              <a:ext uri="{FF2B5EF4-FFF2-40B4-BE49-F238E27FC236}">
                <a16:creationId xmlns:a16="http://schemas.microsoft.com/office/drawing/2014/main" id="{D35BC917-559C-5042-BCB6-7C948A8E1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429F8E-C2B3-AE41-B6F6-02E984A09532}"/>
              </a:ext>
            </a:extLst>
          </p:cNvPr>
          <p:cNvSpPr>
            <a:spLocks noGrp="1"/>
          </p:cNvSpPr>
          <p:nvPr>
            <p:ph type="sldNum" sz="quarter" idx="12"/>
          </p:nvPr>
        </p:nvSpPr>
        <p:spPr/>
        <p:txBody>
          <a:bodyPr/>
          <a:lstStyle/>
          <a:p>
            <a:fld id="{6FEB686C-85B2-1C4A-B813-E3B62A03FEFF}" type="slidenum">
              <a:rPr lang="en-US" smtClean="0"/>
              <a:t>‹#›</a:t>
            </a:fld>
            <a:endParaRPr lang="en-US"/>
          </a:p>
        </p:txBody>
      </p:sp>
    </p:spTree>
    <p:extLst>
      <p:ext uri="{BB962C8B-B14F-4D97-AF65-F5344CB8AC3E}">
        <p14:creationId xmlns:p14="http://schemas.microsoft.com/office/powerpoint/2010/main" val="2954793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2.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FE9634-5F67-1343-AAAB-B7FBE39DE6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B9A131-20F6-4A4F-96B6-92C50E847C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D7F8C-4E84-E34E-8255-E08702A48D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886B1-0AF0-E746-8047-E0F89AD1EFFE}" type="datetimeFigureOut">
              <a:rPr lang="en-US" smtClean="0"/>
              <a:t>5/2/21</a:t>
            </a:fld>
            <a:endParaRPr lang="en-US"/>
          </a:p>
        </p:txBody>
      </p:sp>
      <p:sp>
        <p:nvSpPr>
          <p:cNvPr id="5" name="Footer Placeholder 4">
            <a:extLst>
              <a:ext uri="{FF2B5EF4-FFF2-40B4-BE49-F238E27FC236}">
                <a16:creationId xmlns:a16="http://schemas.microsoft.com/office/drawing/2014/main" id="{D95F894F-0D77-3847-BF9C-3FB6A833E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12F06E-63C5-F344-88F4-FE68DA4001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B686C-85B2-1C4A-B813-E3B62A03FEFF}" type="slidenum">
              <a:rPr lang="en-US" smtClean="0"/>
              <a:t>‹#›</a:t>
            </a:fld>
            <a:endParaRPr lang="en-US"/>
          </a:p>
        </p:txBody>
      </p:sp>
    </p:spTree>
    <p:extLst>
      <p:ext uri="{BB962C8B-B14F-4D97-AF65-F5344CB8AC3E}">
        <p14:creationId xmlns:p14="http://schemas.microsoft.com/office/powerpoint/2010/main" val="212545299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 id="2147483745" r:id="rId19"/>
    <p:sldLayoutId id="2147483746" r:id="rId20"/>
    <p:sldLayoutId id="2147483747" r:id="rId21"/>
    <p:sldLayoutId id="2147483748" r:id="rId22"/>
    <p:sldLayoutId id="2147483749"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553B15-4EF4-924A-8EB9-AE1C5506F5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A16DF7-5AEE-EE48-9A66-8F0808B49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39BDBF-474F-9A4D-AF93-A9FD91CDF2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886B1-0AF0-E746-8047-E0F89AD1EFFE}" type="datetimeFigureOut">
              <a:rPr lang="en-US" smtClean="0"/>
              <a:t>5/2/21</a:t>
            </a:fld>
            <a:endParaRPr lang="en-US"/>
          </a:p>
        </p:txBody>
      </p:sp>
      <p:sp>
        <p:nvSpPr>
          <p:cNvPr id="5" name="Footer Placeholder 4">
            <a:extLst>
              <a:ext uri="{FF2B5EF4-FFF2-40B4-BE49-F238E27FC236}">
                <a16:creationId xmlns:a16="http://schemas.microsoft.com/office/drawing/2014/main" id="{83986274-21E9-3546-B9B3-998EC23C97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9DE271-B0F7-7148-AABF-F26AF56CC5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B686C-85B2-1C4A-B813-E3B62A03FEFF}" type="slidenum">
              <a:rPr lang="en-US" smtClean="0"/>
              <a:t>‹#›</a:t>
            </a:fld>
            <a:endParaRPr lang="en-US"/>
          </a:p>
        </p:txBody>
      </p:sp>
    </p:spTree>
    <p:extLst>
      <p:ext uri="{BB962C8B-B14F-4D97-AF65-F5344CB8AC3E}">
        <p14:creationId xmlns:p14="http://schemas.microsoft.com/office/powerpoint/2010/main" val="3749752256"/>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10B3-E0D0-5E4F-940B-6BFEB427ACEE}"/>
              </a:ext>
            </a:extLst>
          </p:cNvPr>
          <p:cNvSpPr>
            <a:spLocks noGrp="1"/>
          </p:cNvSpPr>
          <p:nvPr>
            <p:ph type="ctrTitle"/>
          </p:nvPr>
        </p:nvSpPr>
        <p:spPr>
          <a:xfrm>
            <a:off x="5354955" y="552182"/>
            <a:ext cx="5998840" cy="3343135"/>
          </a:xfrm>
          <a:noFill/>
        </p:spPr>
        <p:txBody>
          <a:bodyPr>
            <a:normAutofit/>
          </a:bodyPr>
          <a:lstStyle/>
          <a:p>
            <a:pPr algn="l"/>
            <a:r>
              <a:rPr lang="en-US" sz="5200" dirty="0"/>
              <a:t>Bike-Sharing:  </a:t>
            </a:r>
            <a:br>
              <a:rPr lang="en-US" sz="5200" dirty="0"/>
            </a:br>
            <a:r>
              <a:rPr lang="en-US" sz="3600" i="1" dirty="0"/>
              <a:t>Insight into Public Precautions During the COVID-19 Pandemic</a:t>
            </a:r>
            <a:endParaRPr lang="en-US" sz="5200" i="1" dirty="0"/>
          </a:p>
        </p:txBody>
      </p:sp>
      <p:sp>
        <p:nvSpPr>
          <p:cNvPr id="3" name="Subtitle 2">
            <a:extLst>
              <a:ext uri="{FF2B5EF4-FFF2-40B4-BE49-F238E27FC236}">
                <a16:creationId xmlns:a16="http://schemas.microsoft.com/office/drawing/2014/main" id="{AD241336-18D6-BB4A-99EC-FC1645CA978E}"/>
              </a:ext>
            </a:extLst>
          </p:cNvPr>
          <p:cNvSpPr>
            <a:spLocks noGrp="1"/>
          </p:cNvSpPr>
          <p:nvPr>
            <p:ph type="subTitle" idx="1"/>
          </p:nvPr>
        </p:nvSpPr>
        <p:spPr>
          <a:xfrm>
            <a:off x="5354955" y="4067032"/>
            <a:ext cx="5998840" cy="2067068"/>
          </a:xfrm>
          <a:noFill/>
        </p:spPr>
        <p:txBody>
          <a:bodyPr>
            <a:normAutofit/>
          </a:bodyPr>
          <a:lstStyle/>
          <a:p>
            <a:pPr algn="l"/>
            <a:r>
              <a:rPr lang="en-US" dirty="0"/>
              <a:t>Jenny Jang</a:t>
            </a:r>
          </a:p>
          <a:p>
            <a:pPr algn="l"/>
            <a:r>
              <a:rPr lang="en-US" dirty="0"/>
              <a:t>Carol Moore</a:t>
            </a:r>
          </a:p>
          <a:p>
            <a:pPr algn="l"/>
            <a:r>
              <a:rPr lang="en-US" dirty="0"/>
              <a:t>Elina </a:t>
            </a:r>
            <a:r>
              <a:rPr lang="en-US" dirty="0" err="1"/>
              <a:t>Ribakova</a:t>
            </a:r>
            <a:endParaRPr lang="en-US" dirty="0"/>
          </a:p>
        </p:txBody>
      </p:sp>
      <p:pic>
        <p:nvPicPr>
          <p:cNvPr id="4" name="Picture 3">
            <a:extLst>
              <a:ext uri="{FF2B5EF4-FFF2-40B4-BE49-F238E27FC236}">
                <a16:creationId xmlns:a16="http://schemas.microsoft.com/office/drawing/2014/main" id="{4650FB55-A289-4BC3-A1A4-C93B8AA86F3E}"/>
              </a:ext>
            </a:extLst>
          </p:cNvPr>
          <p:cNvPicPr>
            <a:picLocks noChangeAspect="1"/>
          </p:cNvPicPr>
          <p:nvPr/>
        </p:nvPicPr>
        <p:blipFill rotWithShape="1">
          <a:blip r:embed="rId2"/>
          <a:srcRect l="14569" r="19906"/>
          <a:stretch/>
        </p:blipFill>
        <p:spPr>
          <a:xfrm>
            <a:off x="20" y="10"/>
            <a:ext cx="4992985" cy="6857990"/>
          </a:xfrm>
          <a:prstGeom prst="rect">
            <a:avLst/>
          </a:prstGeom>
        </p:spPr>
      </p:pic>
    </p:spTree>
    <p:extLst>
      <p:ext uri="{BB962C8B-B14F-4D97-AF65-F5344CB8AC3E}">
        <p14:creationId xmlns:p14="http://schemas.microsoft.com/office/powerpoint/2010/main" val="222246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CA88F-D572-FD4A-A8BB-9F7D3F59CA93}"/>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kern="1200" dirty="0">
                <a:latin typeface="Avenir Book" panose="02000503020000020003" pitchFamily="2" charset="0"/>
              </a:rPr>
              <a:t>Query 2</a:t>
            </a:r>
            <a:endParaRPr lang="en-US" sz="5400" i="1" kern="1200" dirty="0">
              <a:latin typeface="Avenir Book" panose="02000503020000020003" pitchFamily="2" charset="0"/>
            </a:endParaRPr>
          </a:p>
        </p:txBody>
      </p:sp>
      <p:sp>
        <p:nvSpPr>
          <p:cNvPr id="3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CBD9CDF5-96F0-3541-9D93-D3A1BB2FDC59}"/>
              </a:ext>
            </a:extLst>
          </p:cNvPr>
          <p:cNvSpPr>
            <a:spLocks noGrp="1"/>
          </p:cNvSpPr>
          <p:nvPr>
            <p:ph idx="1"/>
          </p:nvPr>
        </p:nvSpPr>
        <p:spPr>
          <a:xfrm>
            <a:off x="838200" y="1929384"/>
            <a:ext cx="4851400" cy="4251960"/>
          </a:xfrm>
        </p:spPr>
        <p:txBody>
          <a:bodyPr>
            <a:normAutofit/>
          </a:bodyPr>
          <a:lstStyle/>
          <a:p>
            <a:r>
              <a:rPr lang="en-US" sz="2200" dirty="0"/>
              <a:t>Question</a:t>
            </a:r>
          </a:p>
          <a:p>
            <a:endParaRPr lang="en-US" sz="2200" dirty="0"/>
          </a:p>
          <a:p>
            <a:endParaRPr lang="en-US" sz="2200" dirty="0"/>
          </a:p>
          <a:p>
            <a:endParaRPr lang="en-US" sz="2200" dirty="0"/>
          </a:p>
          <a:p>
            <a:endParaRPr lang="en-US" sz="2200" dirty="0"/>
          </a:p>
          <a:p>
            <a:endParaRPr lang="en-US" sz="2200" dirty="0"/>
          </a:p>
          <a:p>
            <a:r>
              <a:rPr lang="en-US" sz="2200" dirty="0"/>
              <a:t>Answer</a:t>
            </a:r>
          </a:p>
        </p:txBody>
      </p:sp>
      <p:sp>
        <p:nvSpPr>
          <p:cNvPr id="11" name="Rectangle 10">
            <a:extLst>
              <a:ext uri="{FF2B5EF4-FFF2-40B4-BE49-F238E27FC236}">
                <a16:creationId xmlns:a16="http://schemas.microsoft.com/office/drawing/2014/main" id="{B5E09B49-1EAB-B048-AAC2-0672E7717A76}"/>
              </a:ext>
            </a:extLst>
          </p:cNvPr>
          <p:cNvSpPr/>
          <p:nvPr/>
        </p:nvSpPr>
        <p:spPr>
          <a:xfrm>
            <a:off x="6226629" y="1947672"/>
            <a:ext cx="5465499" cy="4215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Visualization or analysis</a:t>
            </a:r>
          </a:p>
        </p:txBody>
      </p:sp>
    </p:spTree>
    <p:extLst>
      <p:ext uri="{BB962C8B-B14F-4D97-AF65-F5344CB8AC3E}">
        <p14:creationId xmlns:p14="http://schemas.microsoft.com/office/powerpoint/2010/main" val="805579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CA88F-D572-FD4A-A8BB-9F7D3F59CA93}"/>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kern="1200" dirty="0">
                <a:latin typeface="Avenir Book" panose="02000503020000020003" pitchFamily="2" charset="0"/>
              </a:rPr>
              <a:t>Query 3</a:t>
            </a:r>
            <a:endParaRPr lang="en-US" sz="5400" i="1" kern="1200" dirty="0">
              <a:latin typeface="Avenir Book" panose="02000503020000020003" pitchFamily="2" charset="0"/>
            </a:endParaRPr>
          </a:p>
        </p:txBody>
      </p:sp>
      <p:sp>
        <p:nvSpPr>
          <p:cNvPr id="3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CBD9CDF5-96F0-3541-9D93-D3A1BB2FDC59}"/>
              </a:ext>
            </a:extLst>
          </p:cNvPr>
          <p:cNvSpPr>
            <a:spLocks noGrp="1"/>
          </p:cNvSpPr>
          <p:nvPr>
            <p:ph idx="1"/>
          </p:nvPr>
        </p:nvSpPr>
        <p:spPr>
          <a:xfrm>
            <a:off x="838200" y="1929384"/>
            <a:ext cx="4851400" cy="4251960"/>
          </a:xfrm>
        </p:spPr>
        <p:txBody>
          <a:bodyPr>
            <a:normAutofit/>
          </a:bodyPr>
          <a:lstStyle/>
          <a:p>
            <a:r>
              <a:rPr lang="en-US" sz="2200" dirty="0"/>
              <a:t>Question</a:t>
            </a:r>
          </a:p>
          <a:p>
            <a:endParaRPr lang="en-US" sz="2200" dirty="0"/>
          </a:p>
          <a:p>
            <a:endParaRPr lang="en-US" sz="2200" dirty="0"/>
          </a:p>
          <a:p>
            <a:endParaRPr lang="en-US" sz="2200" dirty="0"/>
          </a:p>
          <a:p>
            <a:endParaRPr lang="en-US" sz="2200" dirty="0"/>
          </a:p>
          <a:p>
            <a:endParaRPr lang="en-US" sz="2200" dirty="0"/>
          </a:p>
          <a:p>
            <a:r>
              <a:rPr lang="en-US" sz="2200" dirty="0"/>
              <a:t>Answer</a:t>
            </a:r>
          </a:p>
        </p:txBody>
      </p:sp>
      <p:sp>
        <p:nvSpPr>
          <p:cNvPr id="11" name="Rectangle 10">
            <a:extLst>
              <a:ext uri="{FF2B5EF4-FFF2-40B4-BE49-F238E27FC236}">
                <a16:creationId xmlns:a16="http://schemas.microsoft.com/office/drawing/2014/main" id="{B5E09B49-1EAB-B048-AAC2-0672E7717A76}"/>
              </a:ext>
            </a:extLst>
          </p:cNvPr>
          <p:cNvSpPr/>
          <p:nvPr/>
        </p:nvSpPr>
        <p:spPr>
          <a:xfrm>
            <a:off x="6226629" y="1947672"/>
            <a:ext cx="5465499" cy="4215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Visualization or analysis</a:t>
            </a:r>
          </a:p>
        </p:txBody>
      </p:sp>
    </p:spTree>
    <p:extLst>
      <p:ext uri="{BB962C8B-B14F-4D97-AF65-F5344CB8AC3E}">
        <p14:creationId xmlns:p14="http://schemas.microsoft.com/office/powerpoint/2010/main" val="3609373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CA88F-D572-FD4A-A8BB-9F7D3F59CA93}"/>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kern="1200" dirty="0">
                <a:latin typeface="Avenir Book" panose="02000503020000020003" pitchFamily="2" charset="0"/>
              </a:rPr>
              <a:t>Query 4</a:t>
            </a:r>
            <a:endParaRPr lang="en-US" sz="5400" i="1" kern="1200" dirty="0">
              <a:latin typeface="Avenir Book" panose="02000503020000020003" pitchFamily="2" charset="0"/>
            </a:endParaRPr>
          </a:p>
        </p:txBody>
      </p:sp>
      <p:sp>
        <p:nvSpPr>
          <p:cNvPr id="3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CBD9CDF5-96F0-3541-9D93-D3A1BB2FDC59}"/>
              </a:ext>
            </a:extLst>
          </p:cNvPr>
          <p:cNvSpPr>
            <a:spLocks noGrp="1"/>
          </p:cNvSpPr>
          <p:nvPr>
            <p:ph idx="1"/>
          </p:nvPr>
        </p:nvSpPr>
        <p:spPr>
          <a:xfrm>
            <a:off x="838200" y="1929384"/>
            <a:ext cx="4851400" cy="4251960"/>
          </a:xfrm>
        </p:spPr>
        <p:txBody>
          <a:bodyPr>
            <a:normAutofit/>
          </a:bodyPr>
          <a:lstStyle/>
          <a:p>
            <a:r>
              <a:rPr lang="en-US" sz="2200" dirty="0"/>
              <a:t>Question</a:t>
            </a:r>
          </a:p>
          <a:p>
            <a:endParaRPr lang="en-US" sz="2200" dirty="0"/>
          </a:p>
          <a:p>
            <a:endParaRPr lang="en-US" sz="2200" dirty="0"/>
          </a:p>
          <a:p>
            <a:endParaRPr lang="en-US" sz="2200" dirty="0"/>
          </a:p>
          <a:p>
            <a:endParaRPr lang="en-US" sz="2200" dirty="0"/>
          </a:p>
          <a:p>
            <a:endParaRPr lang="en-US" sz="2200" dirty="0"/>
          </a:p>
          <a:p>
            <a:r>
              <a:rPr lang="en-US" sz="2200" dirty="0"/>
              <a:t>Answer</a:t>
            </a:r>
          </a:p>
        </p:txBody>
      </p:sp>
      <p:sp>
        <p:nvSpPr>
          <p:cNvPr id="11" name="Rectangle 10">
            <a:extLst>
              <a:ext uri="{FF2B5EF4-FFF2-40B4-BE49-F238E27FC236}">
                <a16:creationId xmlns:a16="http://schemas.microsoft.com/office/drawing/2014/main" id="{B5E09B49-1EAB-B048-AAC2-0672E7717A76}"/>
              </a:ext>
            </a:extLst>
          </p:cNvPr>
          <p:cNvSpPr/>
          <p:nvPr/>
        </p:nvSpPr>
        <p:spPr>
          <a:xfrm>
            <a:off x="6226629" y="1947672"/>
            <a:ext cx="5465499" cy="4215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Visualization or analysis</a:t>
            </a:r>
          </a:p>
        </p:txBody>
      </p:sp>
    </p:spTree>
    <p:extLst>
      <p:ext uri="{BB962C8B-B14F-4D97-AF65-F5344CB8AC3E}">
        <p14:creationId xmlns:p14="http://schemas.microsoft.com/office/powerpoint/2010/main" val="1565241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CA88F-D572-FD4A-A8BB-9F7D3F59CA93}"/>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kern="1200" dirty="0">
                <a:latin typeface="Avenir Book" panose="02000503020000020003" pitchFamily="2" charset="0"/>
              </a:rPr>
              <a:t>Testing</a:t>
            </a:r>
            <a:endParaRPr lang="en-US" sz="5400" i="1" kern="1200" dirty="0">
              <a:latin typeface="Avenir Book" panose="02000503020000020003" pitchFamily="2" charset="0"/>
            </a:endParaRPr>
          </a:p>
        </p:txBody>
      </p:sp>
      <p:sp>
        <p:nvSpPr>
          <p:cNvPr id="3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CBD9CDF5-96F0-3541-9D93-D3A1BB2FDC59}"/>
              </a:ext>
            </a:extLst>
          </p:cNvPr>
          <p:cNvSpPr>
            <a:spLocks noGrp="1"/>
          </p:cNvSpPr>
          <p:nvPr>
            <p:ph idx="1"/>
          </p:nvPr>
        </p:nvSpPr>
        <p:spPr>
          <a:xfrm>
            <a:off x="838200" y="1929384"/>
            <a:ext cx="4851400" cy="4251960"/>
          </a:xfrm>
        </p:spPr>
        <p:txBody>
          <a:bodyPr>
            <a:normAutofit/>
          </a:bodyPr>
          <a:lstStyle/>
          <a:p>
            <a:r>
              <a:rPr lang="en-US" sz="2200" dirty="0"/>
              <a:t>Assert statements</a:t>
            </a:r>
          </a:p>
        </p:txBody>
      </p:sp>
      <p:sp>
        <p:nvSpPr>
          <p:cNvPr id="7" name="Content Placeholder 9">
            <a:extLst>
              <a:ext uri="{FF2B5EF4-FFF2-40B4-BE49-F238E27FC236}">
                <a16:creationId xmlns:a16="http://schemas.microsoft.com/office/drawing/2014/main" id="{7DDB2908-ABAD-A64C-A121-92602F37AD31}"/>
              </a:ext>
            </a:extLst>
          </p:cNvPr>
          <p:cNvSpPr txBox="1">
            <a:spLocks/>
          </p:cNvSpPr>
          <p:nvPr/>
        </p:nvSpPr>
        <p:spPr>
          <a:xfrm>
            <a:off x="6671564" y="1929384"/>
            <a:ext cx="4851400" cy="4251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Other methods</a:t>
            </a:r>
          </a:p>
        </p:txBody>
      </p:sp>
    </p:spTree>
    <p:extLst>
      <p:ext uri="{BB962C8B-B14F-4D97-AF65-F5344CB8AC3E}">
        <p14:creationId xmlns:p14="http://schemas.microsoft.com/office/powerpoint/2010/main" val="1596557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CA88F-D572-FD4A-A8BB-9F7D3F59CA93}"/>
              </a:ext>
            </a:extLst>
          </p:cNvPr>
          <p:cNvSpPr>
            <a:spLocks noGrp="1"/>
          </p:cNvSpPr>
          <p:nvPr>
            <p:ph type="title" idx="4294967295"/>
          </p:nvPr>
        </p:nvSpPr>
        <p:spPr>
          <a:xfrm>
            <a:off x="838200" y="365125"/>
            <a:ext cx="10515600" cy="1325563"/>
          </a:xfrm>
        </p:spPr>
        <p:txBody>
          <a:bodyPr vert="horz" lIns="91440" tIns="45720" rIns="91440" bIns="45720" rtlCol="0" anchor="ctr">
            <a:normAutofit fontScale="90000"/>
          </a:bodyPr>
          <a:lstStyle/>
          <a:p>
            <a:r>
              <a:rPr lang="en-US" sz="5400" dirty="0">
                <a:latin typeface="Avenir Book" panose="02000503020000020003" pitchFamily="2" charset="0"/>
              </a:rPr>
              <a:t>Limitations and What We Would Do With More Time</a:t>
            </a:r>
            <a:endParaRPr lang="en-US" sz="5400" kern="1200" dirty="0">
              <a:solidFill>
                <a:schemeClr val="tx1"/>
              </a:solidFill>
              <a:latin typeface="Avenir Book" panose="02000503020000020003" pitchFamily="2" charset="0"/>
            </a:endParaRPr>
          </a:p>
        </p:txBody>
      </p:sp>
      <p:sp>
        <p:nvSpPr>
          <p:cNvPr id="3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6E465B9C-8195-C148-B7C0-D7AEC3A36159}"/>
              </a:ext>
            </a:extLst>
          </p:cNvPr>
          <p:cNvPicPr>
            <a:picLocks noGrp="1" noChangeAspect="1"/>
          </p:cNvPicPr>
          <p:nvPr>
            <p:ph idx="1"/>
          </p:nvPr>
        </p:nvPicPr>
        <p:blipFill>
          <a:blip r:embed="rId2"/>
          <a:stretch>
            <a:fillRect/>
          </a:stretch>
        </p:blipFill>
        <p:spPr>
          <a:xfrm>
            <a:off x="6000337" y="2271775"/>
            <a:ext cx="5730833" cy="3936938"/>
          </a:xfrm>
          <a:prstGeom prst="rect">
            <a:avLst/>
          </a:prstGeom>
        </p:spPr>
      </p:pic>
    </p:spTree>
    <p:extLst>
      <p:ext uri="{BB962C8B-B14F-4D97-AF65-F5344CB8AC3E}">
        <p14:creationId xmlns:p14="http://schemas.microsoft.com/office/powerpoint/2010/main" val="3892437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CA88F-D572-FD4A-A8BB-9F7D3F59CA93}"/>
              </a:ext>
            </a:extLst>
          </p:cNvPr>
          <p:cNvSpPr>
            <a:spLocks noGrp="1"/>
          </p:cNvSpPr>
          <p:nvPr>
            <p:ph type="title" idx="4294967295"/>
          </p:nvPr>
        </p:nvSpPr>
        <p:spPr>
          <a:xfrm>
            <a:off x="669036" y="365125"/>
            <a:ext cx="10853928" cy="1325563"/>
          </a:xfrm>
        </p:spPr>
        <p:txBody>
          <a:bodyPr vert="horz" lIns="91440" tIns="45720" rIns="91440" bIns="45720" rtlCol="0" anchor="ctr">
            <a:normAutofit/>
          </a:bodyPr>
          <a:lstStyle/>
          <a:p>
            <a:r>
              <a:rPr lang="en-US" sz="5400" kern="1200" dirty="0">
                <a:solidFill>
                  <a:schemeClr val="tx1"/>
                </a:solidFill>
                <a:latin typeface="Avenir Book" panose="02000503020000020003" pitchFamily="2" charset="0"/>
              </a:rPr>
              <a:t>Summary</a:t>
            </a:r>
          </a:p>
        </p:txBody>
      </p:sp>
      <p:sp>
        <p:nvSpPr>
          <p:cNvPr id="3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4">
            <a:extLst>
              <a:ext uri="{FF2B5EF4-FFF2-40B4-BE49-F238E27FC236}">
                <a16:creationId xmlns:a16="http://schemas.microsoft.com/office/drawing/2014/main" id="{6B997902-270C-D043-855D-1C1984B79980}"/>
              </a:ext>
            </a:extLst>
          </p:cNvPr>
          <p:cNvGraphicFramePr>
            <a:graphicFrameLocks noGrp="1"/>
          </p:cNvGraphicFramePr>
          <p:nvPr>
            <p:ph idx="1"/>
            <p:extLst>
              <p:ext uri="{D42A27DB-BD31-4B8C-83A1-F6EECF244321}">
                <p14:modId xmlns:p14="http://schemas.microsoft.com/office/powerpoint/2010/main" val="29652064"/>
              </p:ext>
            </p:extLst>
          </p:nvPr>
        </p:nvGraphicFramePr>
        <p:xfrm>
          <a:off x="519176" y="1823867"/>
          <a:ext cx="11150599" cy="4501469"/>
        </p:xfrm>
        <a:graphic>
          <a:graphicData uri="http://schemas.openxmlformats.org/drawingml/2006/table">
            <a:tbl>
              <a:tblPr firstRow="1" bandRow="1">
                <a:tableStyleId>{21E4AEA4-8DFA-4A89-87EB-49C32662AFE0}</a:tableStyleId>
              </a:tblPr>
              <a:tblGrid>
                <a:gridCol w="2249149">
                  <a:extLst>
                    <a:ext uri="{9D8B030D-6E8A-4147-A177-3AD203B41FA5}">
                      <a16:colId xmlns:a16="http://schemas.microsoft.com/office/drawing/2014/main" val="540842906"/>
                    </a:ext>
                  </a:extLst>
                </a:gridCol>
                <a:gridCol w="8901450">
                  <a:extLst>
                    <a:ext uri="{9D8B030D-6E8A-4147-A177-3AD203B41FA5}">
                      <a16:colId xmlns:a16="http://schemas.microsoft.com/office/drawing/2014/main" val="4145190553"/>
                    </a:ext>
                  </a:extLst>
                </a:gridCol>
              </a:tblGrid>
              <a:tr h="1288969">
                <a:tc>
                  <a:txBody>
                    <a:bodyPr/>
                    <a:lstStyle/>
                    <a:p>
                      <a:r>
                        <a:rPr lang="en-US" sz="2800" b="1" dirty="0">
                          <a:solidFill>
                            <a:schemeClr val="tx1"/>
                          </a:solidFill>
                          <a:latin typeface="Avenir Book" panose="02000503020000020003" pitchFamily="2" charset="0"/>
                        </a:rPr>
                        <a:t>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FFF5"/>
                    </a:solidFill>
                  </a:tcPr>
                </a:tc>
                <a:tc>
                  <a:txBody>
                    <a:bodyPr/>
                    <a:lstStyle/>
                    <a:p>
                      <a:pPr marL="285750" indent="-285750">
                        <a:lnSpc>
                          <a:spcPct val="150000"/>
                        </a:lnSpc>
                        <a:buFont typeface="Arial" panose="020B0604020202020204" pitchFamily="34" charset="0"/>
                        <a:buChar char="•"/>
                      </a:pPr>
                      <a:r>
                        <a:rPr lang="en-US" sz="2000" b="0" dirty="0">
                          <a:solidFill>
                            <a:srgbClr val="0085B6"/>
                          </a:solidFill>
                        </a:rPr>
                        <a:t>Source:  </a:t>
                      </a:r>
                      <a:r>
                        <a:rPr lang="en-US" sz="2000" b="0" dirty="0">
                          <a:solidFill>
                            <a:schemeClr val="tx1"/>
                          </a:solidFill>
                        </a:rPr>
                        <a:t>Capital Bikeshare, the DC area’s public bike-sharing program.  </a:t>
                      </a:r>
                    </a:p>
                    <a:p>
                      <a:pPr marL="285750" indent="-285750">
                        <a:lnSpc>
                          <a:spcPct val="150000"/>
                        </a:lnSpc>
                        <a:buFont typeface="Arial" panose="020B0604020202020204" pitchFamily="34" charset="0"/>
                        <a:buChar char="•"/>
                      </a:pPr>
                      <a:r>
                        <a:rPr lang="en-US" sz="2000" b="0" dirty="0">
                          <a:solidFill>
                            <a:srgbClr val="0085B6"/>
                          </a:solidFill>
                        </a:rPr>
                        <a:t>Scope:  </a:t>
                      </a:r>
                      <a:r>
                        <a:rPr lang="en-US" sz="2000" b="0" dirty="0">
                          <a:solidFill>
                            <a:schemeClr val="tx1"/>
                          </a:solidFill>
                        </a:rPr>
                        <a:t>Rentals in Northern Virginia for the period Feb. 2019 – March 2021</a:t>
                      </a:r>
                    </a:p>
                    <a:p>
                      <a:pPr marL="285750" indent="-285750">
                        <a:lnSpc>
                          <a:spcPct val="150000"/>
                        </a:lnSpc>
                        <a:buFont typeface="Arial" panose="020B0604020202020204" pitchFamily="34" charset="0"/>
                        <a:buChar char="•"/>
                      </a:pPr>
                      <a:r>
                        <a:rPr lang="en-US" sz="2000" b="0" dirty="0">
                          <a:solidFill>
                            <a:srgbClr val="0085B6"/>
                          </a:solidFill>
                        </a:rPr>
                        <a:t>Size:  </a:t>
                      </a:r>
                      <a:r>
                        <a:rPr lang="en-US" sz="2000" b="0" dirty="0">
                          <a:solidFill>
                            <a:schemeClr val="tx1"/>
                          </a:solidFill>
                        </a:rPr>
                        <a:t>Each trip is a record in the data.   N = 590,000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3237166"/>
                  </a:ext>
                </a:extLst>
              </a:tr>
              <a:tr h="1714012">
                <a:tc>
                  <a:txBody>
                    <a:bodyPr/>
                    <a:lstStyle/>
                    <a:p>
                      <a:r>
                        <a:rPr lang="en-US" sz="2800" b="1" dirty="0">
                          <a:solidFill>
                            <a:schemeClr val="tx1"/>
                          </a:solidFill>
                          <a:latin typeface="Avenir Book" panose="02000503020000020003" pitchFamily="2" charset="0"/>
                        </a:rPr>
                        <a:t>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FFF5"/>
                    </a:solidFill>
                  </a:tcPr>
                </a:tc>
                <a:tc>
                  <a:txBody>
                    <a:bodyPr/>
                    <a:lstStyle/>
                    <a:p>
                      <a:pPr marL="287338" lvl="1" indent="-276225">
                        <a:lnSpc>
                          <a:spcPct val="150000"/>
                        </a:lnSpc>
                        <a:buFont typeface="Arial" panose="020B0604020202020204" pitchFamily="34" charset="0"/>
                        <a:buChar char="•"/>
                        <a:tabLst/>
                      </a:pPr>
                      <a:r>
                        <a:rPr lang="en-US" sz="2000" b="0" kern="1200" dirty="0">
                          <a:solidFill>
                            <a:schemeClr val="tx1"/>
                          </a:solidFill>
                          <a:latin typeface="+mn-lt"/>
                          <a:ea typeface="+mn-ea"/>
                          <a:cs typeface="+mn-cs"/>
                        </a:rPr>
                        <a:t>Average monthly rentals fell X% March 2020-21 compared to previous year</a:t>
                      </a:r>
                    </a:p>
                    <a:p>
                      <a:pPr marL="287338" lvl="1" indent="-276225">
                        <a:lnSpc>
                          <a:spcPct val="150000"/>
                        </a:lnSpc>
                        <a:buFont typeface="Arial" panose="020B0604020202020204" pitchFamily="34" charset="0"/>
                        <a:buChar char="•"/>
                        <a:tabLst/>
                      </a:pPr>
                      <a:r>
                        <a:rPr lang="en-US" sz="2000" b="0" kern="1200" dirty="0">
                          <a:solidFill>
                            <a:schemeClr val="tx1"/>
                          </a:solidFill>
                          <a:latin typeface="+mn-lt"/>
                          <a:ea typeface="+mn-ea"/>
                          <a:cs typeface="+mn-cs"/>
                        </a:rPr>
                        <a:t>The reduction started in Feb. 2020, aligned to publicity about global outbreak</a:t>
                      </a:r>
                    </a:p>
                    <a:p>
                      <a:pPr marL="287338" lvl="1" indent="-276225">
                        <a:lnSpc>
                          <a:spcPct val="150000"/>
                        </a:lnSpc>
                        <a:buFont typeface="Arial" panose="020B0604020202020204" pitchFamily="34" charset="0"/>
                        <a:buChar char="•"/>
                        <a:tabLst/>
                      </a:pPr>
                      <a:r>
                        <a:rPr lang="en-US" sz="2000" b="0" kern="1200" dirty="0">
                          <a:solidFill>
                            <a:schemeClr val="tx1"/>
                          </a:solidFill>
                          <a:latin typeface="+mn-lt"/>
                          <a:ea typeface="+mn-ea"/>
                          <a:cs typeface="+mn-cs"/>
                        </a:rPr>
                        <a:t>Most of the drop was workdays and commuting times; other times </a:t>
                      </a:r>
                      <a:r>
                        <a:rPr lang="en-US" sz="2000" b="0" i="1" kern="1200" dirty="0">
                          <a:solidFill>
                            <a:schemeClr val="tx1"/>
                          </a:solidFill>
                          <a:latin typeface="+mn-lt"/>
                          <a:ea typeface="+mn-ea"/>
                          <a:cs typeface="+mn-cs"/>
                        </a:rPr>
                        <a:t>increased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1996754"/>
                  </a:ext>
                </a:extLst>
              </a:tr>
              <a:tr h="1371661">
                <a:tc>
                  <a:txBody>
                    <a:bodyPr/>
                    <a:lstStyle/>
                    <a:p>
                      <a:r>
                        <a:rPr lang="en-US" sz="2800" b="1" dirty="0">
                          <a:solidFill>
                            <a:schemeClr val="tx1"/>
                          </a:solidFill>
                          <a:latin typeface="Avenir Book" panose="02000503020000020003" pitchFamily="2" charset="0"/>
                        </a:rPr>
                        <a:t>Knowledge / Utility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FFF5"/>
                    </a:solidFill>
                  </a:tcPr>
                </a:tc>
                <a:tc>
                  <a:txBody>
                    <a:bodyPr/>
                    <a:lstStyle/>
                    <a:p>
                      <a:r>
                        <a:rPr lang="en-US" dirty="0">
                          <a:solidFill>
                            <a:schemeClr val="tx1"/>
                          </a:solidFill>
                        </a:rPr>
                        <a:t>Urban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0365624"/>
                  </a:ext>
                </a:extLst>
              </a:tr>
            </a:tbl>
          </a:graphicData>
        </a:graphic>
      </p:graphicFrame>
    </p:spTree>
    <p:extLst>
      <p:ext uri="{BB962C8B-B14F-4D97-AF65-F5344CB8AC3E}">
        <p14:creationId xmlns:p14="http://schemas.microsoft.com/office/powerpoint/2010/main" val="64578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CA88F-D572-FD4A-A8BB-9F7D3F59CA93}"/>
              </a:ext>
            </a:extLst>
          </p:cNvPr>
          <p:cNvSpPr>
            <a:spLocks noGrp="1"/>
          </p:cNvSpPr>
          <p:nvPr>
            <p:ph type="title" idx="4294967295"/>
          </p:nvPr>
        </p:nvSpPr>
        <p:spPr>
          <a:xfrm>
            <a:off x="841248" y="548640"/>
            <a:ext cx="3600860" cy="5431536"/>
          </a:xfrm>
        </p:spPr>
        <p:txBody>
          <a:bodyPr vert="horz" lIns="91440" tIns="45720" rIns="91440" bIns="45720" rtlCol="0" anchor="ctr">
            <a:normAutofit/>
          </a:bodyPr>
          <a:lstStyle/>
          <a:p>
            <a:r>
              <a:rPr lang="en-US" sz="5400" kern="1200" dirty="0">
                <a:solidFill>
                  <a:schemeClr val="tx1"/>
                </a:solidFill>
                <a:latin typeface="Avenir Book" panose="02000503020000020003" pitchFamily="2" charset="0"/>
              </a:rPr>
              <a:t>Client’s</a:t>
            </a:r>
            <a:br>
              <a:rPr lang="en-US" sz="5400" kern="1200" dirty="0">
                <a:solidFill>
                  <a:schemeClr val="tx1"/>
                </a:solidFill>
                <a:latin typeface="Avenir Book" panose="02000503020000020003" pitchFamily="2" charset="0"/>
              </a:rPr>
            </a:br>
            <a:r>
              <a:rPr lang="en-US" sz="5400" kern="1200" dirty="0">
                <a:solidFill>
                  <a:schemeClr val="tx1"/>
                </a:solidFill>
                <a:latin typeface="Avenir Book" panose="02000503020000020003" pitchFamily="2" charset="0"/>
              </a:rPr>
              <a:t>Scrum Story</a:t>
            </a:r>
          </a:p>
        </p:txBody>
      </p:sp>
      <p:sp>
        <p:nvSpPr>
          <p:cNvPr id="2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89CFDA-9C1D-F847-8B05-FE4681D4E3CF}"/>
              </a:ext>
            </a:extLst>
          </p:cNvPr>
          <p:cNvSpPr>
            <a:spLocks noGrp="1"/>
          </p:cNvSpPr>
          <p:nvPr>
            <p:ph idx="1"/>
          </p:nvPr>
        </p:nvSpPr>
        <p:spPr>
          <a:xfrm>
            <a:off x="5126418" y="552091"/>
            <a:ext cx="6224335" cy="5431536"/>
          </a:xfrm>
        </p:spPr>
        <p:txBody>
          <a:bodyPr vert="horz" lIns="91440" tIns="45720" rIns="91440" bIns="45720" rtlCol="0" anchor="ctr">
            <a:normAutofit fontScale="92500" lnSpcReduction="20000"/>
          </a:bodyPr>
          <a:lstStyle/>
          <a:p>
            <a:pPr marL="0" lvl="0" indent="0">
              <a:lnSpc>
                <a:spcPct val="150000"/>
              </a:lnSpc>
              <a:buNone/>
            </a:pPr>
            <a:r>
              <a:rPr lang="en-US" sz="4000" dirty="0">
                <a:solidFill>
                  <a:srgbClr val="0085B6"/>
                </a:solidFill>
                <a:latin typeface="Avenir Book" panose="02000503020000020003" pitchFamily="2" charset="0"/>
              </a:rPr>
              <a:t>As a public health analyst, I want to see how bike-sharing changed during the COVID-19 pandemic, because it is one indicator of how the public is taking precautions or risks. </a:t>
            </a:r>
          </a:p>
        </p:txBody>
      </p:sp>
    </p:spTree>
    <p:extLst>
      <p:ext uri="{BB962C8B-B14F-4D97-AF65-F5344CB8AC3E}">
        <p14:creationId xmlns:p14="http://schemas.microsoft.com/office/powerpoint/2010/main" val="3342352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CA88F-D572-FD4A-A8BB-9F7D3F59CA93}"/>
              </a:ext>
            </a:extLst>
          </p:cNvPr>
          <p:cNvSpPr>
            <a:spLocks noGrp="1"/>
          </p:cNvSpPr>
          <p:nvPr>
            <p:ph type="title" idx="4294967295"/>
          </p:nvPr>
        </p:nvSpPr>
        <p:spPr>
          <a:xfrm>
            <a:off x="841248" y="548640"/>
            <a:ext cx="3600860" cy="5431536"/>
          </a:xfrm>
        </p:spPr>
        <p:txBody>
          <a:bodyPr vert="horz" lIns="91440" tIns="45720" rIns="91440" bIns="45720" rtlCol="0" anchor="ctr">
            <a:normAutofit/>
          </a:bodyPr>
          <a:lstStyle/>
          <a:p>
            <a:r>
              <a:rPr lang="en-US" sz="5400" kern="1200" dirty="0">
                <a:solidFill>
                  <a:schemeClr val="tx1"/>
                </a:solidFill>
                <a:latin typeface="Avenir Book" panose="02000503020000020003" pitchFamily="2" charset="0"/>
              </a:rPr>
              <a:t>Another Scrum Story</a:t>
            </a:r>
          </a:p>
        </p:txBody>
      </p:sp>
      <p:sp>
        <p:nvSpPr>
          <p:cNvPr id="2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89CFDA-9C1D-F847-8B05-FE4681D4E3CF}"/>
              </a:ext>
            </a:extLst>
          </p:cNvPr>
          <p:cNvSpPr>
            <a:spLocks noGrp="1"/>
          </p:cNvSpPr>
          <p:nvPr>
            <p:ph idx="1"/>
          </p:nvPr>
        </p:nvSpPr>
        <p:spPr>
          <a:xfrm>
            <a:off x="5379012" y="713232"/>
            <a:ext cx="6224335" cy="5431536"/>
          </a:xfrm>
        </p:spPr>
        <p:txBody>
          <a:bodyPr vert="horz" lIns="91440" tIns="45720" rIns="91440" bIns="45720" rtlCol="0" anchor="ctr">
            <a:normAutofit fontScale="85000" lnSpcReduction="10000"/>
          </a:bodyPr>
          <a:lstStyle/>
          <a:p>
            <a:pPr marL="0" lvl="0" indent="0">
              <a:lnSpc>
                <a:spcPct val="150000"/>
              </a:lnSpc>
              <a:buNone/>
            </a:pPr>
            <a:r>
              <a:rPr lang="en-US" sz="4000" dirty="0">
                <a:solidFill>
                  <a:srgbClr val="0085B6"/>
                </a:solidFill>
                <a:latin typeface="Avenir Book" panose="02000503020000020003" pitchFamily="2" charset="0"/>
              </a:rPr>
              <a:t>As an urban planner I know that some states, like Illinois, set records in bike sharing during the pandemic indicating an “embrace of biking.”</a:t>
            </a:r>
          </a:p>
          <a:p>
            <a:pPr marL="0" lvl="0" indent="0">
              <a:lnSpc>
                <a:spcPct val="150000"/>
              </a:lnSpc>
              <a:buNone/>
            </a:pPr>
            <a:r>
              <a:rPr lang="en-US" sz="4000" dirty="0">
                <a:solidFill>
                  <a:srgbClr val="0085B6"/>
                </a:solidFill>
                <a:latin typeface="Avenir Book" panose="02000503020000020003" pitchFamily="2" charset="0"/>
              </a:rPr>
              <a:t>Did this happen in the DC region too?</a:t>
            </a:r>
            <a:endParaRPr lang="en-US" sz="4000" dirty="0">
              <a:latin typeface="Avenir Book" panose="02000503020000020003" pitchFamily="2" charset="0"/>
            </a:endParaRPr>
          </a:p>
        </p:txBody>
      </p:sp>
    </p:spTree>
    <p:extLst>
      <p:ext uri="{BB962C8B-B14F-4D97-AF65-F5344CB8AC3E}">
        <p14:creationId xmlns:p14="http://schemas.microsoft.com/office/powerpoint/2010/main" val="1786372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CA88F-D572-FD4A-A8BB-9F7D3F59CA93}"/>
              </a:ext>
            </a:extLst>
          </p:cNvPr>
          <p:cNvSpPr>
            <a:spLocks noGrp="1"/>
          </p:cNvSpPr>
          <p:nvPr>
            <p:ph type="title" idx="4294967295"/>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Avenir Book" panose="02000503020000020003" pitchFamily="2" charset="0"/>
              </a:rPr>
              <a:t>Study Design and Data</a:t>
            </a:r>
          </a:p>
        </p:txBody>
      </p:sp>
      <p:sp>
        <p:nvSpPr>
          <p:cNvPr id="3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89CFDA-9C1D-F847-8B05-FE4681D4E3CF}"/>
              </a:ext>
            </a:extLst>
          </p:cNvPr>
          <p:cNvSpPr>
            <a:spLocks noGrp="1"/>
          </p:cNvSpPr>
          <p:nvPr>
            <p:ph idx="1"/>
          </p:nvPr>
        </p:nvSpPr>
        <p:spPr>
          <a:xfrm>
            <a:off x="838200" y="1929384"/>
            <a:ext cx="10515600" cy="4251960"/>
          </a:xfrm>
        </p:spPr>
        <p:txBody>
          <a:bodyPr vert="horz" lIns="91440" tIns="45720" rIns="91440" bIns="45720" rtlCol="0">
            <a:normAutofit fontScale="62500" lnSpcReduction="20000"/>
          </a:bodyPr>
          <a:lstStyle/>
          <a:p>
            <a:pPr marL="0" lvl="0" indent="0">
              <a:buNone/>
            </a:pPr>
            <a:r>
              <a:rPr lang="en-US" sz="3600" dirty="0"/>
              <a:t>Many cities reported a spike in bicycle sales and bike sharing.  </a:t>
            </a:r>
          </a:p>
          <a:p>
            <a:pPr marL="0" lvl="0" indent="0">
              <a:buNone/>
            </a:pPr>
            <a:endParaRPr lang="en-US" sz="3600" dirty="0"/>
          </a:p>
          <a:p>
            <a:pPr marL="0" lvl="0" indent="0">
              <a:buNone/>
            </a:pPr>
            <a:r>
              <a:rPr lang="en-US" sz="3600" dirty="0"/>
              <a:t>In Chicago ”unprecedented demand.</a:t>
            </a:r>
          </a:p>
          <a:p>
            <a:pPr marL="0" lvl="0" indent="0">
              <a:buNone/>
            </a:pPr>
            <a:endParaRPr lang="en-US" sz="3600" dirty="0"/>
          </a:p>
          <a:p>
            <a:pPr marL="0" lvl="0" indent="0">
              <a:buNone/>
            </a:pPr>
            <a:r>
              <a:rPr lang="en-US" sz="3600" dirty="0"/>
              <a:t>Although public health regulations and concerns may have kept many people confined, many experienced an increase in leisure time or </a:t>
            </a:r>
            <a:r>
              <a:rPr lang="en-US" sz="3600" dirty="0" err="1"/>
              <a:t>flexibity</a:t>
            </a:r>
            <a:r>
              <a:rPr lang="en-US" sz="3600" dirty="0"/>
              <a:t>.  With businesses closed, some turned to outdoor activity for recreation.  In Illinois, the bike share system "set monthly ridership records in August, September, and October, while many bike shops are experiencing unprecedented demand." (Chicago Metropolitan Agency for Planning (CMAP), "Pandemic presents opportunity for communities to embrace biking and walking," website post, undated).  Areas with tourism, such as Washington DC, may have </a:t>
            </a:r>
            <a:r>
              <a:rPr lang="en-US" sz="3600" dirty="0" err="1"/>
              <a:t>expercienced</a:t>
            </a:r>
            <a:r>
              <a:rPr lang="en-US" sz="3600" dirty="0"/>
              <a:t> a similar boom in cycling among residents that was offset by having fewer visitors. </a:t>
            </a:r>
          </a:p>
        </p:txBody>
      </p:sp>
    </p:spTree>
    <p:extLst>
      <p:ext uri="{BB962C8B-B14F-4D97-AF65-F5344CB8AC3E}">
        <p14:creationId xmlns:p14="http://schemas.microsoft.com/office/powerpoint/2010/main" val="654455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CA88F-D572-FD4A-A8BB-9F7D3F59CA93}"/>
              </a:ext>
            </a:extLst>
          </p:cNvPr>
          <p:cNvSpPr>
            <a:spLocks noGrp="1"/>
          </p:cNvSpPr>
          <p:nvPr>
            <p:ph type="title" idx="4294967295"/>
          </p:nvPr>
        </p:nvSpPr>
        <p:spPr>
          <a:xfrm>
            <a:off x="838200" y="365125"/>
            <a:ext cx="10515600" cy="1325563"/>
          </a:xfrm>
        </p:spPr>
        <p:txBody>
          <a:bodyPr vert="horz" lIns="91440" tIns="45720" rIns="91440" bIns="45720" rtlCol="0" anchor="ctr">
            <a:normAutofit/>
          </a:bodyPr>
          <a:lstStyle/>
          <a:p>
            <a:r>
              <a:rPr lang="en-US" sz="4000" dirty="0">
                <a:latin typeface="Avenir Book" panose="02000503020000020003" pitchFamily="2" charset="0"/>
              </a:rPr>
              <a:t>Data Pipeline:  Cleaning and Concatenating Bike Share Files</a:t>
            </a:r>
            <a:endParaRPr lang="en-US" sz="5400" kern="1200" dirty="0">
              <a:solidFill>
                <a:schemeClr val="tx1"/>
              </a:solidFill>
              <a:latin typeface="Avenir Book" panose="02000503020000020003" pitchFamily="2" charset="0"/>
            </a:endParaRPr>
          </a:p>
        </p:txBody>
      </p:sp>
      <p:sp>
        <p:nvSpPr>
          <p:cNvPr id="3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2B7A905-F51D-374F-8AEB-8BBED12ADAD3}"/>
              </a:ext>
            </a:extLst>
          </p:cNvPr>
          <p:cNvSpPr/>
          <p:nvPr/>
        </p:nvSpPr>
        <p:spPr>
          <a:xfrm>
            <a:off x="682778" y="2304407"/>
            <a:ext cx="3339314" cy="3838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Screenshot of files</a:t>
            </a:r>
          </a:p>
        </p:txBody>
      </p:sp>
      <p:sp>
        <p:nvSpPr>
          <p:cNvPr id="7" name="Rectangle 6">
            <a:extLst>
              <a:ext uri="{FF2B5EF4-FFF2-40B4-BE49-F238E27FC236}">
                <a16:creationId xmlns:a16="http://schemas.microsoft.com/office/drawing/2014/main" id="{A4A12E8C-6854-0849-B771-DB619BCA06DF}"/>
              </a:ext>
            </a:extLst>
          </p:cNvPr>
          <p:cNvSpPr/>
          <p:nvPr/>
        </p:nvSpPr>
        <p:spPr>
          <a:xfrm>
            <a:off x="4424819" y="2282500"/>
            <a:ext cx="3339313" cy="3823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 shot of column headers</a:t>
            </a:r>
          </a:p>
          <a:p>
            <a:pPr algn="ctr"/>
            <a:r>
              <a:rPr lang="en-US" dirty="0"/>
              <a:t>And formats</a:t>
            </a:r>
          </a:p>
        </p:txBody>
      </p:sp>
      <p:sp>
        <p:nvSpPr>
          <p:cNvPr id="8" name="Rectangle 7">
            <a:extLst>
              <a:ext uri="{FF2B5EF4-FFF2-40B4-BE49-F238E27FC236}">
                <a16:creationId xmlns:a16="http://schemas.microsoft.com/office/drawing/2014/main" id="{B5B36CCE-546F-6345-8829-6B18B283DA99}"/>
              </a:ext>
            </a:extLst>
          </p:cNvPr>
          <p:cNvSpPr/>
          <p:nvPr/>
        </p:nvSpPr>
        <p:spPr>
          <a:xfrm>
            <a:off x="8130676" y="2520825"/>
            <a:ext cx="3392288" cy="3621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 shot of merge code and final </a:t>
            </a:r>
          </a:p>
          <a:p>
            <a:pPr algn="ctr"/>
            <a:r>
              <a:rPr lang="en-US" dirty="0"/>
              <a:t>Data file</a:t>
            </a:r>
          </a:p>
        </p:txBody>
      </p:sp>
      <p:sp>
        <p:nvSpPr>
          <p:cNvPr id="6" name="TextBox 5">
            <a:extLst>
              <a:ext uri="{FF2B5EF4-FFF2-40B4-BE49-F238E27FC236}">
                <a16:creationId xmlns:a16="http://schemas.microsoft.com/office/drawing/2014/main" id="{47B0F5C6-40A3-E546-971B-4316B3160918}"/>
              </a:ext>
            </a:extLst>
          </p:cNvPr>
          <p:cNvSpPr txBox="1"/>
          <p:nvPr/>
        </p:nvSpPr>
        <p:spPr>
          <a:xfrm>
            <a:off x="682778" y="1827290"/>
            <a:ext cx="3511078" cy="369332"/>
          </a:xfrm>
          <a:prstGeom prst="rect">
            <a:avLst/>
          </a:prstGeom>
          <a:noFill/>
        </p:spPr>
        <p:txBody>
          <a:bodyPr wrap="square" rtlCol="0">
            <a:spAutoFit/>
          </a:bodyPr>
          <a:lstStyle/>
          <a:p>
            <a:r>
              <a:rPr lang="en-US" dirty="0"/>
              <a:t>We downloaded 25 monthly files</a:t>
            </a:r>
          </a:p>
        </p:txBody>
      </p:sp>
      <p:sp>
        <p:nvSpPr>
          <p:cNvPr id="11" name="TextBox 10">
            <a:extLst>
              <a:ext uri="{FF2B5EF4-FFF2-40B4-BE49-F238E27FC236}">
                <a16:creationId xmlns:a16="http://schemas.microsoft.com/office/drawing/2014/main" id="{296FA902-130A-7942-AE92-826725435737}"/>
              </a:ext>
            </a:extLst>
          </p:cNvPr>
          <p:cNvSpPr txBox="1"/>
          <p:nvPr/>
        </p:nvSpPr>
        <p:spPr>
          <a:xfrm>
            <a:off x="4424820" y="1913168"/>
            <a:ext cx="3339312" cy="369332"/>
          </a:xfrm>
          <a:prstGeom prst="rect">
            <a:avLst/>
          </a:prstGeom>
          <a:noFill/>
        </p:spPr>
        <p:txBody>
          <a:bodyPr wrap="none" rtlCol="0">
            <a:spAutoFit/>
          </a:bodyPr>
          <a:lstStyle/>
          <a:p>
            <a:r>
              <a:rPr lang="en-US" dirty="0"/>
              <a:t>The files had inconsistent formats</a:t>
            </a:r>
          </a:p>
        </p:txBody>
      </p:sp>
      <p:sp>
        <p:nvSpPr>
          <p:cNvPr id="12" name="TextBox 11">
            <a:extLst>
              <a:ext uri="{FF2B5EF4-FFF2-40B4-BE49-F238E27FC236}">
                <a16:creationId xmlns:a16="http://schemas.microsoft.com/office/drawing/2014/main" id="{940FA0F5-C410-C045-800B-CA206EFC0FA0}"/>
              </a:ext>
            </a:extLst>
          </p:cNvPr>
          <p:cNvSpPr txBox="1"/>
          <p:nvPr/>
        </p:nvSpPr>
        <p:spPr>
          <a:xfrm>
            <a:off x="7250474" y="1913168"/>
            <a:ext cx="5099721" cy="646331"/>
          </a:xfrm>
          <a:prstGeom prst="rect">
            <a:avLst/>
          </a:prstGeom>
          <a:noFill/>
        </p:spPr>
        <p:txBody>
          <a:bodyPr wrap="square" rtlCol="0">
            <a:spAutoFit/>
          </a:bodyPr>
          <a:lstStyle/>
          <a:p>
            <a:pPr algn="ctr"/>
            <a:r>
              <a:rPr lang="en-US" dirty="0"/>
              <a:t>We standardized columns and </a:t>
            </a:r>
          </a:p>
          <a:p>
            <a:pPr algn="ctr"/>
            <a:r>
              <a:rPr lang="en-US" dirty="0"/>
              <a:t>concatenated the data </a:t>
            </a:r>
          </a:p>
        </p:txBody>
      </p:sp>
    </p:spTree>
    <p:extLst>
      <p:ext uri="{BB962C8B-B14F-4D97-AF65-F5344CB8AC3E}">
        <p14:creationId xmlns:p14="http://schemas.microsoft.com/office/powerpoint/2010/main" val="387307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CA88F-D572-FD4A-A8BB-9F7D3F59CA93}"/>
              </a:ext>
            </a:extLst>
          </p:cNvPr>
          <p:cNvSpPr>
            <a:spLocks noGrp="1"/>
          </p:cNvSpPr>
          <p:nvPr>
            <p:ph type="title" idx="4294967295"/>
          </p:nvPr>
        </p:nvSpPr>
        <p:spPr>
          <a:xfrm>
            <a:off x="838200" y="365125"/>
            <a:ext cx="10515600" cy="1325563"/>
          </a:xfrm>
        </p:spPr>
        <p:txBody>
          <a:bodyPr vert="horz" lIns="91440" tIns="45720" rIns="91440" bIns="45720" rtlCol="0" anchor="ctr">
            <a:normAutofit fontScale="90000"/>
          </a:bodyPr>
          <a:lstStyle/>
          <a:p>
            <a:r>
              <a:rPr lang="en-US" sz="5400" dirty="0">
                <a:latin typeface="Avenir Book" panose="02000503020000020003" pitchFamily="2" charset="0"/>
              </a:rPr>
              <a:t>Data Pipeline:  Merging Public Health Data</a:t>
            </a:r>
            <a:endParaRPr lang="en-US" sz="5400" kern="1200" dirty="0">
              <a:solidFill>
                <a:schemeClr val="tx1"/>
              </a:solidFill>
              <a:latin typeface="Avenir Book" panose="02000503020000020003" pitchFamily="2" charset="0"/>
            </a:endParaRPr>
          </a:p>
        </p:txBody>
      </p:sp>
      <p:sp>
        <p:nvSpPr>
          <p:cNvPr id="3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2B7A905-F51D-374F-8AEB-8BBED12ADAD3}"/>
              </a:ext>
            </a:extLst>
          </p:cNvPr>
          <p:cNvSpPr/>
          <p:nvPr/>
        </p:nvSpPr>
        <p:spPr>
          <a:xfrm>
            <a:off x="838200" y="2536497"/>
            <a:ext cx="4430486" cy="395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 shot VA public health data</a:t>
            </a:r>
          </a:p>
        </p:txBody>
      </p:sp>
      <p:sp>
        <p:nvSpPr>
          <p:cNvPr id="7" name="Rectangle 6">
            <a:extLst>
              <a:ext uri="{FF2B5EF4-FFF2-40B4-BE49-F238E27FC236}">
                <a16:creationId xmlns:a16="http://schemas.microsoft.com/office/drawing/2014/main" id="{A4A12E8C-6854-0849-B771-DB619BCA06DF}"/>
              </a:ext>
            </a:extLst>
          </p:cNvPr>
          <p:cNvSpPr/>
          <p:nvPr/>
        </p:nvSpPr>
        <p:spPr>
          <a:xfrm>
            <a:off x="6362505" y="2442841"/>
            <a:ext cx="5160459" cy="1756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 shot of column headers</a:t>
            </a:r>
          </a:p>
          <a:p>
            <a:pPr algn="ctr"/>
            <a:r>
              <a:rPr lang="en-US" dirty="0"/>
              <a:t>And formats</a:t>
            </a:r>
          </a:p>
        </p:txBody>
      </p:sp>
      <p:sp>
        <p:nvSpPr>
          <p:cNvPr id="6" name="TextBox 5">
            <a:extLst>
              <a:ext uri="{FF2B5EF4-FFF2-40B4-BE49-F238E27FC236}">
                <a16:creationId xmlns:a16="http://schemas.microsoft.com/office/drawing/2014/main" id="{47B0F5C6-40A3-E546-971B-4316B3160918}"/>
              </a:ext>
            </a:extLst>
          </p:cNvPr>
          <p:cNvSpPr txBox="1"/>
          <p:nvPr/>
        </p:nvSpPr>
        <p:spPr>
          <a:xfrm>
            <a:off x="936742" y="1835302"/>
            <a:ext cx="4184199" cy="646331"/>
          </a:xfrm>
          <a:prstGeom prst="rect">
            <a:avLst/>
          </a:prstGeom>
          <a:noFill/>
        </p:spPr>
        <p:txBody>
          <a:bodyPr wrap="square" rtlCol="0">
            <a:spAutoFit/>
          </a:bodyPr>
          <a:lstStyle/>
          <a:p>
            <a:r>
              <a:rPr lang="en-US" dirty="0"/>
              <a:t>We also wanted to see how bike sharing changed with key events in the pandemic</a:t>
            </a:r>
          </a:p>
        </p:txBody>
      </p:sp>
      <p:sp>
        <p:nvSpPr>
          <p:cNvPr id="11" name="TextBox 10">
            <a:extLst>
              <a:ext uri="{FF2B5EF4-FFF2-40B4-BE49-F238E27FC236}">
                <a16:creationId xmlns:a16="http://schemas.microsoft.com/office/drawing/2014/main" id="{296FA902-130A-7942-AE92-826725435737}"/>
              </a:ext>
            </a:extLst>
          </p:cNvPr>
          <p:cNvSpPr txBox="1"/>
          <p:nvPr/>
        </p:nvSpPr>
        <p:spPr>
          <a:xfrm>
            <a:off x="6198878" y="1845926"/>
            <a:ext cx="5734134" cy="369332"/>
          </a:xfrm>
          <a:prstGeom prst="rect">
            <a:avLst/>
          </a:prstGeom>
          <a:noFill/>
        </p:spPr>
        <p:txBody>
          <a:bodyPr wrap="none" rtlCol="0">
            <a:spAutoFit/>
          </a:bodyPr>
          <a:lstStyle/>
          <a:p>
            <a:r>
              <a:rPr lang="en-US" dirty="0"/>
              <a:t>These data were by town so we aggregated it to state level.</a:t>
            </a:r>
          </a:p>
        </p:txBody>
      </p:sp>
      <p:sp>
        <p:nvSpPr>
          <p:cNvPr id="15" name="Rectangle 14">
            <a:extLst>
              <a:ext uri="{FF2B5EF4-FFF2-40B4-BE49-F238E27FC236}">
                <a16:creationId xmlns:a16="http://schemas.microsoft.com/office/drawing/2014/main" id="{10C82502-86DB-1947-9C2D-027B19723995}"/>
              </a:ext>
            </a:extLst>
          </p:cNvPr>
          <p:cNvSpPr/>
          <p:nvPr/>
        </p:nvSpPr>
        <p:spPr>
          <a:xfrm>
            <a:off x="6362505" y="4652428"/>
            <a:ext cx="5112653" cy="1916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 shot of column headers</a:t>
            </a:r>
          </a:p>
          <a:p>
            <a:pPr algn="ctr"/>
            <a:r>
              <a:rPr lang="en-US" dirty="0"/>
              <a:t>And formats</a:t>
            </a:r>
          </a:p>
        </p:txBody>
      </p:sp>
      <p:sp>
        <p:nvSpPr>
          <p:cNvPr id="14" name="TextBox 13">
            <a:extLst>
              <a:ext uri="{FF2B5EF4-FFF2-40B4-BE49-F238E27FC236}">
                <a16:creationId xmlns:a16="http://schemas.microsoft.com/office/drawing/2014/main" id="{C0C5AF07-E935-B04D-8906-D183F6478729}"/>
              </a:ext>
            </a:extLst>
          </p:cNvPr>
          <p:cNvSpPr txBox="1"/>
          <p:nvPr/>
        </p:nvSpPr>
        <p:spPr>
          <a:xfrm>
            <a:off x="7066810" y="4213072"/>
            <a:ext cx="3779368" cy="369332"/>
          </a:xfrm>
          <a:prstGeom prst="rect">
            <a:avLst/>
          </a:prstGeom>
          <a:noFill/>
        </p:spPr>
        <p:txBody>
          <a:bodyPr wrap="none" rtlCol="0">
            <a:spAutoFit/>
          </a:bodyPr>
          <a:lstStyle/>
          <a:p>
            <a:r>
              <a:rPr lang="en-US" dirty="0"/>
              <a:t>And joined it to the Bike Share by date</a:t>
            </a:r>
          </a:p>
        </p:txBody>
      </p:sp>
    </p:spTree>
    <p:extLst>
      <p:ext uri="{BB962C8B-B14F-4D97-AF65-F5344CB8AC3E}">
        <p14:creationId xmlns:p14="http://schemas.microsoft.com/office/powerpoint/2010/main" val="1728770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CA88F-D572-FD4A-A8BB-9F7D3F59CA93}"/>
              </a:ext>
            </a:extLst>
          </p:cNvPr>
          <p:cNvSpPr>
            <a:spLocks noGrp="1"/>
          </p:cNvSpPr>
          <p:nvPr>
            <p:ph type="title" idx="4294967295"/>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Avenir Book" panose="02000503020000020003" pitchFamily="2" charset="0"/>
              </a:rPr>
              <a:t>Data Pipeline:  </a:t>
            </a:r>
            <a:r>
              <a:rPr lang="en-US" sz="4900" kern="1200" dirty="0">
                <a:solidFill>
                  <a:schemeClr val="tx1"/>
                </a:solidFill>
                <a:latin typeface="Avenir Book" panose="02000503020000020003" pitchFamily="2" charset="0"/>
              </a:rPr>
              <a:t>Location Data</a:t>
            </a:r>
            <a:endParaRPr lang="en-US" sz="5400" i="1" kern="1200" dirty="0">
              <a:solidFill>
                <a:schemeClr val="tx1"/>
              </a:solidFill>
              <a:latin typeface="Avenir Book" panose="02000503020000020003" pitchFamily="2" charset="0"/>
            </a:endParaRPr>
          </a:p>
        </p:txBody>
      </p:sp>
      <p:sp>
        <p:nvSpPr>
          <p:cNvPr id="3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89CFDA-9C1D-F847-8B05-FE4681D4E3CF}"/>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b="1" dirty="0"/>
              <a:t>Challenge 1:  Raw data had ~48K unique </a:t>
            </a:r>
            <a:r>
              <a:rPr lang="en-US" b="1" dirty="0" err="1"/>
              <a:t>lat</a:t>
            </a:r>
            <a:r>
              <a:rPr lang="en-US" b="1" dirty="0"/>
              <a:t>  / longs in March 2021 alone…but only 600 stations</a:t>
            </a:r>
            <a:endParaRPr lang="en-US" sz="3600" b="0" dirty="0">
              <a:effectLst/>
            </a:endParaRPr>
          </a:p>
          <a:p>
            <a:pPr fontAlgn="base"/>
            <a:r>
              <a:rPr lang="en-US" dirty="0"/>
              <a:t>Solution:  aggregate </a:t>
            </a:r>
            <a:r>
              <a:rPr lang="en-US" dirty="0" err="1"/>
              <a:t>lat</a:t>
            </a:r>
            <a:r>
              <a:rPr lang="en-US" dirty="0"/>
              <a:t>/long by taking average per station</a:t>
            </a:r>
          </a:p>
          <a:p>
            <a:pPr fontAlgn="base"/>
            <a:r>
              <a:rPr lang="en-US" dirty="0"/>
              <a:t>Visual Check:  Google Maps</a:t>
            </a:r>
          </a:p>
          <a:p>
            <a:r>
              <a:rPr lang="en-US" b="1" dirty="0"/>
              <a:t>Challenge 2:  Address data overly detailed and did not include State or County</a:t>
            </a:r>
            <a:endParaRPr lang="en-US" sz="3600" b="0" dirty="0">
              <a:effectLst/>
            </a:endParaRPr>
          </a:p>
          <a:p>
            <a:pPr fontAlgn="base"/>
            <a:r>
              <a:rPr lang="en-US" dirty="0"/>
              <a:t>Once we examined data by State we decided to focus on Virginia.</a:t>
            </a:r>
          </a:p>
          <a:p>
            <a:pPr marL="0" lvl="0" indent="0">
              <a:buNone/>
            </a:pPr>
            <a:endParaRPr lang="en-US" sz="3600" dirty="0"/>
          </a:p>
        </p:txBody>
      </p:sp>
    </p:spTree>
    <p:extLst>
      <p:ext uri="{BB962C8B-B14F-4D97-AF65-F5344CB8AC3E}">
        <p14:creationId xmlns:p14="http://schemas.microsoft.com/office/powerpoint/2010/main" val="2845803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CA88F-D572-FD4A-A8BB-9F7D3F59CA93}"/>
              </a:ext>
            </a:extLst>
          </p:cNvPr>
          <p:cNvSpPr>
            <a:spLocks noGrp="1"/>
          </p:cNvSpPr>
          <p:nvPr>
            <p:ph type="title" idx="4294967295"/>
          </p:nvPr>
        </p:nvSpPr>
        <p:spPr>
          <a:xfrm>
            <a:off x="838200" y="365125"/>
            <a:ext cx="10515600" cy="1325563"/>
          </a:xfrm>
        </p:spPr>
        <p:txBody>
          <a:bodyPr vert="horz" lIns="91440" tIns="45720" rIns="91440" bIns="45720" rtlCol="0" anchor="ctr">
            <a:normAutofit fontScale="90000"/>
          </a:bodyPr>
          <a:lstStyle/>
          <a:p>
            <a:r>
              <a:rPr lang="en-US" sz="5400" kern="1200" dirty="0">
                <a:solidFill>
                  <a:schemeClr val="tx1"/>
                </a:solidFill>
                <a:latin typeface="Avenir Book" panose="02000503020000020003" pitchFamily="2" charset="0"/>
              </a:rPr>
              <a:t>Data Pipeline:  Grouping for Analysis</a:t>
            </a:r>
          </a:p>
        </p:txBody>
      </p:sp>
      <p:sp>
        <p:nvSpPr>
          <p:cNvPr id="3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89CFDA-9C1D-F847-8B05-FE4681D4E3CF}"/>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3600" dirty="0"/>
              <a:t>1.  Group data by time frames and </a:t>
            </a:r>
          </a:p>
          <a:p>
            <a:pPr marL="0" indent="0">
              <a:buNone/>
            </a:pPr>
            <a:r>
              <a:rPr lang="en-US" sz="3600" dirty="0"/>
              <a:t>Convert timestamp data from </a:t>
            </a:r>
            <a:r>
              <a:rPr lang="en-US" sz="3600" i="1" dirty="0">
                <a:solidFill>
                  <a:schemeClr val="bg1">
                    <a:lumMod val="50000"/>
                  </a:schemeClr>
                </a:solidFill>
              </a:rPr>
              <a:t>YYYY:MM:DD:HH:MM:SS </a:t>
            </a:r>
            <a:r>
              <a:rPr lang="en-US" sz="3600" dirty="0"/>
              <a:t>to more relevant time units such as month and day of week</a:t>
            </a:r>
          </a:p>
          <a:p>
            <a:pPr marL="0" lvl="0" indent="0">
              <a:buNone/>
            </a:pPr>
            <a:endParaRPr lang="en-US" sz="3600" dirty="0"/>
          </a:p>
        </p:txBody>
      </p:sp>
    </p:spTree>
    <p:extLst>
      <p:ext uri="{BB962C8B-B14F-4D97-AF65-F5344CB8AC3E}">
        <p14:creationId xmlns:p14="http://schemas.microsoft.com/office/powerpoint/2010/main" val="2269691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CA88F-D572-FD4A-A8BB-9F7D3F59CA93}"/>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kern="1200">
                <a:latin typeface="Avenir Book" panose="02000503020000020003" pitchFamily="2" charset="0"/>
              </a:rPr>
              <a:t>Query 1</a:t>
            </a:r>
            <a:endParaRPr lang="en-US" sz="5400" i="1" kern="1200">
              <a:latin typeface="Avenir Book" panose="02000503020000020003" pitchFamily="2" charset="0"/>
            </a:endParaRPr>
          </a:p>
        </p:txBody>
      </p:sp>
      <p:sp>
        <p:nvSpPr>
          <p:cNvPr id="3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CBD9CDF5-96F0-3541-9D93-D3A1BB2FDC59}"/>
              </a:ext>
            </a:extLst>
          </p:cNvPr>
          <p:cNvSpPr>
            <a:spLocks noGrp="1"/>
          </p:cNvSpPr>
          <p:nvPr>
            <p:ph idx="1"/>
          </p:nvPr>
        </p:nvSpPr>
        <p:spPr>
          <a:xfrm>
            <a:off x="838200" y="1929384"/>
            <a:ext cx="4851400" cy="4251960"/>
          </a:xfrm>
        </p:spPr>
        <p:txBody>
          <a:bodyPr>
            <a:normAutofit/>
          </a:bodyPr>
          <a:lstStyle/>
          <a:p>
            <a:r>
              <a:rPr lang="en-US" sz="2200" dirty="0"/>
              <a:t>Question</a:t>
            </a:r>
          </a:p>
          <a:p>
            <a:endParaRPr lang="en-US" sz="2200" dirty="0"/>
          </a:p>
          <a:p>
            <a:endParaRPr lang="en-US" sz="2200" dirty="0"/>
          </a:p>
          <a:p>
            <a:endParaRPr lang="en-US" sz="2200" dirty="0"/>
          </a:p>
          <a:p>
            <a:endParaRPr lang="en-US" sz="2200" dirty="0"/>
          </a:p>
          <a:p>
            <a:endParaRPr lang="en-US" sz="2200" dirty="0"/>
          </a:p>
          <a:p>
            <a:r>
              <a:rPr lang="en-US" sz="2200" dirty="0"/>
              <a:t>Answer</a:t>
            </a:r>
          </a:p>
        </p:txBody>
      </p:sp>
      <p:sp>
        <p:nvSpPr>
          <p:cNvPr id="11" name="Rectangle 10">
            <a:extLst>
              <a:ext uri="{FF2B5EF4-FFF2-40B4-BE49-F238E27FC236}">
                <a16:creationId xmlns:a16="http://schemas.microsoft.com/office/drawing/2014/main" id="{B5E09B49-1EAB-B048-AAC2-0672E7717A76}"/>
              </a:ext>
            </a:extLst>
          </p:cNvPr>
          <p:cNvSpPr/>
          <p:nvPr/>
        </p:nvSpPr>
        <p:spPr>
          <a:xfrm>
            <a:off x="6226629" y="1947672"/>
            <a:ext cx="5465499" cy="4215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Visualization or analysis</a:t>
            </a:r>
          </a:p>
        </p:txBody>
      </p:sp>
    </p:spTree>
    <p:extLst>
      <p:ext uri="{BB962C8B-B14F-4D97-AF65-F5344CB8AC3E}">
        <p14:creationId xmlns:p14="http://schemas.microsoft.com/office/powerpoint/2010/main" val="421193900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12108</TotalTime>
  <Words>583</Words>
  <Application>Microsoft Macintosh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Avenir Book</vt:lpstr>
      <vt:lpstr>Calibri</vt:lpstr>
      <vt:lpstr>Calibri Light</vt:lpstr>
      <vt:lpstr>Custom Design</vt:lpstr>
      <vt:lpstr>Office Theme</vt:lpstr>
      <vt:lpstr>Bike-Sharing:   Insight into Public Precautions During the COVID-19 Pandemic</vt:lpstr>
      <vt:lpstr>Client’s Scrum Story</vt:lpstr>
      <vt:lpstr>Another Scrum Story</vt:lpstr>
      <vt:lpstr>Study Design and Data</vt:lpstr>
      <vt:lpstr>Data Pipeline:  Cleaning and Concatenating Bike Share Files</vt:lpstr>
      <vt:lpstr>Data Pipeline:  Merging Public Health Data</vt:lpstr>
      <vt:lpstr>Data Pipeline:  Location Data</vt:lpstr>
      <vt:lpstr>Data Pipeline:  Grouping for Analysis</vt:lpstr>
      <vt:lpstr>Query 1</vt:lpstr>
      <vt:lpstr>Query 2</vt:lpstr>
      <vt:lpstr>Query 3</vt:lpstr>
      <vt:lpstr>Query 4</vt:lpstr>
      <vt:lpstr>Testing</vt:lpstr>
      <vt:lpstr>Limitations and What We Would Do With More Time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Sharing Data</dc:title>
  <dc:creator>carol Moore</dc:creator>
  <cp:lastModifiedBy>carol Moore</cp:lastModifiedBy>
  <cp:revision>26</cp:revision>
  <dcterms:created xsi:type="dcterms:W3CDTF">2021-04-15T01:34:40Z</dcterms:created>
  <dcterms:modified xsi:type="dcterms:W3CDTF">2021-05-02T17:03:07Z</dcterms:modified>
</cp:coreProperties>
</file>