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A"/>
    <a:srgbClr val="EEEEEE"/>
    <a:srgbClr val="00ADB5"/>
    <a:srgbClr val="393E46"/>
    <a:srgbClr val="222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67" d="100"/>
          <a:sy n="67" d="100"/>
        </p:scale>
        <p:origin x="53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280B1-A135-3C4B-9724-7859D8732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F1D131-154E-8645-BC75-0A20F92F0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0779-89BE-EF41-B05F-E5552E10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8DC-7B17-AF49-BD2D-CF363636D84F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893B38-582A-AD45-B28C-CD23633A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E184C-D96E-BB4D-BA04-89B6041F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5F83-E47A-E54F-9D77-2B20A6586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1CEC3-BC8A-4F4F-8233-480B7582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5CC09A-2D69-7540-B781-4224A66CE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B26E8-8776-5A4A-A80B-509C039A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8DC-7B17-AF49-BD2D-CF363636D84F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C5F1-F0DF-D64B-925F-94D6BC29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32330-178B-B344-82A3-B67A8B00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5F83-E47A-E54F-9D77-2B20A6586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32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9B3813-9E1E-DE41-A0FC-E14E437D0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54E763-ECD7-DF44-B295-928BC1313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4E6CE3-513A-A74C-A296-033B0C01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8DC-7B17-AF49-BD2D-CF363636D84F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E354E-FF3E-AC4D-87ED-246B7201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60995-A678-2549-A4F5-1963F900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5F83-E47A-E54F-9D77-2B20A6586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49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C6504-6290-6A40-AA20-1A766DEE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4761F-33E1-2447-A1FC-A3FCE21D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89503-225A-E049-9B79-095F903D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8DC-7B17-AF49-BD2D-CF363636D84F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B7DB24-363C-9943-A209-6B2DD392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28966D-F7B3-4742-A63E-BD73197E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5F83-E47A-E54F-9D77-2B20A6586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D522D-DBDA-3F4D-908B-237523F5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F2CDD7-88E0-014E-824B-EF0F4C5F0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1C310C-469E-6C4C-A274-81C26A9F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8DC-7B17-AF49-BD2D-CF363636D84F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95625-632A-6943-A4FC-1AD0E29D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33559-B9BF-EA45-9A99-0F89702B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5F83-E47A-E54F-9D77-2B20A6586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3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E0EF9-DEC5-AD41-9890-68E2B4B0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7436E0-E9D9-FD49-B5F3-111DBD278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8588F2-6B67-F24E-AC13-A7CEBC87A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A351D2-BF9F-DF4E-B344-EB6B5369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8DC-7B17-AF49-BD2D-CF363636D84F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BF9328-DB1B-6541-9540-94F870BD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FDFB09-A667-FE46-BE9D-505DF655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5F83-E47A-E54F-9D77-2B20A6586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0B4F6-9CED-B24B-AEE4-F12C2A19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562781-60E5-1E46-8672-DEBE2CC0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04A84C-BF2F-2E43-92D9-50CC13559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A782E2-3C07-284F-B373-965E7C67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6421C6-6899-604C-B79D-79D8AA819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5DE06A-796B-4444-9C32-D07C3A6A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8DC-7B17-AF49-BD2D-CF363636D84F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E9DF72-91E0-284D-BDBD-97BF6781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065C74-A8F5-5145-8F77-07A7A49C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5F83-E47A-E54F-9D77-2B20A6586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38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288C6-2639-2A41-8218-12A5C231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396068-EF28-7C4D-AA05-9616B9B9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8DC-7B17-AF49-BD2D-CF363636D84F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87296-B923-974B-8A07-06A5FF04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8C1BA1-A4D6-B344-83F0-CAA77D16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5F83-E47A-E54F-9D77-2B20A6586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54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6DB778-2AC5-2349-B332-A96E932A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8DC-7B17-AF49-BD2D-CF363636D84F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C2E562-D1D0-E24E-B421-D163A756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835FC0-B93F-B246-8259-EC150AE7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5F83-E47A-E54F-9D77-2B20A6586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0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8857E-EA67-3146-8E6C-382F6BE1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62232-93F9-084F-A20A-E86E4DED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3FD51A-F380-9549-AD6F-FA2256F47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9A0FB2-DED1-6440-8330-A3575287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8DC-7B17-AF49-BD2D-CF363636D84F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AB2388-F6DB-CB4B-AB40-14585DFC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C24204-291A-D246-8B14-67B5CA27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5F83-E47A-E54F-9D77-2B20A6586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44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99717-FDCF-DD4A-8C01-8A5CB517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3DDB7A-DBBC-2C4F-A46E-24C88EC65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A3F437-A106-7C4D-94D7-EC13EAA85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57B553-3893-0A49-B69D-05A08CD6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8DC-7B17-AF49-BD2D-CF363636D84F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B82AE-6610-F24E-83CD-CFA87D9B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DC32EF-B24D-1A49-A816-F52CE251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5F83-E47A-E54F-9D77-2B20A6586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0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FEEFD4-2DE2-8940-9AFF-DD8243D6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A7C0CF-6D72-8549-8E5A-09EE716C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FC7CE-08D0-BE4C-93F7-76E4B0B9F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48DC-7B17-AF49-BD2D-CF363636D84F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7E8B6-396E-0941-B27A-FE4088CEA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2D4AA2-E1F0-724B-A297-2042A0640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05F83-E47A-E54F-9D77-2B20A65865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00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083BA1-B33B-944F-8465-17E6293AB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71" y="0"/>
            <a:ext cx="12209171" cy="70518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600C28-A858-2C4F-BB5F-50BB410A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48" y="514652"/>
            <a:ext cx="8950719" cy="55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454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ACKERMANN</dc:creator>
  <cp:lastModifiedBy>Eric ACKERMANN</cp:lastModifiedBy>
  <cp:revision>3</cp:revision>
  <cp:lastPrinted>2019-08-16T08:17:09Z</cp:lastPrinted>
  <dcterms:created xsi:type="dcterms:W3CDTF">2019-08-16T08:04:34Z</dcterms:created>
  <dcterms:modified xsi:type="dcterms:W3CDTF">2019-08-18T15:01:54Z</dcterms:modified>
</cp:coreProperties>
</file>