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FA95-4519-AB4C-A53A-81253DF205F8}" type="datetimeFigureOut">
              <a:rPr lang="es-ES_tradnl" smtClean="0"/>
              <a:t>15/10/16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7C86-D2BC-954A-A5BF-E3D948CBD0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519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FA95-4519-AB4C-A53A-81253DF205F8}" type="datetimeFigureOut">
              <a:rPr lang="es-ES_tradnl" smtClean="0"/>
              <a:t>15/10/16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7C86-D2BC-954A-A5BF-E3D948CBD0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363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FA95-4519-AB4C-A53A-81253DF205F8}" type="datetimeFigureOut">
              <a:rPr lang="es-ES_tradnl" smtClean="0"/>
              <a:t>15/10/16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7C86-D2BC-954A-A5BF-E3D948CBD0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076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FA95-4519-AB4C-A53A-81253DF205F8}" type="datetimeFigureOut">
              <a:rPr lang="es-ES_tradnl" smtClean="0"/>
              <a:t>15/10/16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7C86-D2BC-954A-A5BF-E3D948CBD0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030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FA95-4519-AB4C-A53A-81253DF205F8}" type="datetimeFigureOut">
              <a:rPr lang="es-ES_tradnl" smtClean="0"/>
              <a:t>15/10/16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7C86-D2BC-954A-A5BF-E3D948CBD0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34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FA95-4519-AB4C-A53A-81253DF205F8}" type="datetimeFigureOut">
              <a:rPr lang="es-ES_tradnl" smtClean="0"/>
              <a:t>15/10/16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7C86-D2BC-954A-A5BF-E3D948CBD0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741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FA95-4519-AB4C-A53A-81253DF205F8}" type="datetimeFigureOut">
              <a:rPr lang="es-ES_tradnl" smtClean="0"/>
              <a:t>15/10/16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7C86-D2BC-954A-A5BF-E3D948CBD0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7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FA95-4519-AB4C-A53A-81253DF205F8}" type="datetimeFigureOut">
              <a:rPr lang="es-ES_tradnl" smtClean="0"/>
              <a:t>15/10/16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7C86-D2BC-954A-A5BF-E3D948CBD0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803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FA95-4519-AB4C-A53A-81253DF205F8}" type="datetimeFigureOut">
              <a:rPr lang="es-ES_tradnl" smtClean="0"/>
              <a:t>15/10/16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7C86-D2BC-954A-A5BF-E3D948CBD0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969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FA95-4519-AB4C-A53A-81253DF205F8}" type="datetimeFigureOut">
              <a:rPr lang="es-ES_tradnl" smtClean="0"/>
              <a:t>15/10/16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7C86-D2BC-954A-A5BF-E3D948CBD0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50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FA95-4519-AB4C-A53A-81253DF205F8}" type="datetimeFigureOut">
              <a:rPr lang="es-ES_tradnl" smtClean="0"/>
              <a:t>15/10/16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7C86-D2BC-954A-A5BF-E3D948CBD0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001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FA95-4519-AB4C-A53A-81253DF205F8}" type="datetimeFigureOut">
              <a:rPr lang="es-ES_tradnl" smtClean="0"/>
              <a:t>15/10/16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7C86-D2BC-954A-A5BF-E3D948CBD0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493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424" y="1510010"/>
            <a:ext cx="11574002" cy="3939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2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Tick Risk</a:t>
            </a:r>
            <a:endParaRPr lang="es-ES_tradnl" sz="2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242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Arellano</dc:creator>
  <cp:lastModifiedBy>Eric Arellano</cp:lastModifiedBy>
  <cp:revision>2</cp:revision>
  <dcterms:created xsi:type="dcterms:W3CDTF">2016-10-15T12:47:23Z</dcterms:created>
  <dcterms:modified xsi:type="dcterms:W3CDTF">2016-10-15T13:17:05Z</dcterms:modified>
</cp:coreProperties>
</file>