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This file has been identified as malicious due to the overall malicious rating from third party vendors and the community from the Virustotal.com website.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Execution 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Steel Web Session Cookie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adservice.google.com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108.177.119.113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SHA-1 </a:t>
            </a:r>
            <a:r>
              <a:rPr lang="en" sz="1000">
                <a:solidFill>
                  <a:srgbClr val="20242C"/>
                </a:solidFill>
                <a:latin typeface="Google Sans"/>
                <a:ea typeface="Google Sans"/>
                <a:cs typeface="Google Sans"/>
                <a:sym typeface="Google Sans"/>
              </a:rPr>
              <a:t>8f35a9e70dbec8f1904991773f394cd4f9a07f5e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