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01" r:id="rId2"/>
    <p:sldId id="1214" r:id="rId3"/>
  </p:sldIdLst>
  <p:sldSz cx="25203150" cy="14401800"/>
  <p:notesSz cx="9944100" cy="6805613"/>
  <p:defaultTextStyle>
    <a:defPPr>
      <a:defRPr lang="fr-FR"/>
    </a:defPPr>
    <a:lvl1pPr algn="l" defTabSz="2261870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1130300" indent="-673100" algn="l" defTabSz="2261870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2262505" indent="-1348105" algn="l" defTabSz="2261870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3394075" indent="-2022475" algn="l" defTabSz="2261870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4526280" indent="-2697480" algn="l" defTabSz="2261870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9">
          <p15:clr>
            <a:srgbClr val="A4A3A4"/>
          </p15:clr>
        </p15:guide>
        <p15:guide id="2" orient="horz" pos="6259">
          <p15:clr>
            <a:srgbClr val="A4A3A4"/>
          </p15:clr>
        </p15:guide>
        <p15:guide id="3" orient="horz" pos="6489">
          <p15:clr>
            <a:srgbClr val="A4A3A4"/>
          </p15:clr>
        </p15:guide>
        <p15:guide id="4" orient="horz" pos="2236">
          <p15:clr>
            <a:srgbClr val="A4A3A4"/>
          </p15:clr>
        </p15:guide>
        <p15:guide id="5" orient="horz" pos="1945">
          <p15:clr>
            <a:srgbClr val="A4A3A4"/>
          </p15:clr>
        </p15:guide>
        <p15:guide id="6" orient="horz" pos="4278">
          <p15:clr>
            <a:srgbClr val="A4A3A4"/>
          </p15:clr>
        </p15:guide>
        <p15:guide id="7" orient="horz" pos="5238">
          <p15:clr>
            <a:srgbClr val="A4A3A4"/>
          </p15:clr>
        </p15:guide>
        <p15:guide id="8" orient="horz" pos="3761">
          <p15:clr>
            <a:srgbClr val="A4A3A4"/>
          </p15:clr>
        </p15:guide>
        <p15:guide id="9" orient="horz" pos="5460">
          <p15:clr>
            <a:srgbClr val="A4A3A4"/>
          </p15:clr>
        </p15:guide>
        <p15:guide id="10" orient="horz" pos="4495">
          <p15:clr>
            <a:srgbClr val="A4A3A4"/>
          </p15:clr>
        </p15:guide>
        <p15:guide id="11" orient="horz" pos="6956">
          <p15:clr>
            <a:srgbClr val="A4A3A4"/>
          </p15:clr>
        </p15:guide>
        <p15:guide id="12" orient="horz" pos="7150">
          <p15:clr>
            <a:srgbClr val="A4A3A4"/>
          </p15:clr>
        </p15:guide>
        <p15:guide id="13" pos="11097">
          <p15:clr>
            <a:srgbClr val="A4A3A4"/>
          </p15:clr>
        </p15:guide>
        <p15:guide id="14" pos="3674">
          <p15:clr>
            <a:srgbClr val="A4A3A4"/>
          </p15:clr>
        </p15:guide>
        <p15:guide id="15" pos="13063">
          <p15:clr>
            <a:srgbClr val="A4A3A4"/>
          </p15:clr>
        </p15:guide>
        <p15:guide id="16" pos="521">
          <p15:clr>
            <a:srgbClr val="A4A3A4"/>
          </p15:clr>
        </p15:guide>
        <p15:guide id="17" pos="15376">
          <p15:clr>
            <a:srgbClr val="A4A3A4"/>
          </p15:clr>
        </p15:guide>
        <p15:guide id="18" pos="5182">
          <p15:clr>
            <a:srgbClr val="A4A3A4"/>
          </p15:clr>
        </p15:guide>
        <p15:guide id="19" pos="10690">
          <p15:clr>
            <a:srgbClr val="A4A3A4"/>
          </p15:clr>
        </p15:guide>
        <p15:guide id="20" pos="765">
          <p15:clr>
            <a:srgbClr val="A4A3A4"/>
          </p15:clr>
        </p15:guide>
        <p15:guide id="21" pos="8488">
          <p15:clr>
            <a:srgbClr val="A4A3A4"/>
          </p15:clr>
        </p15:guide>
        <p15:guide id="22" pos="7847">
          <p15:clr>
            <a:srgbClr val="A4A3A4"/>
          </p15:clr>
        </p15:guide>
        <p15:guide id="23" pos="3244">
          <p15:clr>
            <a:srgbClr val="A4A3A4"/>
          </p15:clr>
        </p15:guide>
        <p15:guide id="24" pos="1169">
          <p15:clr>
            <a:srgbClr val="A4A3A4"/>
          </p15:clr>
        </p15:guide>
        <p15:guide id="25" pos="4230">
          <p15:clr>
            <a:srgbClr val="A4A3A4"/>
          </p15:clr>
        </p15:guide>
        <p15:guide id="26" pos="4283">
          <p15:clr>
            <a:srgbClr val="A4A3A4"/>
          </p15:clr>
        </p15:guide>
        <p15:guide id="27" pos="8728">
          <p15:clr>
            <a:srgbClr val="A4A3A4"/>
          </p15:clr>
        </p15:guide>
        <p15:guide id="28" pos="11676">
          <p15:clr>
            <a:srgbClr val="A4A3A4"/>
          </p15:clr>
        </p15:guide>
        <p15:guide id="29" pos="3520">
          <p15:clr>
            <a:srgbClr val="A4A3A4"/>
          </p15:clr>
        </p15:guide>
        <p15:guide id="30" pos="14780">
          <p15:clr>
            <a:srgbClr val="A4A3A4"/>
          </p15:clr>
        </p15:guide>
        <p15:guide id="31" pos="12110">
          <p15:clr>
            <a:srgbClr val="A4A3A4"/>
          </p15:clr>
        </p15:guide>
        <p15:guide id="32" pos="11506">
          <p15:clr>
            <a:srgbClr val="A4A3A4"/>
          </p15:clr>
        </p15:guide>
        <p15:guide id="33" pos="3946">
          <p15:clr>
            <a:srgbClr val="A4A3A4"/>
          </p15:clr>
        </p15:guide>
        <p15:guide id="34" pos="10344">
          <p15:clr>
            <a:srgbClr val="A4A3A4"/>
          </p15:clr>
        </p15:guide>
        <p15:guide id="35" pos="7575">
          <p15:clr>
            <a:srgbClr val="A4A3A4"/>
          </p15:clr>
        </p15:guide>
        <p15:guide id="36" pos="710">
          <p15:clr>
            <a:srgbClr val="A4A3A4"/>
          </p15:clr>
        </p15:guide>
        <p15:guide id="37" pos="7771">
          <p15:clr>
            <a:srgbClr val="A4A3A4"/>
          </p15:clr>
        </p15:guide>
        <p15:guide id="38" pos="4642">
          <p15:clr>
            <a:srgbClr val="A4A3A4"/>
          </p15:clr>
        </p15:guide>
        <p15:guide id="39" pos="9510">
          <p15:clr>
            <a:srgbClr val="A4A3A4"/>
          </p15:clr>
        </p15:guide>
        <p15:guide id="40" pos="12848">
          <p15:clr>
            <a:srgbClr val="A4A3A4"/>
          </p15:clr>
        </p15:guide>
        <p15:guide id="41" pos="9718">
          <p15:clr>
            <a:srgbClr val="A4A3A4"/>
          </p15:clr>
        </p15:guide>
        <p15:guide id="42" pos="6429">
          <p15:clr>
            <a:srgbClr val="A4A3A4"/>
          </p15:clr>
        </p15:guide>
        <p15:guide id="43" pos="6846">
          <p15:clr>
            <a:srgbClr val="A4A3A4"/>
          </p15:clr>
        </p15:guide>
        <p15:guide id="44" pos="9335">
          <p15:clr>
            <a:srgbClr val="A4A3A4"/>
          </p15:clr>
        </p15:guide>
        <p15:guide id="45" pos="6060">
          <p15:clr>
            <a:srgbClr val="A4A3A4"/>
          </p15:clr>
        </p15:guide>
        <p15:guide id="46" pos="2571">
          <p15:clr>
            <a:srgbClr val="A4A3A4"/>
          </p15:clr>
        </p15:guide>
        <p15:guide id="47" pos="6481">
          <p15:clr>
            <a:srgbClr val="A4A3A4"/>
          </p15:clr>
        </p15:guide>
        <p15:guide id="48" pos="9949">
          <p15:clr>
            <a:srgbClr val="A4A3A4"/>
          </p15:clr>
        </p15:guide>
        <p15:guide id="49" pos="10171">
          <p15:clr>
            <a:srgbClr val="A4A3A4"/>
          </p15:clr>
        </p15:guide>
        <p15:guide id="50" pos="5423">
          <p15:clr>
            <a:srgbClr val="A4A3A4"/>
          </p15:clr>
        </p15:guide>
        <p15:guide id="51" pos="8991">
          <p15:clr>
            <a:srgbClr val="A4A3A4"/>
          </p15:clr>
        </p15:guide>
        <p15:guide id="52" pos="12610">
          <p15:clr>
            <a:srgbClr val="A4A3A4"/>
          </p15:clr>
        </p15:guide>
        <p15:guide id="53" pos="7042">
          <p15:clr>
            <a:srgbClr val="A4A3A4"/>
          </p15:clr>
        </p15:guide>
        <p15:guide id="54" pos="9102">
          <p15:clr>
            <a:srgbClr val="A4A3A4"/>
          </p15:clr>
        </p15:guide>
        <p15:guide id="55" pos="6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4C2D7"/>
    <a:srgbClr val="F2C4DE"/>
    <a:srgbClr val="C8E6EE"/>
    <a:srgbClr val="F5B5D2"/>
    <a:srgbClr val="FF99CC"/>
    <a:srgbClr val="FFCC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7" autoAdjust="0"/>
  </p:normalViewPr>
  <p:slideViewPr>
    <p:cSldViewPr>
      <p:cViewPr varScale="1">
        <p:scale>
          <a:sx n="36" d="100"/>
          <a:sy n="36" d="100"/>
        </p:scale>
        <p:origin x="792" y="96"/>
      </p:cViewPr>
      <p:guideLst>
        <p:guide orient="horz" pos="499"/>
        <p:guide orient="horz" pos="6259"/>
        <p:guide orient="horz" pos="6489"/>
        <p:guide orient="horz" pos="2236"/>
        <p:guide orient="horz" pos="1945"/>
        <p:guide orient="horz" pos="4278"/>
        <p:guide orient="horz" pos="5238"/>
        <p:guide orient="horz" pos="3761"/>
        <p:guide orient="horz" pos="5460"/>
        <p:guide orient="horz" pos="4495"/>
        <p:guide orient="horz" pos="6956"/>
        <p:guide orient="horz" pos="7150"/>
        <p:guide pos="11097"/>
        <p:guide pos="3674"/>
        <p:guide pos="13063"/>
        <p:guide pos="521"/>
        <p:guide pos="15376"/>
        <p:guide pos="5182"/>
        <p:guide pos="10690"/>
        <p:guide pos="765"/>
        <p:guide pos="8488"/>
        <p:guide pos="7847"/>
        <p:guide pos="3244"/>
        <p:guide pos="1169"/>
        <p:guide pos="4230"/>
        <p:guide pos="4283"/>
        <p:guide pos="8728"/>
        <p:guide pos="11676"/>
        <p:guide pos="3520"/>
        <p:guide pos="14780"/>
        <p:guide pos="12110"/>
        <p:guide pos="11506"/>
        <p:guide pos="3946"/>
        <p:guide pos="10344"/>
        <p:guide pos="7575"/>
        <p:guide pos="710"/>
        <p:guide pos="7771"/>
        <p:guide pos="4642"/>
        <p:guide pos="9510"/>
        <p:guide pos="12848"/>
        <p:guide pos="9718"/>
        <p:guide pos="6429"/>
        <p:guide pos="6846"/>
        <p:guide pos="9335"/>
        <p:guide pos="6060"/>
        <p:guide pos="2571"/>
        <p:guide pos="6481"/>
        <p:guide pos="9949"/>
        <p:guide pos="10171"/>
        <p:guide pos="5423"/>
        <p:guide pos="8991"/>
        <p:guide pos="12610"/>
        <p:guide pos="7042"/>
        <p:guide pos="9102"/>
        <p:guide pos="6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844" cy="34004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33657" y="0"/>
            <a:ext cx="4308843" cy="34004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6AC5B3-C1E0-43FE-B6DF-5EF42E57B9F4}" type="datetimeFigureOut">
              <a:rPr lang="fr-FR"/>
              <a:t>18/03/2020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63969"/>
            <a:ext cx="4308844" cy="34004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33657" y="6463969"/>
            <a:ext cx="4308843" cy="34004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2448093-910A-4B2B-83AF-A445A5BD579A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6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844" cy="34004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32057" y="0"/>
            <a:ext cx="4310443" cy="340040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DE7077-1FD7-499B-BC1D-758C638C5779}" type="datetimeFigureOut">
              <a:rPr lang="fr-FR"/>
              <a:t>18/03/2020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11175"/>
            <a:ext cx="44640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5210" y="3231985"/>
            <a:ext cx="7955280" cy="3063568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63969"/>
            <a:ext cx="4308844" cy="34004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32057" y="6463969"/>
            <a:ext cx="4310443" cy="340040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 defTabSz="228219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FBA62C-B610-4065-AA6A-811B8EC6BC8C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067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261870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1130300" algn="l" defTabSz="2261870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2262505" algn="l" defTabSz="2261870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3394075" algn="l" defTabSz="2261870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4526280" algn="l" defTabSz="2261870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5657850" algn="l" defTabSz="226250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89420" algn="l" defTabSz="226250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920990" algn="l" defTabSz="226250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9052560" algn="l" defTabSz="226250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fr-FR" altLang="zh-CN" sz="1600" dirty="0"/>
          </a:p>
        </p:txBody>
      </p:sp>
      <p:sp>
        <p:nvSpPr>
          <p:cNvPr id="1741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2282190" fontAlgn="base">
              <a:spcBef>
                <a:spcPct val="0"/>
              </a:spcBef>
              <a:spcAft>
                <a:spcPct val="0"/>
              </a:spcAft>
              <a:defRPr/>
            </a:pPr>
            <a:fld id="{C25E4CF0-0FB3-4EA3-A552-83CBAF972FAD}" type="slidenum">
              <a:rPr lang="fr-FR" altLang="zh-CN">
                <a:solidFill>
                  <a:srgbClr val="000000"/>
                </a:solidFill>
              </a:rPr>
              <a:t>1</a:t>
            </a:fld>
            <a:endParaRPr lang="fr-FR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1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2281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ja-JP" sz="1600" dirty="0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https://</a:t>
            </a:r>
            <a:r>
              <a:rPr lang="fr-FR" altLang="ja-JP" sz="1600" dirty="0" err="1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www.dior.cn</a:t>
            </a:r>
            <a:r>
              <a:rPr lang="fr-FR" altLang="ja-JP" sz="1600" dirty="0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/</a:t>
            </a:r>
            <a:r>
              <a:rPr lang="fr-FR" altLang="ja-JP" sz="1600" dirty="0" err="1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zh_cn</a:t>
            </a:r>
            <a:r>
              <a:rPr lang="fr-FR" altLang="ja-JP" sz="1600" dirty="0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/%E6%8A%A4%E8%82%A4/%E6%8A%A4%E8%82%A4%E7%B3%BB%E5%88%97/%E8%8A%B1%E7%A7%98%E7%91%B0%E8%90%83%E5%85%89%E7%9A%99%E7%B3%BB%E5%88%97?utm_source=</a:t>
            </a:r>
            <a:r>
              <a:rPr lang="fr-FR" altLang="ja-JP" sz="1600" dirty="0" err="1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weiboskin&amp;utm_content</a:t>
            </a:r>
            <a:r>
              <a:rPr lang="fr-FR" altLang="ja-JP" sz="1600" dirty="0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=</a:t>
            </a:r>
            <a:r>
              <a:rPr lang="fr-FR" altLang="ja-JP" sz="1600" dirty="0" err="1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prestigespringrituals_uvcompact_socialcrossdevices&amp;utm_medium</a:t>
            </a:r>
            <a:r>
              <a:rPr lang="fr-FR" altLang="ja-JP" sz="1600" dirty="0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=</a:t>
            </a:r>
            <a:r>
              <a:rPr lang="fr-FR" altLang="ja-JP" sz="1600" dirty="0" err="1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social&amp;utm_campaign</a:t>
            </a:r>
            <a:r>
              <a:rPr lang="fr-FR" altLang="ja-JP" sz="1600" dirty="0">
                <a:solidFill>
                  <a:srgbClr val="0000FF"/>
                </a:solidFill>
                <a:latin typeface="Century Gothic" panose="020B0502020202020204" charset="0"/>
                <a:ea typeface="MS PGothic" panose="020B0600070205080204" pitchFamily="34" charset="-128"/>
              </a:rPr>
              <a:t>=prestigespringrituals_cn_mar20</a:t>
            </a:r>
          </a:p>
        </p:txBody>
      </p:sp>
      <p:sp>
        <p:nvSpPr>
          <p:cNvPr id="1945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2281555" fontAlgn="base">
              <a:spcBef>
                <a:spcPct val="0"/>
              </a:spcBef>
              <a:spcAft>
                <a:spcPct val="0"/>
              </a:spcAft>
              <a:defRPr/>
            </a:pPr>
            <a:fld id="{50A50190-36B3-4198-81D7-76C1D5A2C3F7}" type="slidenum">
              <a:rPr lang="fr-FR" altLang="zh-CN"/>
              <a:t>2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6311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90236" y="4473894"/>
            <a:ext cx="21422678" cy="308705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780473" y="8161020"/>
            <a:ext cx="1764220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5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8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2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5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9B49E-AFED-4B02-A177-BE632599D5EF}" type="datetimeFigureOut">
              <a:rPr lang="fr-FR"/>
              <a:t>18/03/2020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9563-3537-48DA-AEA6-74D9214F232C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EA6FD-B17E-4214-BB37-AB0B90D05E56}" type="datetimeFigureOut">
              <a:rPr lang="fr-FR"/>
              <a:t>18/03/2020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4A907-1C68-4FC1-BFF1-81DCEB69E0A9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7560322" y="1816895"/>
            <a:ext cx="17860982" cy="3870817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968622" y="1816895"/>
            <a:ext cx="53171646" cy="3870817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4E848-B3D3-4724-AD5B-8BD22253D411}" type="datetimeFigureOut">
              <a:rPr lang="fr-FR"/>
              <a:t>18/03/2020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25AD0-928D-4CC9-A229-31DBD408DEA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 bwMode="auto">
          <a:xfrm>
            <a:off x="738188" y="822325"/>
            <a:ext cx="23726775" cy="133350"/>
            <a:chOff x="1" y="218213"/>
            <a:chExt cx="13004799" cy="68238"/>
          </a:xfrm>
        </p:grpSpPr>
        <p:cxnSp>
          <p:nvCxnSpPr>
            <p:cNvPr id="4" name="Connecteur droit 2"/>
            <p:cNvCxnSpPr/>
            <p:nvPr/>
          </p:nvCxnSpPr>
          <p:spPr>
            <a:xfrm flipH="1">
              <a:off x="1" y="218213"/>
              <a:ext cx="1300479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3"/>
            <p:cNvCxnSpPr/>
            <p:nvPr/>
          </p:nvCxnSpPr>
          <p:spPr>
            <a:xfrm flipH="1">
              <a:off x="1" y="286451"/>
              <a:ext cx="13004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necteur droit 6"/>
          <p:cNvCxnSpPr/>
          <p:nvPr userDrawn="1"/>
        </p:nvCxnSpPr>
        <p:spPr>
          <a:xfrm flipH="1">
            <a:off x="738188" y="2232025"/>
            <a:ext cx="23726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 flipH="1">
            <a:off x="741363" y="13714413"/>
            <a:ext cx="2372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DDCD7-9D8B-4281-98E3-4A9189A8CFFC}" type="datetimeFigureOut">
              <a:rPr lang="fr-FR"/>
              <a:t>18/03/2020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E973E-479D-4E12-BC00-1CA6E5CF513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0875" y="9254492"/>
            <a:ext cx="21422678" cy="2860357"/>
          </a:xfrm>
        </p:spPr>
        <p:txBody>
          <a:bodyPr anchor="t"/>
          <a:lstStyle>
            <a:lvl1pPr algn="l">
              <a:defRPr sz="99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990875" y="6104099"/>
            <a:ext cx="21422678" cy="3150393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21875-3773-4BFC-A0C7-C10C8519BD39}" type="datetimeFigureOut">
              <a:rPr lang="fr-FR"/>
              <a:t>18/03/2020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A3CA0-14F3-406C-8631-6A6282CADCBC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968624" y="10584658"/>
            <a:ext cx="35516313" cy="29940408"/>
          </a:xfrm>
        </p:spPr>
        <p:txBody>
          <a:bodyPr/>
          <a:lstStyle>
            <a:lvl1pPr>
              <a:defRPr sz="6900"/>
            </a:lvl1pPr>
            <a:lvl2pPr>
              <a:defRPr sz="6000"/>
            </a:lvl2pPr>
            <a:lvl3pPr>
              <a:defRPr sz="49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9904988" y="10584658"/>
            <a:ext cx="35516316" cy="29940408"/>
          </a:xfrm>
        </p:spPr>
        <p:txBody>
          <a:bodyPr/>
          <a:lstStyle>
            <a:lvl1pPr>
              <a:defRPr sz="6900"/>
            </a:lvl1pPr>
            <a:lvl2pPr>
              <a:defRPr sz="6000"/>
            </a:lvl2pPr>
            <a:lvl3pPr>
              <a:defRPr sz="49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7E8E4-51FE-4C3E-AD09-D489D37113FF}" type="datetimeFigureOut">
              <a:rPr lang="fr-FR"/>
              <a:t>18/03/2020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180FA-186F-4779-A54D-2DAD4BAF3CAD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0158" y="576740"/>
            <a:ext cx="22682835" cy="24003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60158" y="3223737"/>
            <a:ext cx="11135768" cy="1343500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31570" indent="0">
              <a:buNone/>
              <a:defRPr sz="4900" b="1"/>
            </a:lvl2pPr>
            <a:lvl3pPr marL="2263140" indent="0">
              <a:buNone/>
              <a:defRPr sz="4500" b="1"/>
            </a:lvl3pPr>
            <a:lvl4pPr marL="3394710" indent="0">
              <a:buNone/>
              <a:defRPr sz="3900" b="1"/>
            </a:lvl4pPr>
            <a:lvl5pPr marL="4526280" indent="0">
              <a:buNone/>
              <a:defRPr sz="3900" b="1"/>
            </a:lvl5pPr>
            <a:lvl6pPr marL="5657850" indent="0">
              <a:buNone/>
              <a:defRPr sz="3900" b="1"/>
            </a:lvl6pPr>
            <a:lvl7pPr marL="6789420" indent="0">
              <a:buNone/>
              <a:defRPr sz="3900" b="1"/>
            </a:lvl7pPr>
            <a:lvl8pPr marL="7920990" indent="0">
              <a:buNone/>
              <a:defRPr sz="3900" b="1"/>
            </a:lvl8pPr>
            <a:lvl9pPr marL="9052560" indent="0">
              <a:buNone/>
              <a:defRPr sz="39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60158" y="4567238"/>
            <a:ext cx="11135768" cy="8297705"/>
          </a:xfrm>
        </p:spPr>
        <p:txBody>
          <a:bodyPr/>
          <a:lstStyle>
            <a:lvl1pPr>
              <a:defRPr sz="6000"/>
            </a:lvl1pPr>
            <a:lvl2pPr>
              <a:defRPr sz="4900"/>
            </a:lvl2pPr>
            <a:lvl3pPr>
              <a:defRPr sz="45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12802852" y="3223737"/>
            <a:ext cx="11140142" cy="1343500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31570" indent="0">
              <a:buNone/>
              <a:defRPr sz="4900" b="1"/>
            </a:lvl2pPr>
            <a:lvl3pPr marL="2263140" indent="0">
              <a:buNone/>
              <a:defRPr sz="4500" b="1"/>
            </a:lvl3pPr>
            <a:lvl4pPr marL="3394710" indent="0">
              <a:buNone/>
              <a:defRPr sz="3900" b="1"/>
            </a:lvl4pPr>
            <a:lvl5pPr marL="4526280" indent="0">
              <a:buNone/>
              <a:defRPr sz="3900" b="1"/>
            </a:lvl5pPr>
            <a:lvl6pPr marL="5657850" indent="0">
              <a:buNone/>
              <a:defRPr sz="3900" b="1"/>
            </a:lvl6pPr>
            <a:lvl7pPr marL="6789420" indent="0">
              <a:buNone/>
              <a:defRPr sz="3900" b="1"/>
            </a:lvl7pPr>
            <a:lvl8pPr marL="7920990" indent="0">
              <a:buNone/>
              <a:defRPr sz="3900" b="1"/>
            </a:lvl8pPr>
            <a:lvl9pPr marL="9052560" indent="0">
              <a:buNone/>
              <a:defRPr sz="39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12802852" y="4567238"/>
            <a:ext cx="11140142" cy="8297705"/>
          </a:xfrm>
        </p:spPr>
        <p:txBody>
          <a:bodyPr/>
          <a:lstStyle>
            <a:lvl1pPr>
              <a:defRPr sz="6000"/>
            </a:lvl1pPr>
            <a:lvl2pPr>
              <a:defRPr sz="4900"/>
            </a:lvl2pPr>
            <a:lvl3pPr>
              <a:defRPr sz="45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CDACA-4643-4F17-9C8A-E10B46AB4A42}" type="datetimeFigureOut">
              <a:rPr lang="fr-FR"/>
              <a:t>18/03/2020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AA7F-8CC7-44B4-9811-238AD4BD4E9F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2D15F-E290-473B-A0AD-AA3E3D15462F}" type="datetimeFigureOut">
              <a:rPr lang="fr-FR"/>
              <a:t>18/03/2020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0693B-684E-4831-9B17-60F84860E266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F7CF7-C1D8-4866-AA57-7D06AC82D156}" type="datetimeFigureOut">
              <a:rPr lang="fr-FR"/>
              <a:t>18/03/2020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FF65-5A5C-4181-B209-0BCC4397F053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0159" y="573405"/>
            <a:ext cx="8291663" cy="2440305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853732" y="573406"/>
            <a:ext cx="14089261" cy="12291537"/>
          </a:xfrm>
        </p:spPr>
        <p:txBody>
          <a:bodyPr/>
          <a:lstStyle>
            <a:lvl1pPr>
              <a:defRPr sz="7900"/>
            </a:lvl1pPr>
            <a:lvl2pPr>
              <a:defRPr sz="6900"/>
            </a:lvl2pPr>
            <a:lvl3pPr>
              <a:defRPr sz="60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60159" y="3013711"/>
            <a:ext cx="8291663" cy="9851232"/>
          </a:xfrm>
        </p:spPr>
        <p:txBody>
          <a:bodyPr/>
          <a:lstStyle>
            <a:lvl1pPr marL="0" indent="0">
              <a:buNone/>
              <a:defRPr sz="3500"/>
            </a:lvl1pPr>
            <a:lvl2pPr marL="1131570" indent="0">
              <a:buNone/>
              <a:defRPr sz="3000"/>
            </a:lvl2pPr>
            <a:lvl3pPr marL="2263140" indent="0">
              <a:buNone/>
              <a:defRPr sz="2500"/>
            </a:lvl3pPr>
            <a:lvl4pPr marL="3394710" indent="0">
              <a:buNone/>
              <a:defRPr sz="2200"/>
            </a:lvl4pPr>
            <a:lvl5pPr marL="4526280" indent="0">
              <a:buNone/>
              <a:defRPr sz="2200"/>
            </a:lvl5pPr>
            <a:lvl6pPr marL="5657850" indent="0">
              <a:buNone/>
              <a:defRPr sz="2200"/>
            </a:lvl6pPr>
            <a:lvl7pPr marL="6789420" indent="0">
              <a:buNone/>
              <a:defRPr sz="2200"/>
            </a:lvl7pPr>
            <a:lvl8pPr marL="7920990" indent="0">
              <a:buNone/>
              <a:defRPr sz="2200"/>
            </a:lvl8pPr>
            <a:lvl9pPr marL="9052560" indent="0">
              <a:buNone/>
              <a:defRPr sz="22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E4B3-7BEF-4181-98D7-77F283205C7A}" type="datetimeFigureOut">
              <a:rPr lang="fr-FR"/>
              <a:t>18/03/2020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177B-42CC-468A-A890-2EB3EF1043ED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9994" y="10081260"/>
            <a:ext cx="15121890" cy="119015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939994" y="1286827"/>
            <a:ext cx="15121890" cy="8641080"/>
          </a:xfrm>
        </p:spPr>
        <p:txBody>
          <a:bodyPr rtlCol="0">
            <a:normAutofit/>
          </a:bodyPr>
          <a:lstStyle>
            <a:lvl1pPr marL="0" indent="0">
              <a:buNone/>
              <a:defRPr sz="7900"/>
            </a:lvl1pPr>
            <a:lvl2pPr marL="1131570" indent="0">
              <a:buNone/>
              <a:defRPr sz="6900"/>
            </a:lvl2pPr>
            <a:lvl3pPr marL="2263140" indent="0">
              <a:buNone/>
              <a:defRPr sz="6000"/>
            </a:lvl3pPr>
            <a:lvl4pPr marL="3394710" indent="0">
              <a:buNone/>
              <a:defRPr sz="4900"/>
            </a:lvl4pPr>
            <a:lvl5pPr marL="4526280" indent="0">
              <a:buNone/>
              <a:defRPr sz="4900"/>
            </a:lvl5pPr>
            <a:lvl6pPr marL="5657850" indent="0">
              <a:buNone/>
              <a:defRPr sz="4900"/>
            </a:lvl6pPr>
            <a:lvl7pPr marL="6789420" indent="0">
              <a:buNone/>
              <a:defRPr sz="4900"/>
            </a:lvl7pPr>
            <a:lvl8pPr marL="7920990" indent="0">
              <a:buNone/>
              <a:defRPr sz="4900"/>
            </a:lvl8pPr>
            <a:lvl9pPr marL="9052560" indent="0">
              <a:buNone/>
              <a:defRPr sz="4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939994" y="11271410"/>
            <a:ext cx="15121890" cy="1690210"/>
          </a:xfrm>
        </p:spPr>
        <p:txBody>
          <a:bodyPr/>
          <a:lstStyle>
            <a:lvl1pPr marL="0" indent="0">
              <a:buNone/>
              <a:defRPr sz="3500"/>
            </a:lvl1pPr>
            <a:lvl2pPr marL="1131570" indent="0">
              <a:buNone/>
              <a:defRPr sz="3000"/>
            </a:lvl2pPr>
            <a:lvl3pPr marL="2263140" indent="0">
              <a:buNone/>
              <a:defRPr sz="2500"/>
            </a:lvl3pPr>
            <a:lvl4pPr marL="3394710" indent="0">
              <a:buNone/>
              <a:defRPr sz="2200"/>
            </a:lvl4pPr>
            <a:lvl5pPr marL="4526280" indent="0">
              <a:buNone/>
              <a:defRPr sz="2200"/>
            </a:lvl5pPr>
            <a:lvl6pPr marL="5657850" indent="0">
              <a:buNone/>
              <a:defRPr sz="2200"/>
            </a:lvl6pPr>
            <a:lvl7pPr marL="6789420" indent="0">
              <a:buNone/>
              <a:defRPr sz="2200"/>
            </a:lvl7pPr>
            <a:lvl8pPr marL="7920990" indent="0">
              <a:buNone/>
              <a:defRPr sz="2200"/>
            </a:lvl8pPr>
            <a:lvl9pPr marL="9052560" indent="0">
              <a:buNone/>
              <a:defRPr sz="22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205EE-5F2F-4389-A659-9ACDEE0C4CA9}" type="datetimeFigureOut">
              <a:rPr lang="fr-FR"/>
              <a:t>18/03/2020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E4331-29B7-4DC8-B831-C2C69729410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60475" y="576263"/>
            <a:ext cx="22682200" cy="240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26310" tIns="113155" rIns="226310" bIns="113155" numCol="1" anchor="ctr" anchorCtr="0" compatLnSpc="1"/>
          <a:lstStyle/>
          <a:p>
            <a:pPr lvl="0"/>
            <a:r>
              <a:rPr lang="fr-FR" altLang="zh-CN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60475" y="3360738"/>
            <a:ext cx="22682200" cy="9504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26310" tIns="113155" rIns="226310" bIns="113155" numCol="1" anchor="t" anchorCtr="0" compatLnSpc="1"/>
          <a:lstStyle/>
          <a:p>
            <a:pPr lvl="0"/>
            <a:r>
              <a:rPr lang="fr-FR" altLang="zh-CN"/>
              <a:t>Modifiez les styles du texte du masque</a:t>
            </a:r>
          </a:p>
          <a:p>
            <a:pPr lvl="1"/>
            <a:r>
              <a:rPr lang="fr-FR" altLang="zh-CN"/>
              <a:t>Deuxième niveau</a:t>
            </a:r>
          </a:p>
          <a:p>
            <a:pPr lvl="2"/>
            <a:r>
              <a:rPr lang="fr-FR" altLang="zh-CN"/>
              <a:t>Troisième niveau</a:t>
            </a:r>
          </a:p>
          <a:p>
            <a:pPr lvl="3"/>
            <a:r>
              <a:rPr lang="fr-FR" altLang="zh-CN"/>
              <a:t>Quatrième niveau</a:t>
            </a:r>
          </a:p>
          <a:p>
            <a:pPr lvl="4"/>
            <a:r>
              <a:rPr lang="fr-FR" altLang="zh-CN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60475" y="13347700"/>
            <a:ext cx="5880100" cy="766763"/>
          </a:xfrm>
          <a:prstGeom prst="rect">
            <a:avLst/>
          </a:prstGeom>
        </p:spPr>
        <p:txBody>
          <a:bodyPr vert="horz" lIns="226310" tIns="113155" rIns="226310" bIns="113155" rtlCol="0" anchor="ctr"/>
          <a:lstStyle>
            <a:lvl1pPr algn="l" defTabSz="2262505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4C6E3D-7989-4A33-A387-7AFF5EE7050A}" type="datetimeFigureOut">
              <a:rPr lang="fr-FR"/>
              <a:t>18/03/2020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610600" y="13347700"/>
            <a:ext cx="7981950" cy="766763"/>
          </a:xfrm>
          <a:prstGeom prst="rect">
            <a:avLst/>
          </a:prstGeom>
        </p:spPr>
        <p:txBody>
          <a:bodyPr vert="horz" lIns="226310" tIns="113155" rIns="226310" bIns="113155" rtlCol="0" anchor="ctr"/>
          <a:lstStyle>
            <a:lvl1pPr algn="ctr" defTabSz="2262505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8062575" y="13347700"/>
            <a:ext cx="5880100" cy="766763"/>
          </a:xfrm>
          <a:prstGeom prst="rect">
            <a:avLst/>
          </a:prstGeom>
        </p:spPr>
        <p:txBody>
          <a:bodyPr vert="horz" lIns="226310" tIns="113155" rIns="226310" bIns="113155" rtlCol="0" anchor="ctr"/>
          <a:lstStyle>
            <a:lvl1pPr algn="r" defTabSz="2262505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A83CB3-3427-4843-9840-69C6CF539714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2261870" rtl="0" eaLnBrk="0" fontAlgn="base" hangingPunct="0">
        <a:spcBef>
          <a:spcPct val="0"/>
        </a:spcBef>
        <a:spcAft>
          <a:spcPct val="0"/>
        </a:spcAft>
        <a:defRPr sz="10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61870" rtl="0" eaLnBrk="0" fontAlgn="base" hangingPunct="0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2pPr>
      <a:lvl3pPr algn="ctr" defTabSz="2261870" rtl="0" eaLnBrk="0" fontAlgn="base" hangingPunct="0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3pPr>
      <a:lvl4pPr algn="ctr" defTabSz="2261870" rtl="0" eaLnBrk="0" fontAlgn="base" hangingPunct="0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4pPr>
      <a:lvl5pPr algn="ctr" defTabSz="2261870" rtl="0" eaLnBrk="0" fontAlgn="base" hangingPunct="0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261870" rtl="0" fontAlgn="base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261870" rtl="0" fontAlgn="base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261870" rtl="0" fontAlgn="base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261870" rtl="0" fontAlgn="base">
        <a:spcBef>
          <a:spcPct val="0"/>
        </a:spcBef>
        <a:spcAft>
          <a:spcPct val="0"/>
        </a:spcAft>
        <a:defRPr sz="10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847725" indent="-847725" algn="l" defTabSz="226187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838325" indent="-706755" algn="l" defTabSz="226187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27655" indent="-565150" algn="l" defTabSz="226187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959225" indent="-565150" algn="l" defTabSz="226187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91430" indent="-565150" algn="l" defTabSz="226187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2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2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2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2505" rtl="0" eaLnBrk="1" latinLnBrk="0" hangingPunct="1">
        <a:spcBef>
          <a:spcPct val="20000"/>
        </a:spcBef>
        <a:buFont typeface="Arial" panose="020B060402020209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2505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573200" y="-27856"/>
            <a:ext cx="9648825" cy="14487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1" rIns="72000" bIns="36001" anchor="ctr"/>
          <a:lstStyle/>
          <a:p>
            <a:pPr algn="ctr" defTabSz="2263140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cs typeface="+mn-ea"/>
              <a:sym typeface="+mn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-179475" y="5758672"/>
            <a:ext cx="15482887" cy="487518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defTabSz="720090">
              <a:lnSpc>
                <a:spcPct val="90000"/>
              </a:lnSpc>
              <a:defRPr/>
            </a:pPr>
            <a:r>
              <a:rPr lang="en-GB" sz="8800" spc="236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PUBLICATIONS BOOK</a:t>
            </a:r>
          </a:p>
          <a:p>
            <a:pPr algn="r" defTabSz="720090">
              <a:lnSpc>
                <a:spcPct val="90000"/>
              </a:lnSpc>
              <a:defRPr/>
            </a:pPr>
            <a:endParaRPr lang="en-GB" sz="8800" spc="236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720090">
              <a:lnSpc>
                <a:spcPct val="90000"/>
              </a:lnSpc>
              <a:defRPr/>
            </a:pPr>
            <a:endParaRPr lang="en-GB" sz="8800" spc="236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720090">
              <a:lnSpc>
                <a:spcPct val="90000"/>
              </a:lnSpc>
              <a:defRPr/>
            </a:pPr>
            <a:r>
              <a:rPr lang="en-GB" sz="8800" spc="236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PRESTIGE SPRING RITUALS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3455988" y="8196263"/>
            <a:ext cx="11577637" cy="258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1" rIns="72000" bIns="36001" anchor="ctr"/>
          <a:lstStyle/>
          <a:p>
            <a:pPr algn="ctr" defTabSz="720090">
              <a:defRPr/>
            </a:pPr>
            <a:endParaRPr lang="en-GB" sz="13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6388" name="Picture 2" descr="http://images.maxilogo.info/images/logo_dior/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00" y="239713"/>
            <a:ext cx="1889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 descr="Résultat de recherche d'images pour &quot;logo facebook&quot;"/>
          <p:cNvSpPr>
            <a:spLocks noChangeAspect="1" noChangeArrowheads="1"/>
          </p:cNvSpPr>
          <p:nvPr/>
        </p:nvSpPr>
        <p:spPr bwMode="auto">
          <a:xfrm>
            <a:off x="350044" y="-29691"/>
            <a:ext cx="300038" cy="30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fr-FR" altLang="zh-CN" sz="1772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8" name="AutoShape 2" descr="Résultat de recherche d'images pour &quot;logo facebook&quot;"/>
          <p:cNvSpPr>
            <a:spLocks noChangeAspect="1" noChangeArrowheads="1"/>
          </p:cNvSpPr>
          <p:nvPr/>
        </p:nvSpPr>
        <p:spPr bwMode="auto">
          <a:xfrm>
            <a:off x="350044" y="-29691"/>
            <a:ext cx="300038" cy="30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fr-FR" altLang="zh-CN" sz="1772" dirty="0"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pic>
        <p:nvPicPr>
          <p:cNvPr id="37" name="Picture 2" descr="See original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119" y="1175148"/>
            <a:ext cx="1073573" cy="85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ZoneTexte 34"/>
          <p:cNvSpPr txBox="1"/>
          <p:nvPr/>
        </p:nvSpPr>
        <p:spPr>
          <a:xfrm>
            <a:off x="197072" y="13895330"/>
            <a:ext cx="6574039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68" dirty="0">
                <a:latin typeface="Century Gothic" panose="020B0502020202020204" pitchFamily="34" charset="0"/>
                <a:cs typeface="+mn-ea"/>
                <a:sym typeface="+mn-lt"/>
              </a:rPr>
              <a:t>DIGITAL MEDIA TEAM</a:t>
            </a:r>
          </a:p>
        </p:txBody>
      </p:sp>
      <p:cxnSp>
        <p:nvCxnSpPr>
          <p:cNvPr id="16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7"/>
          <p:cNvCxnSpPr/>
          <p:nvPr/>
        </p:nvCxnSpPr>
        <p:spPr>
          <a:xfrm>
            <a:off x="12459809" y="2307987"/>
            <a:ext cx="0" cy="112723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角丸四角形 17"/>
          <p:cNvSpPr/>
          <p:nvPr/>
        </p:nvSpPr>
        <p:spPr>
          <a:xfrm>
            <a:off x="976686" y="2590949"/>
            <a:ext cx="4927179" cy="4453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882" tIns="35442" rIns="70882" bIns="35442" anchor="ctr"/>
          <a:lstStyle/>
          <a:p>
            <a:pPr algn="ctr" defTabSz="2227212">
              <a:defRPr/>
            </a:pPr>
            <a:r>
              <a:rPr kumimoji="1" lang="en-US" altLang="ja-JP" sz="3543" dirty="0">
                <a:solidFill>
                  <a:srgbClr val="FFFFFF"/>
                </a:solidFill>
                <a:cs typeface="+mn-ea"/>
                <a:sym typeface="+mn-lt"/>
              </a:rPr>
              <a:t>MOCKUP</a:t>
            </a:r>
            <a:endParaRPr kumimoji="1" lang="ja-JP" altLang="en-US" sz="3543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1" name="角丸四角形 17"/>
          <p:cNvSpPr/>
          <p:nvPr/>
        </p:nvSpPr>
        <p:spPr>
          <a:xfrm>
            <a:off x="6807102" y="2590949"/>
            <a:ext cx="4978747" cy="4453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882" tIns="35442" rIns="70882" bIns="35442" anchor="ctr"/>
          <a:lstStyle/>
          <a:p>
            <a:pPr algn="ctr" defTabSz="2227212">
              <a:defRPr/>
            </a:pPr>
            <a:r>
              <a:rPr kumimoji="1" lang="en-US" altLang="ja-JP" sz="3543" dirty="0">
                <a:solidFill>
                  <a:srgbClr val="FFFFFF"/>
                </a:solidFill>
                <a:cs typeface="+mn-ea"/>
                <a:sym typeface="+mn-lt"/>
              </a:rPr>
              <a:t>WORDING</a:t>
            </a:r>
            <a:endParaRPr kumimoji="1" lang="ja-JP" altLang="en-US" sz="3543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146" name="Straight Arrow Connector 36"/>
          <p:cNvCxnSpPr/>
          <p:nvPr/>
        </p:nvCxnSpPr>
        <p:spPr>
          <a:xfrm>
            <a:off x="3457683" y="6535552"/>
            <a:ext cx="0" cy="523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31"/>
          <p:cNvSpPr/>
          <p:nvPr/>
        </p:nvSpPr>
        <p:spPr>
          <a:xfrm>
            <a:off x="1011409" y="3215518"/>
            <a:ext cx="4892454" cy="3205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4" b="1" dirty="0">
              <a:cs typeface="+mn-ea"/>
              <a:sym typeface="+mn-lt"/>
            </a:endParaRPr>
          </a:p>
        </p:txBody>
      </p:sp>
      <p:sp>
        <p:nvSpPr>
          <p:cNvPr id="157" name="Rectangle 35"/>
          <p:cNvSpPr/>
          <p:nvPr/>
        </p:nvSpPr>
        <p:spPr>
          <a:xfrm>
            <a:off x="6771112" y="3147689"/>
            <a:ext cx="52461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lt"/>
              </a:rPr>
              <a:t>This spring’s on-the-go skincare essential: DIOR PRESTIGE LIGHT-IN-WHITE MINERAL UV. A travel-friendly, SPF50+ compact to carry anywhere. Its smooth cushion instantly covers the skin with a homogeneous, skin-perfecting veil. Protect your skin’s beauty, anytime, anywhere. </a:t>
            </a:r>
            <a:r>
              <a:rPr lang="en-US" altLang="zh-CN" sz="2800" kern="100" dirty="0">
                <a:solidFill>
                  <a:srgbClr val="0000FF"/>
                </a:solidFill>
                <a:latin typeface="+mn-ea"/>
              </a:rPr>
              <a:t>#</a:t>
            </a:r>
            <a:r>
              <a:rPr lang="zh-CN" altLang="zh-CN" sz="2800" kern="100" dirty="0">
                <a:solidFill>
                  <a:srgbClr val="0000FF"/>
                </a:solidFill>
                <a:latin typeface="+mn-ea"/>
              </a:rPr>
              <a:t>迪奥花秘瑰萃</a:t>
            </a:r>
            <a:r>
              <a:rPr lang="en-US" altLang="zh-CN" sz="2800" kern="100" dirty="0">
                <a:solidFill>
                  <a:srgbClr val="0000FF"/>
                </a:solidFill>
                <a:latin typeface="+mn-ea"/>
              </a:rPr>
              <a:t># </a:t>
            </a:r>
            <a:r>
              <a:rPr lang="en-US" altLang="zh-CN" sz="2800" kern="100" dirty="0">
                <a:solidFill>
                  <a:srgbClr val="0000FF"/>
                </a:solidFill>
                <a:latin typeface="+mn-lt"/>
              </a:rPr>
              <a:t>#</a:t>
            </a:r>
            <a:r>
              <a:rPr lang="en-US" altLang="zh-CN" sz="2800" kern="100" dirty="0" err="1">
                <a:solidFill>
                  <a:srgbClr val="0000FF"/>
                </a:solidFill>
                <a:latin typeface="+mn-lt"/>
              </a:rPr>
              <a:t>diorprestige</a:t>
            </a:r>
            <a:r>
              <a:rPr lang="en-US" altLang="zh-CN" sz="2800" kern="100" dirty="0">
                <a:solidFill>
                  <a:srgbClr val="0000FF"/>
                </a:solidFill>
                <a:latin typeface="+mn-lt"/>
              </a:rPr>
              <a:t>#</a:t>
            </a:r>
            <a:r>
              <a:rPr lang="zh-CN" altLang="en-US" sz="2800" kern="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800" kern="100" dirty="0">
                <a:solidFill>
                  <a:srgbClr val="0000FF"/>
                </a:solidFill>
                <a:latin typeface="+mn-ea"/>
              </a:rPr>
              <a:t>#</a:t>
            </a:r>
            <a:r>
              <a:rPr lang="zh-CN" altLang="zh-CN" sz="2800" kern="100" dirty="0">
                <a:solidFill>
                  <a:srgbClr val="0000FF"/>
                </a:solidFill>
                <a:latin typeface="+mn-ea"/>
              </a:rPr>
              <a:t>迪奥护肤</a:t>
            </a:r>
            <a:r>
              <a:rPr lang="en-US" altLang="zh-CN" sz="2800" kern="100" dirty="0">
                <a:solidFill>
                  <a:srgbClr val="0000FF"/>
                </a:solidFill>
                <a:latin typeface="+mn-ea"/>
              </a:rPr>
              <a:t># </a:t>
            </a:r>
            <a:r>
              <a:rPr lang="en-US" altLang="zh-CN" sz="2800" dirty="0">
                <a:latin typeface="Century Gothic" panose="020B0502020202020204" pitchFamily="34" charset="0"/>
              </a:rPr>
              <a:t>Click the link for more:</a:t>
            </a:r>
            <a:endParaRPr lang="zh-CN" altLang="zh-CN" sz="2800" kern="100" dirty="0">
              <a:solidFill>
                <a:srgbClr val="0000FF"/>
              </a:solidFill>
              <a:ea typeface="SimSun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292999" y="1263503"/>
            <a:ext cx="1800425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  <a:sym typeface="+mn-lt"/>
              </a:rPr>
              <a:t>27</a:t>
            </a:r>
            <a:r>
              <a:rPr lang="en-US" altLang="zh-CN" baseline="30000" dirty="0">
                <a:latin typeface="Century Gothic" charset="0"/>
                <a:ea typeface="Century Gothic" charset="0"/>
                <a:cs typeface="Century Gothic" charset="0"/>
                <a:sym typeface="+mn-lt"/>
              </a:rPr>
              <a:t>th</a:t>
            </a:r>
            <a:r>
              <a:rPr lang="en-US" altLang="zh-CN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  <a:sym typeface="+mn-lt"/>
              </a:rPr>
              <a:t> MARCH POST</a:t>
            </a:r>
            <a:r>
              <a:rPr lang="zh-CN" altLang="en-US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  <a:sym typeface="+mn-lt"/>
              </a:rPr>
              <a:t>  </a:t>
            </a:r>
            <a:r>
              <a:rPr lang="en-US" altLang="zh-CN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  <a:sym typeface="+mn-lt"/>
              </a:rPr>
              <a:t>–</a:t>
            </a:r>
            <a:r>
              <a:rPr lang="zh-CN" altLang="en-US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  <a:sym typeface="+mn-lt"/>
              </a:rPr>
              <a:t> </a:t>
            </a:r>
            <a:r>
              <a:rPr lang="en" altLang="zh-CN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  <a:sym typeface="+mn-lt"/>
              </a:rPr>
              <a:t>PRESTIGE SPRING RITUALS</a:t>
            </a:r>
            <a:endParaRPr lang="en-US" altLang="zh-CN" dirty="0">
              <a:solidFill>
                <a:prstClr val="black"/>
              </a:solidFill>
              <a:latin typeface="Century Gothic" charset="0"/>
              <a:sym typeface="+mn-lt"/>
            </a:endParaRPr>
          </a:p>
          <a:p>
            <a:pPr lvl="0" algn="r"/>
            <a:r>
              <a:rPr lang="zh-CN" altLang="en-US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  <a:sym typeface="+mn-lt"/>
              </a:rPr>
              <a:t> </a:t>
            </a:r>
            <a:endParaRPr lang="en-US" altLang="zh-CN" dirty="0">
              <a:solidFill>
                <a:prstClr val="black"/>
              </a:solidFill>
              <a:latin typeface="Century Gothic" charset="0"/>
              <a:ea typeface="Century Gothic" charset="0"/>
              <a:cs typeface="Century Gothic" charset="0"/>
              <a:sym typeface="+mn-lt"/>
            </a:endParaRPr>
          </a:p>
        </p:txBody>
      </p:sp>
      <p:sp>
        <p:nvSpPr>
          <p:cNvPr id="325" name="TextBox 217">
            <a:extLst>
              <a:ext uri="{FF2B5EF4-FFF2-40B4-BE49-F238E27FC236}">
                <a16:creationId xmlns:a16="http://schemas.microsoft.com/office/drawing/2014/main" id="{EDAD7711-B84E-F842-9893-9A6B79CA444A}"/>
              </a:ext>
            </a:extLst>
          </p:cNvPr>
          <p:cNvSpPr txBox="1"/>
          <p:nvPr/>
        </p:nvSpPr>
        <p:spPr>
          <a:xfrm>
            <a:off x="648247" y="7488932"/>
            <a:ext cx="534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It’s the real preview of the visual in the Weibo Newsfeed.</a:t>
            </a:r>
          </a:p>
        </p:txBody>
      </p:sp>
      <p:sp>
        <p:nvSpPr>
          <p:cNvPr id="326" name="TextBox 155">
            <a:extLst>
              <a:ext uri="{FF2B5EF4-FFF2-40B4-BE49-F238E27FC236}">
                <a16:creationId xmlns:a16="http://schemas.microsoft.com/office/drawing/2014/main" id="{36DEDE53-47ED-E64B-A203-7D9B1D2298EF}"/>
              </a:ext>
            </a:extLst>
          </p:cNvPr>
          <p:cNvSpPr txBox="1"/>
          <p:nvPr/>
        </p:nvSpPr>
        <p:spPr>
          <a:xfrm>
            <a:off x="827437" y="1000921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entury Gothic" panose="020B0502020202020204" pitchFamily="34" charset="0"/>
              </a:rPr>
              <a:t>Original visual below:</a:t>
            </a:r>
          </a:p>
        </p:txBody>
      </p:sp>
      <p:pic>
        <p:nvPicPr>
          <p:cNvPr id="3" name="图片 2" descr="女人拿着手机&#10;&#10;描述已自动生成">
            <a:extLst>
              <a:ext uri="{FF2B5EF4-FFF2-40B4-BE49-F238E27FC236}">
                <a16:creationId xmlns:a16="http://schemas.microsoft.com/office/drawing/2014/main" id="{37210D47-0E0F-E84A-A3BD-2DDDA9CD7C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40" y="10623274"/>
            <a:ext cx="1666986" cy="2499078"/>
          </a:xfrm>
          <a:prstGeom prst="rect">
            <a:avLst/>
          </a:prstGeom>
        </p:spPr>
      </p:pic>
      <p:pic>
        <p:nvPicPr>
          <p:cNvPr id="5" name="图片 4" descr="地上穿着球鞋的一双脚&#10;&#10;描述已自动生成">
            <a:extLst>
              <a:ext uri="{FF2B5EF4-FFF2-40B4-BE49-F238E27FC236}">
                <a16:creationId xmlns:a16="http://schemas.microsoft.com/office/drawing/2014/main" id="{CC741074-503B-1A4E-A5F4-54EE17B531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82" y="10625950"/>
            <a:ext cx="1666986" cy="2499078"/>
          </a:xfrm>
          <a:prstGeom prst="rect">
            <a:avLst/>
          </a:prstGeom>
        </p:spPr>
      </p:pic>
      <p:pic>
        <p:nvPicPr>
          <p:cNvPr id="7" name="图片 6" descr="图片包含 室内, 人, 照片, 女人&#10;&#10;描述已自动生成">
            <a:extLst>
              <a:ext uri="{FF2B5EF4-FFF2-40B4-BE49-F238E27FC236}">
                <a16:creationId xmlns:a16="http://schemas.microsoft.com/office/drawing/2014/main" id="{E08F30FD-0700-0444-A7DC-AA65A9FF4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35" y="3744516"/>
            <a:ext cx="4131220" cy="2159251"/>
          </a:xfrm>
          <a:prstGeom prst="rect">
            <a:avLst/>
          </a:prstGeom>
        </p:spPr>
      </p:pic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F7F8997-5554-F24E-958A-87AD6276162F}"/>
              </a:ext>
            </a:extLst>
          </p:cNvPr>
          <p:cNvGrpSpPr/>
          <p:nvPr/>
        </p:nvGrpSpPr>
        <p:grpSpPr>
          <a:xfrm>
            <a:off x="5850816" y="10852563"/>
            <a:ext cx="6264696" cy="1096706"/>
            <a:chOff x="5850816" y="10852563"/>
            <a:chExt cx="6264696" cy="1096706"/>
          </a:xfrm>
        </p:grpSpPr>
        <p:sp>
          <p:nvSpPr>
            <p:cNvPr id="151" name="角丸四角形 17">
              <a:extLst>
                <a:ext uri="{FF2B5EF4-FFF2-40B4-BE49-F238E27FC236}">
                  <a16:creationId xmlns:a16="http://schemas.microsoft.com/office/drawing/2014/main" id="{59EC9200-3E76-AB48-96FE-6061460D2781}"/>
                </a:ext>
              </a:extLst>
            </p:cNvPr>
            <p:cNvSpPr/>
            <p:nvPr/>
          </p:nvSpPr>
          <p:spPr>
            <a:xfrm>
              <a:off x="6714567" y="10852563"/>
              <a:ext cx="5058897" cy="453391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72007" tIns="36004" rIns="72007" bIns="36004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SimSun"/>
                  <a:cs typeface="SimSun"/>
                  <a:sym typeface="+mn-lt"/>
                </a:rPr>
                <a:t>LANDING PAGE</a:t>
              </a:r>
              <a:endParaRPr kumimoji="1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SimSun"/>
                <a:cs typeface="SimSun"/>
                <a:sym typeface="+mn-lt"/>
              </a:endParaRPr>
            </a:p>
          </p:txBody>
        </p:sp>
        <p:sp>
          <p:nvSpPr>
            <p:cNvPr id="152" name="テキスト ボックス 11">
              <a:extLst>
                <a:ext uri="{FF2B5EF4-FFF2-40B4-BE49-F238E27FC236}">
                  <a16:creationId xmlns:a16="http://schemas.microsoft.com/office/drawing/2014/main" id="{33C890D1-7F37-A444-9506-BC8FA5B0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816" y="11364494"/>
              <a:ext cx="6264696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>
                  <a:solidFill>
                    <a:prstClr val="white">
                      <a:lumMod val="50000"/>
                    </a:prstClr>
                  </a:solidFill>
                  <a:latin typeface="Century Gothic"/>
                  <a:ea typeface="SimSun"/>
                  <a:cs typeface="SimSun"/>
                  <a:sym typeface="+mn-lt"/>
                </a:rPr>
                <a:t>           ▼</a:t>
              </a:r>
              <a:endParaRPr lang="en-US" altLang="ja-JP" sz="1600" dirty="0">
                <a:solidFill>
                  <a:prstClr val="white">
                    <a:lumMod val="50000"/>
                  </a:prstClr>
                </a:solidFill>
                <a:latin typeface="Century Gothic"/>
                <a:ea typeface="SimSun"/>
                <a:cs typeface="SimSun"/>
                <a:sym typeface="+mn-lt"/>
              </a:endParaRPr>
            </a:p>
            <a:p>
              <a:pPr algn="ctr"/>
              <a:endParaRPr lang="en-US" altLang="ja-JP" sz="1600" dirty="0">
                <a:solidFill>
                  <a:prstClr val="white">
                    <a:lumMod val="50000"/>
                  </a:prstClr>
                </a:solidFill>
                <a:latin typeface="Century Gothic"/>
                <a:ea typeface="SimSun"/>
                <a:cs typeface="SimSun"/>
                <a:sym typeface="+mn-lt"/>
              </a:endParaRPr>
            </a:p>
          </p:txBody>
        </p:sp>
      </p:grpSp>
      <p:sp>
        <p:nvSpPr>
          <p:cNvPr id="153" name="ZoneTexte 41">
            <a:extLst>
              <a:ext uri="{FF2B5EF4-FFF2-40B4-BE49-F238E27FC236}">
                <a16:creationId xmlns:a16="http://schemas.microsoft.com/office/drawing/2014/main" id="{417D2224-6ED0-DA41-BF30-8A7CF775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903" y="1247030"/>
            <a:ext cx="5423870" cy="869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75432" tIns="87715" rIns="175432" bIns="87715">
            <a:spAutoFit/>
          </a:bodyPr>
          <a:lstStyle/>
          <a:p>
            <a:r>
              <a:rPr lang="fr-FR" altLang="zh-CN" dirty="0">
                <a:latin typeface="Century Gothic" charset="0"/>
                <a:ea typeface="Century Gothic" charset="0"/>
                <a:cs typeface="Century Gothic" charset="0"/>
                <a:sym typeface="+mn-lt"/>
              </a:rPr>
              <a:t>SKINCARE WEIBO</a:t>
            </a:r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57D465B7-C527-7440-B080-4D617FC9381F}"/>
              </a:ext>
            </a:extLst>
          </p:cNvPr>
          <p:cNvGrpSpPr/>
          <p:nvPr/>
        </p:nvGrpSpPr>
        <p:grpSpPr>
          <a:xfrm>
            <a:off x="12819784" y="3458379"/>
            <a:ext cx="10554244" cy="10046639"/>
            <a:chOff x="12920539" y="2461368"/>
            <a:chExt cx="10554244" cy="10046639"/>
          </a:xfrm>
        </p:grpSpPr>
        <p:sp>
          <p:nvSpPr>
            <p:cNvPr id="195" name="ZoneTexte 9">
              <a:extLst>
                <a:ext uri="{FF2B5EF4-FFF2-40B4-BE49-F238E27FC236}">
                  <a16:creationId xmlns:a16="http://schemas.microsoft.com/office/drawing/2014/main" id="{24FA5550-F951-A94D-A1CF-361B9B417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0539" y="2461368"/>
              <a:ext cx="4847481" cy="577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fr-FR" altLang="zh-CN" sz="3150" u="sng" dirty="0">
                  <a:latin typeface="Century Gothic" panose="020B0502020202020204" pitchFamily="34" charset="0"/>
                  <a:cs typeface="+mn-ea"/>
                  <a:sym typeface="+mn-lt"/>
                </a:rPr>
                <a:t>LOCAL PUBLICATIONS</a:t>
              </a:r>
            </a:p>
          </p:txBody>
        </p:sp>
        <p:sp>
          <p:nvSpPr>
            <p:cNvPr id="196" name="ZoneTexte 3">
              <a:extLst>
                <a:ext uri="{FF2B5EF4-FFF2-40B4-BE49-F238E27FC236}">
                  <a16:creationId xmlns:a16="http://schemas.microsoft.com/office/drawing/2014/main" id="{7D94ADB2-E1F8-2043-BE50-B4A6C0530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6186" y="3479129"/>
              <a:ext cx="1413928" cy="42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18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197" name="ZoneTexte 3">
              <a:extLst>
                <a:ext uri="{FF2B5EF4-FFF2-40B4-BE49-F238E27FC236}">
                  <a16:creationId xmlns:a16="http://schemas.microsoft.com/office/drawing/2014/main" id="{EDB859A2-DA6F-954A-A589-CEB07B1CD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8738" y="3534913"/>
              <a:ext cx="1413928" cy="42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17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198" name="ZoneTexte 3">
              <a:extLst>
                <a:ext uri="{FF2B5EF4-FFF2-40B4-BE49-F238E27FC236}">
                  <a16:creationId xmlns:a16="http://schemas.microsoft.com/office/drawing/2014/main" id="{DA74BED5-DDC7-1741-B54F-A811A798E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6672" y="3479129"/>
              <a:ext cx="1413928" cy="42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16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199" name="ZoneTexte 3">
              <a:extLst>
                <a:ext uri="{FF2B5EF4-FFF2-40B4-BE49-F238E27FC236}">
                  <a16:creationId xmlns:a16="http://schemas.microsoft.com/office/drawing/2014/main" id="{7ACC891F-5004-6840-B2DD-598DF4A38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4583" y="5832748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23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0" name="ZoneTexte 3">
              <a:extLst>
                <a:ext uri="{FF2B5EF4-FFF2-40B4-BE49-F238E27FC236}">
                  <a16:creationId xmlns:a16="http://schemas.microsoft.com/office/drawing/2014/main" id="{635B8391-C5AE-BF43-95E3-6DF876347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4112" y="5832748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21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1" name="ZoneTexte 3">
              <a:extLst>
                <a:ext uri="{FF2B5EF4-FFF2-40B4-BE49-F238E27FC236}">
                  <a16:creationId xmlns:a16="http://schemas.microsoft.com/office/drawing/2014/main" id="{577625F4-4894-3C42-9D8B-5C10B30C2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4471" y="5832748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20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2" name="ZoneTexte 3">
              <a:extLst>
                <a:ext uri="{FF2B5EF4-FFF2-40B4-BE49-F238E27FC236}">
                  <a16:creationId xmlns:a16="http://schemas.microsoft.com/office/drawing/2014/main" id="{29C1AC38-DE8A-7F45-ADA1-756C255EF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6134" y="8143423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26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3" name="ZoneTexte 3">
              <a:extLst>
                <a:ext uri="{FF2B5EF4-FFF2-40B4-BE49-F238E27FC236}">
                  <a16:creationId xmlns:a16="http://schemas.microsoft.com/office/drawing/2014/main" id="{22738181-3440-774E-8E4D-75DAF6FBF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6440" y="8196818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25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4" name="ZoneTexte 3">
              <a:extLst>
                <a:ext uri="{FF2B5EF4-FFF2-40B4-BE49-F238E27FC236}">
                  <a16:creationId xmlns:a16="http://schemas.microsoft.com/office/drawing/2014/main" id="{6D02A264-05EB-1B43-84B0-91E76ACF4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3992" y="8196818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24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5" name="ZoneTexte 3">
              <a:extLst>
                <a:ext uri="{FF2B5EF4-FFF2-40B4-BE49-F238E27FC236}">
                  <a16:creationId xmlns:a16="http://schemas.microsoft.com/office/drawing/2014/main" id="{ACBBD0B6-74C5-484E-A8AA-56C7B28F5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9767" y="10585276"/>
              <a:ext cx="1413927" cy="4256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27</a:t>
              </a:r>
              <a:r>
                <a:rPr lang="fr-FR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/</a:t>
              </a:r>
              <a:r>
                <a:rPr lang="en-US" altLang="zh-CN" sz="2166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en-US" altLang="fr-FR" sz="2166" dirty="0">
                <a:solidFill>
                  <a:prstClr val="black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pic>
          <p:nvPicPr>
            <p:cNvPr id="206" name="图片 205" descr="图片包含 室内, 桌子, 食物, 男人&#10;&#10;描述已自动生成">
              <a:extLst>
                <a:ext uri="{FF2B5EF4-FFF2-40B4-BE49-F238E27FC236}">
                  <a16:creationId xmlns:a16="http://schemas.microsoft.com/office/drawing/2014/main" id="{B58959C8-DC7D-3646-9A1F-49232990C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0938" y="3888532"/>
              <a:ext cx="928949" cy="1345118"/>
            </a:xfrm>
            <a:prstGeom prst="rect">
              <a:avLst/>
            </a:prstGeom>
          </p:spPr>
        </p:pic>
        <p:pic>
          <p:nvPicPr>
            <p:cNvPr id="207" name="图片 206" descr="手上拿着枪&#10;&#10;描述已自动生成">
              <a:extLst>
                <a:ext uri="{FF2B5EF4-FFF2-40B4-BE49-F238E27FC236}">
                  <a16:creationId xmlns:a16="http://schemas.microsoft.com/office/drawing/2014/main" id="{F97E3139-F532-C142-A194-A01A7904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6735" y="3934279"/>
              <a:ext cx="911584" cy="1322405"/>
            </a:xfrm>
            <a:prstGeom prst="rect">
              <a:avLst/>
            </a:prstGeom>
          </p:spPr>
        </p:pic>
        <p:pic>
          <p:nvPicPr>
            <p:cNvPr id="208" name="图片 207" descr="图片包含 室内, 桌子, 木, 小&#10;&#10;描述已自动生成">
              <a:extLst>
                <a:ext uri="{FF2B5EF4-FFF2-40B4-BE49-F238E27FC236}">
                  <a16:creationId xmlns:a16="http://schemas.microsoft.com/office/drawing/2014/main" id="{CE69CDDB-A5AA-7B47-9E2D-E5AE8500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8599" y="3888532"/>
              <a:ext cx="919331" cy="1336094"/>
            </a:xfrm>
            <a:prstGeom prst="rect">
              <a:avLst/>
            </a:prstGeom>
          </p:spPr>
        </p:pic>
        <p:pic>
          <p:nvPicPr>
            <p:cNvPr id="209" name="图片 208" descr="人在打电话&#10;&#10;描述已自动生成">
              <a:extLst>
                <a:ext uri="{FF2B5EF4-FFF2-40B4-BE49-F238E27FC236}">
                  <a16:creationId xmlns:a16="http://schemas.microsoft.com/office/drawing/2014/main" id="{C187B7BE-9301-5541-BFB8-A009D916C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0594" y="6297388"/>
              <a:ext cx="921301" cy="1341414"/>
            </a:xfrm>
            <a:prstGeom prst="rect">
              <a:avLst/>
            </a:prstGeom>
          </p:spPr>
        </p:pic>
        <p:pic>
          <p:nvPicPr>
            <p:cNvPr id="210" name="图片 209" descr="桌子上有咖啡机&#10;&#10;描述已自动生成">
              <a:extLst>
                <a:ext uri="{FF2B5EF4-FFF2-40B4-BE49-F238E27FC236}">
                  <a16:creationId xmlns:a16="http://schemas.microsoft.com/office/drawing/2014/main" id="{DB89ED26-ED84-5442-96CA-00F9FF26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8558" y="6264796"/>
              <a:ext cx="901769" cy="1296144"/>
            </a:xfrm>
            <a:prstGeom prst="rect">
              <a:avLst/>
            </a:prstGeom>
          </p:spPr>
        </p:pic>
        <p:pic>
          <p:nvPicPr>
            <p:cNvPr id="211" name="图片 210" descr="图片包含 室内, 桌子, 小, 食物&#10;&#10;描述已自动生成">
              <a:extLst>
                <a:ext uri="{FF2B5EF4-FFF2-40B4-BE49-F238E27FC236}">
                  <a16:creationId xmlns:a16="http://schemas.microsoft.com/office/drawing/2014/main" id="{C2C67865-8F32-924F-9343-AE260294E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0607" y="6243163"/>
              <a:ext cx="871573" cy="1245769"/>
            </a:xfrm>
            <a:prstGeom prst="rect">
              <a:avLst/>
            </a:prstGeom>
          </p:spPr>
        </p:pic>
        <p:pic>
          <p:nvPicPr>
            <p:cNvPr id="212" name="图片 211" descr="图片包含 室内, 床, 房间, 小&#10;&#10;描述已自动生成">
              <a:extLst>
                <a:ext uri="{FF2B5EF4-FFF2-40B4-BE49-F238E27FC236}">
                  <a16:creationId xmlns:a16="http://schemas.microsoft.com/office/drawing/2014/main" id="{C85BBF95-0502-E344-B824-7CBA35BED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1147" y="8641062"/>
              <a:ext cx="893480" cy="1296142"/>
            </a:xfrm>
            <a:prstGeom prst="rect">
              <a:avLst/>
            </a:prstGeom>
          </p:spPr>
        </p:pic>
        <p:pic>
          <p:nvPicPr>
            <p:cNvPr id="213" name="图片 212">
              <a:extLst>
                <a:ext uri="{FF2B5EF4-FFF2-40B4-BE49-F238E27FC236}">
                  <a16:creationId xmlns:a16="http://schemas.microsoft.com/office/drawing/2014/main" id="{E07832F1-42D7-6243-AF43-F70118D9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6231" y="8641063"/>
              <a:ext cx="886958" cy="1296141"/>
            </a:xfrm>
            <a:prstGeom prst="rect">
              <a:avLst/>
            </a:prstGeom>
          </p:spPr>
        </p:pic>
        <p:pic>
          <p:nvPicPr>
            <p:cNvPr id="214" name="图片 213" descr="女人的脸&#10;&#10;描述已自动生成">
              <a:extLst>
                <a:ext uri="{FF2B5EF4-FFF2-40B4-BE49-F238E27FC236}">
                  <a16:creationId xmlns:a16="http://schemas.microsoft.com/office/drawing/2014/main" id="{C1137520-2A7C-FD43-9291-7AE06FAA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0607" y="8569054"/>
              <a:ext cx="864580" cy="1296142"/>
            </a:xfrm>
            <a:prstGeom prst="rect">
              <a:avLst/>
            </a:prstGeom>
          </p:spPr>
        </p:pic>
        <p:pic>
          <p:nvPicPr>
            <p:cNvPr id="215" name="图片 214" descr="图片包含 室内, 人, 照片, 女人&#10;&#10;描述已自动生成">
              <a:extLst>
                <a:ext uri="{FF2B5EF4-FFF2-40B4-BE49-F238E27FC236}">
                  <a16:creationId xmlns:a16="http://schemas.microsoft.com/office/drawing/2014/main" id="{7FB17AC8-0F7C-F244-9B0E-0E9F736EE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9039" y="10945316"/>
              <a:ext cx="2196952" cy="1148274"/>
            </a:xfrm>
            <a:prstGeom prst="rect">
              <a:avLst/>
            </a:prstGeom>
          </p:spPr>
        </p:pic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C61CF263-1723-4E4F-A063-CCCE26830126}"/>
                </a:ext>
              </a:extLst>
            </p:cNvPr>
            <p:cNvSpPr/>
            <p:nvPr/>
          </p:nvSpPr>
          <p:spPr>
            <a:xfrm>
              <a:off x="14257759" y="4608612"/>
              <a:ext cx="20203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Skin-breakfast</a:t>
              </a:r>
              <a:r>
                <a:rPr lang="en-US" altLang="zh-CN" sz="7200" dirty="0"/>
                <a:t> </a:t>
              </a:r>
              <a:endParaRPr lang="zh-CN" altLang="en-US" sz="6600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24E5D33-639B-1049-95AA-9FCB83BC6347}"/>
                </a:ext>
              </a:extLst>
            </p:cNvPr>
            <p:cNvSpPr/>
            <p:nvPr/>
          </p:nvSpPr>
          <p:spPr>
            <a:xfrm>
              <a:off x="14508678" y="7651760"/>
              <a:ext cx="9012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Cream 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2927223-B688-404A-A6FF-008CC230812D}"/>
                </a:ext>
              </a:extLst>
            </p:cNvPr>
            <p:cNvSpPr/>
            <p:nvPr/>
          </p:nvSpPr>
          <p:spPr>
            <a:xfrm>
              <a:off x="21746591" y="5233650"/>
              <a:ext cx="11913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Rose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 err="1">
                  <a:latin typeface="+mn-lt"/>
                </a:rPr>
                <a:t>Yeux</a:t>
              </a:r>
              <a:r>
                <a:rPr lang="zh-CN" altLang="zh-CN" sz="1600" dirty="0">
                  <a:latin typeface="+mn-lt"/>
                </a:rPr>
                <a:t> 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5FC2C0E-9F0B-3544-B6D2-79BD475B74DF}"/>
                </a:ext>
              </a:extLst>
            </p:cNvPr>
            <p:cNvSpPr/>
            <p:nvPr/>
          </p:nvSpPr>
          <p:spPr>
            <a:xfrm>
              <a:off x="21697382" y="10086113"/>
              <a:ext cx="17774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UV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Protector</a:t>
              </a:r>
              <a:r>
                <a:rPr lang="zh-CN" altLang="zh-CN" sz="1600" dirty="0">
                  <a:latin typeface="+mn-lt"/>
                </a:rPr>
                <a:t> 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D9C86F0-008F-9D4C-B0F6-45010D4CDA27}"/>
                </a:ext>
              </a:extLst>
            </p:cNvPr>
            <p:cNvSpPr/>
            <p:nvPr/>
          </p:nvSpPr>
          <p:spPr>
            <a:xfrm>
              <a:off x="18453801" y="9968693"/>
              <a:ext cx="14205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UV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Products</a:t>
              </a:r>
              <a:r>
                <a:rPr lang="zh-CN" altLang="zh-CN" sz="1600" dirty="0">
                  <a:latin typeface="+mn-lt"/>
                </a:rPr>
                <a:t> 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22B2850-4890-5743-829A-C41C4BB0791B}"/>
                </a:ext>
              </a:extLst>
            </p:cNvPr>
            <p:cNvSpPr/>
            <p:nvPr/>
          </p:nvSpPr>
          <p:spPr>
            <a:xfrm>
              <a:off x="18369374" y="4536604"/>
              <a:ext cx="13609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Rose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Oil</a:t>
              </a:r>
              <a:r>
                <a:rPr lang="en-US" altLang="zh-CN" sz="7200" dirty="0"/>
                <a:t> </a:t>
              </a:r>
              <a:endParaRPr lang="zh-CN" altLang="en-US" sz="6600" dirty="0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A315C9B0-75D0-0C46-AB01-D999FB55A2DC}"/>
                </a:ext>
              </a:extLst>
            </p:cNvPr>
            <p:cNvSpPr/>
            <p:nvPr/>
          </p:nvSpPr>
          <p:spPr>
            <a:xfrm>
              <a:off x="21674583" y="7529197"/>
              <a:ext cx="15841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3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Step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Ritual</a:t>
              </a:r>
              <a:r>
                <a:rPr lang="zh-CN" altLang="zh-CN" sz="1600" dirty="0">
                  <a:latin typeface="+mn-lt"/>
                </a:rPr>
                <a:t> 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A26B5380-141E-544A-8A67-A77713977EE9}"/>
                </a:ext>
              </a:extLst>
            </p:cNvPr>
            <p:cNvSpPr/>
            <p:nvPr/>
          </p:nvSpPr>
          <p:spPr>
            <a:xfrm>
              <a:off x="18506119" y="7544753"/>
              <a:ext cx="8707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Caviar</a:t>
              </a:r>
              <a:r>
                <a:rPr lang="zh-CN" altLang="zh-CN" sz="1600" dirty="0">
                  <a:latin typeface="+mn-lt"/>
                </a:rPr>
                <a:t> 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B3642464-1BAF-814A-AB7E-820D45838E0D}"/>
                </a:ext>
              </a:extLst>
            </p:cNvPr>
            <p:cNvSpPr/>
            <p:nvPr/>
          </p:nvSpPr>
          <p:spPr>
            <a:xfrm>
              <a:off x="14217774" y="9958690"/>
              <a:ext cx="20129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Complete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Ritual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E8B31A31-3266-E448-B3B5-905763679B72}"/>
                </a:ext>
              </a:extLst>
            </p:cNvPr>
            <p:cNvSpPr/>
            <p:nvPr/>
          </p:nvSpPr>
          <p:spPr>
            <a:xfrm>
              <a:off x="14545790" y="12169453"/>
              <a:ext cx="16561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UV</a:t>
              </a:r>
              <a:r>
                <a:rPr lang="zh-CN" altLang="en-US" sz="1600" dirty="0">
                  <a:latin typeface="+mn-lt"/>
                </a:rPr>
                <a:t> </a:t>
              </a:r>
              <a:r>
                <a:rPr lang="en-US" altLang="zh-CN" sz="1600" dirty="0">
                  <a:latin typeface="+mn-lt"/>
                </a:rPr>
                <a:t>Compact</a:t>
              </a:r>
              <a:r>
                <a:rPr lang="zh-CN" altLang="zh-CN" sz="1600" dirty="0">
                  <a:latin typeface="+mn-lt"/>
                </a:rPr>
                <a:t> </a:t>
              </a:r>
              <a:endParaRPr lang="zh-CN" altLang="en-US" sz="1600" dirty="0">
                <a:latin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BA721A3-AA0A-374B-BD67-C3F7B09DC6AD}"/>
              </a:ext>
            </a:extLst>
          </p:cNvPr>
          <p:cNvSpPr/>
          <p:nvPr/>
        </p:nvSpPr>
        <p:spPr>
          <a:xfrm>
            <a:off x="6622969" y="11692959"/>
            <a:ext cx="53470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Century Gothic" panose="020B0502020202020204" pitchFamily="34" charset="0"/>
              </a:rPr>
              <a:t>http://on-pp.dior.com/weiboskin-prestigespringrituals-uvcompact</a:t>
            </a:r>
          </a:p>
        </p:txBody>
      </p:sp>
    </p:spTree>
    <p:extLst>
      <p:ext uri="{BB962C8B-B14F-4D97-AF65-F5344CB8AC3E}">
        <p14:creationId xmlns:p14="http://schemas.microsoft.com/office/powerpoint/2010/main" val="376977976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zrbcyzs">
      <a:majorFont>
        <a:latin typeface="Century Gothic"/>
        <a:ea typeface="SimSun"/>
        <a:cs typeface=""/>
      </a:majorFont>
      <a:minorFont>
        <a:latin typeface="Century Gothic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270</Words>
  <Application>Microsoft Office PowerPoint</Application>
  <PresentationFormat>Custom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SimSun</vt:lpstr>
      <vt:lpstr>Arial</vt:lpstr>
      <vt:lpstr>Calibri</vt:lpstr>
      <vt:lpstr>Century Gothic</vt:lpstr>
      <vt:lpstr>Thème Office</vt:lpstr>
      <vt:lpstr>PowerPoint Presentation</vt:lpstr>
      <vt:lpstr>PowerPoint Presentation</vt:lpstr>
    </vt:vector>
  </TitlesOfParts>
  <Company>PCIS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Pauline LANCHON</dc:creator>
  <cp:lastModifiedBy>马 心源</cp:lastModifiedBy>
  <cp:revision>9858</cp:revision>
  <cp:lastPrinted>2020-02-27T14:23:26Z</cp:lastPrinted>
  <dcterms:created xsi:type="dcterms:W3CDTF">2020-02-27T14:23:26Z</dcterms:created>
  <dcterms:modified xsi:type="dcterms:W3CDTF">2020-03-17T17:26:55Z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