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6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51" d="100"/>
          <a:sy n="51" d="100"/>
        </p:scale>
        <p:origin x="62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8CABC-8A3A-0771-676D-859F7F432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21418-E954-891D-25E9-1888D0588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68D49-46DA-7011-BB25-9ACC1CC5F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7093-E195-48F7-B35C-B26B0A21EFB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224B8-3D10-9F03-9099-3CFFEA1D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D5F73-EC63-6308-57D8-418F0DAE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C077-93D6-4510-8681-31B07B59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0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44A5-AF9B-737F-B1A4-86A3B6B0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DB5F6-A6CD-37C5-AE0F-51E975F23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C4B6C-1DB0-A413-CF5C-146BB6339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7093-E195-48F7-B35C-B26B0A21EFB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25E99-A6C1-A7B6-B17F-F042B79F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0EF3A-0270-CE65-7673-5E38E1EC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C077-93D6-4510-8681-31B07B59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8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5DA1FE-4AF1-7E46-4E4D-D58D0AC36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50D51-44A2-D93B-CE6D-9FB5B424A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E64B0-A94F-74CF-8772-98AF71166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7093-E195-48F7-B35C-B26B0A21EFB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FB2C6-0E2B-A23C-02BA-A740D4B9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6EDC0-D99A-01C2-0B48-E2BF8D9B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C077-93D6-4510-8681-31B07B59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2DD53-52BD-DE02-EC02-B53BC33A0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990C-992B-227D-8266-2BF39F749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46DC9-BA01-6267-1D2A-6E12CC142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7093-E195-48F7-B35C-B26B0A21EFB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60DEA-207F-1042-6DCF-A4F1DBB6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92EAA-C64B-CFD3-8F6B-1E017CB7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C077-93D6-4510-8681-31B07B59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0F6B-2CF6-7BD9-B883-C182CBD7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78AA5-D1B3-26F4-2BD0-437F474A3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681C8-A9FA-4DF2-DEB9-5278BCA6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7093-E195-48F7-B35C-B26B0A21EFB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19995-DE04-9628-4EFD-F3766155C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4E199-4B17-CFEC-2009-6649A9A6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C077-93D6-4510-8681-31B07B59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9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CA94-2919-099A-7639-0A975B9DC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9A645-2AEE-13B9-E635-3DB62E260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ED973-112F-A433-ADFB-1A58B0F6A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A5ECB-7C4F-12AE-4029-96839B93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7093-E195-48F7-B35C-B26B0A21EFB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A07BE-6A91-DE02-9566-2A9400641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DF810-011F-17DE-EAE0-84681B62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C077-93D6-4510-8681-31B07B59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6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053B5-E065-6790-0B48-CD5A91E8C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B7B80-CCBF-1593-F9C1-12D66D06D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12C2D-A3BB-E4B3-53AA-D9416C3E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30ADF-FE84-C440-ACA9-0C25942F9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734D6-357A-88C9-27B0-BCC5D27DE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799FF0-1D49-AA80-B310-64EC81ED5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7093-E195-48F7-B35C-B26B0A21EFB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06DC3A-9D62-172E-5D1E-4CE09E0C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9BBDDE-D2E8-403D-EBDA-11B17C0D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C077-93D6-4510-8681-31B07B59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5A5EE-651F-D66A-75CE-92220A19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E6F052-6085-04B6-6866-B1517BD9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7093-E195-48F7-B35C-B26B0A21EFB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0C967-51FF-4D76-EC68-04B074D3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4AD1FC-EB48-22F0-A12F-8B9AEB0C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C077-93D6-4510-8681-31B07B59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1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B18BE3-B943-9906-DF0E-EF680773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7093-E195-48F7-B35C-B26B0A21EFB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070FC-81AF-6DDD-A37E-F703E56B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E6469-AC96-22DE-4A3A-A37BAFBA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C077-93D6-4510-8681-31B07B59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3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805A5-C050-DB4C-2E9A-136573E7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702A2-9654-0DD3-A18F-A162EAC17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CF9FC-E5D9-3593-8064-B16FE1902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28BFA-E2C1-ECA3-6310-225ED922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7093-E195-48F7-B35C-B26B0A21EFB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A766E-A66B-9A8E-DF58-4CF95447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F1D18-72E8-C78C-0D57-763F7D48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C077-93D6-4510-8681-31B07B59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8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6CC16-B974-2694-5DB1-7354FCE86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EB6BC-845F-CC30-F9D3-60E1CBD4E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8DD37-755D-22D2-9940-5858F4A3E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BF8A0-0022-5988-B544-87762E65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7093-E195-48F7-B35C-B26B0A21EFB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530D3-A96B-708B-3C9B-074ED43C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CD7BB-62E4-5710-2EBD-46C54362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C077-93D6-4510-8681-31B07B59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8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C115DD-18AB-6ABE-C3C0-390DEF6FF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E1386-6F67-B456-324A-5144301C7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7CB03-0ED6-4F98-F732-2186CAAD2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107093-E195-48F7-B35C-B26B0A21EFB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620FA-E3FA-156C-457D-1FCEF3F12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6FB16-248E-9EA5-2A81-57EA186FA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72C077-93D6-4510-8681-31B07B59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8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DF38-09CF-5524-39A3-EEA184561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2913"/>
            <a:ext cx="9144000" cy="923130"/>
          </a:xfrm>
          <a:solidFill>
            <a:schemeClr val="tx1">
              <a:alpha val="5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Meteorite Data Analysis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41AE993-B48E-1F22-9D52-F8F3C6CD61E8}"/>
              </a:ext>
            </a:extLst>
          </p:cNvPr>
          <p:cNvSpPr txBox="1">
            <a:spLocks/>
          </p:cNvSpPr>
          <p:nvPr/>
        </p:nvSpPr>
        <p:spPr>
          <a:xfrm>
            <a:off x="9365456" y="5948362"/>
            <a:ext cx="2605088" cy="632618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</a:rPr>
              <a:t>E. Baldwin</a:t>
            </a:r>
          </a:p>
        </p:txBody>
      </p:sp>
    </p:spTree>
    <p:extLst>
      <p:ext uri="{BB962C8B-B14F-4D97-AF65-F5344CB8AC3E}">
        <p14:creationId xmlns:p14="http://schemas.microsoft.com/office/powerpoint/2010/main" val="325951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5CFFB54-053C-C94E-D546-7C027CD73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833437"/>
            <a:ext cx="96583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4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DF38-09CF-5524-39A3-EEA184561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2913"/>
            <a:ext cx="9144000" cy="923130"/>
          </a:xfrm>
          <a:solidFill>
            <a:schemeClr val="tx1">
              <a:alpha val="5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5125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DF38-09CF-5524-39A3-EEA184561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2913"/>
            <a:ext cx="9144000" cy="923130"/>
          </a:xfrm>
          <a:solidFill>
            <a:schemeClr val="tx1">
              <a:alpha val="5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4702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DF38-09CF-5524-39A3-EEA184561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2913"/>
            <a:ext cx="9144000" cy="923130"/>
          </a:xfrm>
          <a:solidFill>
            <a:schemeClr val="tx1">
              <a:alpha val="5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5768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DF38-09CF-5524-39A3-EEA184561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2913"/>
            <a:ext cx="9144000" cy="923130"/>
          </a:xfrm>
          <a:solidFill>
            <a:schemeClr val="tx1">
              <a:alpha val="5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7319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DF38-09CF-5524-39A3-EEA184561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2913"/>
            <a:ext cx="9144000" cy="923130"/>
          </a:xfrm>
          <a:solidFill>
            <a:schemeClr val="tx1">
              <a:alpha val="5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726106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Meteorite Data Analysis</vt:lpstr>
      <vt:lpstr>PowerPoint Presentation</vt:lpstr>
      <vt:lpstr>Title</vt:lpstr>
      <vt:lpstr>Title</vt:lpstr>
      <vt:lpstr>Title</vt:lpstr>
      <vt:lpstr>Title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E. Baldwin</dc:creator>
  <cp:lastModifiedBy>E. Baldwin</cp:lastModifiedBy>
  <cp:revision>2</cp:revision>
  <dcterms:created xsi:type="dcterms:W3CDTF">2024-06-18T21:45:36Z</dcterms:created>
  <dcterms:modified xsi:type="dcterms:W3CDTF">2024-06-18T21:58:30Z</dcterms:modified>
</cp:coreProperties>
</file>