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9"/>
  </p:notesMasterIdLst>
  <p:handoutMasterIdLst>
    <p:handoutMasterId r:id="rId20"/>
  </p:handoutMasterIdLst>
  <p:sldIdLst>
    <p:sldId id="278" r:id="rId5"/>
    <p:sldId id="282" r:id="rId6"/>
    <p:sldId id="271" r:id="rId7"/>
    <p:sldId id="295" r:id="rId8"/>
    <p:sldId id="296" r:id="rId9"/>
    <p:sldId id="301" r:id="rId10"/>
    <p:sldId id="294" r:id="rId11"/>
    <p:sldId id="297" r:id="rId12"/>
    <p:sldId id="300" r:id="rId13"/>
    <p:sldId id="302" r:id="rId14"/>
    <p:sldId id="303" r:id="rId15"/>
    <p:sldId id="304" r:id="rId16"/>
    <p:sldId id="299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EB32D-4651-42CF-8B86-1C4DB1FE6484}" v="32" dt="2024-08-09T15:01:34.595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88" autoAdjust="0"/>
  </p:normalViewPr>
  <p:slideViewPr>
    <p:cSldViewPr snapToGrid="0">
      <p:cViewPr varScale="1">
        <p:scale>
          <a:sx n="62" d="100"/>
          <a:sy n="62" d="100"/>
        </p:scale>
        <p:origin x="403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7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72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34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8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1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0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5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Baldwin.1@spaceforce.mil" TargetMode="External"/><Relationship Id="rId2" Type="http://schemas.openxmlformats.org/officeDocument/2006/relationships/hyperlink" Target="https://www.kaggle.com/datasets/kandhalkhandeka/satellites-and-debris-in-earths-orbit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g"/><Relationship Id="rId5" Type="http://schemas.openxmlformats.org/officeDocument/2006/relationships/hyperlink" Target="https://orbital-debris-categorization-and-yg2z.onrender.com/docs" TargetMode="External"/><Relationship Id="rId4" Type="http://schemas.openxmlformats.org/officeDocument/2006/relationships/hyperlink" Target="https://github.com/Eric-Baldwin/Orbital_Debris_Categorization_and_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4" y="405927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Orbital Object Classification and Analysis</a:t>
            </a:r>
            <a:endParaRPr lang="en-US" sz="5400" b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12228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9A2E837-3EB0-957A-79A8-85A3663E0607}"/>
              </a:ext>
            </a:extLst>
          </p:cNvPr>
          <p:cNvSpPr txBox="1">
            <a:spLocks/>
          </p:cNvSpPr>
          <p:nvPr/>
        </p:nvSpPr>
        <p:spPr>
          <a:xfrm>
            <a:off x="657786" y="3429000"/>
            <a:ext cx="5349932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highlight>
                  <a:srgbClr val="1F1F1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TSgt Eric Baldwin</a:t>
            </a:r>
            <a:endParaRPr lang="en-US" sz="2800" dirty="0">
              <a:highlight>
                <a:srgbClr val="1F1F1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51" y="174928"/>
            <a:ext cx="11407898" cy="850790"/>
          </a:xfrm>
          <a:noFill/>
        </p:spPr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Analysis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3AEF9-AC5E-D6D0-792C-9A9F6B90D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801" y="1327846"/>
            <a:ext cx="7230397" cy="50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3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51" y="174928"/>
            <a:ext cx="11407898" cy="850790"/>
          </a:xfrm>
          <a:noFill/>
        </p:spPr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of Objects by Size &amp; 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1E453-2025-619C-3105-7599A8492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552" y="1217356"/>
            <a:ext cx="7312896" cy="5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2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51" y="174928"/>
            <a:ext cx="11407898" cy="850790"/>
          </a:xfrm>
          <a:noFill/>
        </p:spPr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of Objects by Size &amp; Origin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D07E8-58FC-489D-3C2F-18632280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678" y="1163247"/>
            <a:ext cx="7206643" cy="53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0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4717" y="1615529"/>
            <a:ext cx="10549158" cy="3913188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the modeling and analysis, I performed, my project demonstrates the feasibility of accurately classifying orbital objects using logistic regression with 84% accuracy.</a:t>
            </a:r>
          </a:p>
          <a:p>
            <a:pPr algn="ctr"/>
            <a:endParaRPr lang="en-US" sz="28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11A2425-9251-2910-D421-89296F9C9AF9}"/>
              </a:ext>
            </a:extLst>
          </p:cNvPr>
          <p:cNvSpPr txBox="1">
            <a:spLocks/>
          </p:cNvSpPr>
          <p:nvPr/>
        </p:nvSpPr>
        <p:spPr>
          <a:xfrm>
            <a:off x="392051" y="174928"/>
            <a:ext cx="11407898" cy="8507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05876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30" y="-1420915"/>
            <a:ext cx="5179330" cy="2841829"/>
          </a:xfrm>
          <a:noFill/>
        </p:spPr>
        <p:txBody>
          <a:bodyPr anchor="b">
            <a:normAutofit/>
          </a:bodyPr>
          <a:lstStyle/>
          <a:p>
            <a:r>
              <a:rPr lang="en-US" dirty="0"/>
              <a:t>Thank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68" y="2004164"/>
            <a:ext cx="5536505" cy="4333136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TSgt Eric Baldwin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937-789-0108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https://www.kaggle.com/datasets/kandhalkhandeka/satellites-and-debris-in-earths-orbit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Eric.Baldwin.1@spaceforce.mil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https://github.com/Eric-Baldwin/Orbital_Debris_Categorization_and_Analysis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 URL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https://orbital-debris-categorization-and-yg2z.onrender.com/docs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107436"/>
            <a:ext cx="10549158" cy="3913188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I classify space objects into two categories: payloads and non-payloads (debris, rocket bodies, and unknown objects) based on their orbital characteristics?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11A2425-9251-2910-D421-89296F9C9AF9}"/>
              </a:ext>
            </a:extLst>
          </p:cNvPr>
          <p:cNvSpPr txBox="1">
            <a:spLocks/>
          </p:cNvSpPr>
          <p:nvPr/>
        </p:nvSpPr>
        <p:spPr>
          <a:xfrm>
            <a:off x="392051" y="174928"/>
            <a:ext cx="11407898" cy="8507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51" y="174928"/>
            <a:ext cx="11407898" cy="850790"/>
          </a:xfrm>
          <a:noFill/>
        </p:spPr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A6D4538-F280-D343-9C7C-1312F0A3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277" y="1345758"/>
            <a:ext cx="9543446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14,372 orbital space objects.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Launch Dates range from 1961 – 2021.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key data points include: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'INCLINATION’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'PERIOD_HOURS’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'ALTITUDE_MI’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'ECCENTRICITY’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'RA_OF_ASC_NODE’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'ARG_OF_PERICENTER’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'MEAN_ANOMALY’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'SEMIMAJOR_AXIS’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'APOAPSIS’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‘RCS_SIZE’ (RCS - Radar Cross Section)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51" y="174928"/>
            <a:ext cx="11407898" cy="850790"/>
          </a:xfrm>
          <a:noFill/>
        </p:spPr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of Orbital Characteristics</a:t>
            </a:r>
          </a:p>
        </p:txBody>
      </p:sp>
      <p:pic>
        <p:nvPicPr>
          <p:cNvPr id="4" name="Picture 3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5F1767CE-31B7-0EDD-84EF-056B7534A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29" y="1209916"/>
            <a:ext cx="7165942" cy="53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3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51" y="174928"/>
            <a:ext cx="11407898" cy="850790"/>
          </a:xfrm>
          <a:noFill/>
        </p:spPr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of Radar Cross Section</a:t>
            </a:r>
          </a:p>
        </p:txBody>
      </p:sp>
      <p:pic>
        <p:nvPicPr>
          <p:cNvPr id="6" name="Picture 5" descr="A graph of a distribution of rcs size&#10;&#10;Description automatically generated">
            <a:extLst>
              <a:ext uri="{FF2B5EF4-FFF2-40B4-BE49-F238E27FC236}">
                <a16:creationId xmlns:a16="http://schemas.microsoft.com/office/drawing/2014/main" id="{FBA66942-B4D9-63BA-594C-BA27B5972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80" y="1328266"/>
            <a:ext cx="8193040" cy="44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2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51" y="174928"/>
            <a:ext cx="11407898" cy="850790"/>
          </a:xfrm>
          <a:noFill/>
        </p:spPr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of Objects by Size &amp; Origin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5B8DF-707A-A06D-5C38-F3544563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61" y="1187859"/>
            <a:ext cx="7073278" cy="52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51" y="174928"/>
            <a:ext cx="11407898" cy="850790"/>
          </a:xfrm>
          <a:noFill/>
        </p:spPr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of Space Object Orbit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63E77-B506-B626-4CC8-86C34E5D0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1" y="1594403"/>
            <a:ext cx="5276850" cy="430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5C135-4A0E-95D2-9427-69BEA4D33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99" y="1594403"/>
            <a:ext cx="52959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51" y="174928"/>
            <a:ext cx="11407898" cy="850790"/>
          </a:xfrm>
          <a:noFill/>
        </p:spPr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EDC6B-AED6-9162-9E4F-DDDEC6028D41}"/>
              </a:ext>
            </a:extLst>
          </p:cNvPr>
          <p:cNvSpPr txBox="1"/>
          <p:nvPr/>
        </p:nvSpPr>
        <p:spPr>
          <a:xfrm>
            <a:off x="759243" y="1566480"/>
            <a:ext cx="106735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project employs </a:t>
            </a:r>
            <a:r>
              <a:rPr lang="en-US" sz="2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 </a:t>
            </a:r>
            <a:r>
              <a:rPr lang="en-US" sz="24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evaluates its performance using precision, recall, and F1-score. I achieved </a:t>
            </a:r>
            <a:r>
              <a:rPr lang="en-US" sz="2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84% </a:t>
            </a:r>
            <a:r>
              <a:rPr lang="en-US" sz="24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 which indicates that the model performs well as indicated in the classification report.</a:t>
            </a:r>
          </a:p>
          <a:p>
            <a:pPr algn="ctr"/>
            <a:endParaRPr lang="en-US" sz="24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Logistic Regression Classification Report:</a:t>
            </a:r>
          </a:p>
          <a:p>
            <a:pPr algn="ctr"/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precision    recall  f1-score   support</a:t>
            </a:r>
          </a:p>
          <a:p>
            <a:pPr algn="ctr"/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0.0       0.84      0.83      0.84      2824</a:t>
            </a:r>
          </a:p>
          <a:p>
            <a:pPr algn="ctr"/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1.0       0.83      0.84      0.84      2830</a:t>
            </a:r>
          </a:p>
          <a:p>
            <a:pPr algn="ctr"/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accuracy                           0.84      5654</a:t>
            </a:r>
          </a:p>
          <a:p>
            <a:pPr algn="ctr"/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macro avg       0.84      0.84      0.84      5654</a:t>
            </a:r>
          </a:p>
          <a:p>
            <a:pPr algn="ctr"/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weighted avg       0.84      0.84      0.84      5654</a:t>
            </a:r>
          </a:p>
          <a:p>
            <a:pPr algn="ctr"/>
            <a:endParaRPr lang="en-US" sz="24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8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51" y="174928"/>
            <a:ext cx="11407898" cy="850790"/>
          </a:xfrm>
          <a:noFill/>
        </p:spPr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Analysis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B78DA-0740-4D7E-3327-8A372CD2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11" y="1331780"/>
            <a:ext cx="7407377" cy="51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991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{8A130F5C-C136-4AC2-A268-26BB1334E8FB}tf33713516_win32</Template>
  <TotalTime>3005</TotalTime>
  <Words>332</Words>
  <Application>Microsoft Office PowerPoint</Application>
  <PresentationFormat>Widescreen</PresentationFormat>
  <Paragraphs>65</Paragraphs>
  <Slides>14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Walbaum Display</vt:lpstr>
      <vt:lpstr>3DFloatVTI</vt:lpstr>
      <vt:lpstr>Orbital Object Classification and Analysis</vt:lpstr>
      <vt:lpstr>PowerPoint Presentation</vt:lpstr>
      <vt:lpstr>Dataset</vt:lpstr>
      <vt:lpstr>EDA of Orbital Characteristics</vt:lpstr>
      <vt:lpstr>EDA of Radar Cross Section</vt:lpstr>
      <vt:lpstr>EDA of Objects by Size &amp; Origin</vt:lpstr>
      <vt:lpstr>EDA of Space Object Orbit</vt:lpstr>
      <vt:lpstr>Modeling the Data</vt:lpstr>
      <vt:lpstr>Object Analysis Results</vt:lpstr>
      <vt:lpstr>Object Analysis Results</vt:lpstr>
      <vt:lpstr>Analysis of Objects by Size &amp; Type</vt:lpstr>
      <vt:lpstr>Analysis of Objects by Size &amp; Origin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E. Baldwin</dc:creator>
  <cp:lastModifiedBy>E. Baldwin</cp:lastModifiedBy>
  <cp:revision>2</cp:revision>
  <dcterms:created xsi:type="dcterms:W3CDTF">2024-08-07T19:05:32Z</dcterms:created>
  <dcterms:modified xsi:type="dcterms:W3CDTF">2024-08-09T21:11:20Z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