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tumblr_oo590bg46c1u7gnm9o1_500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76050"/>
            <a:ext cx="8520600" cy="7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A Spectacular Adventure by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David McAllister and Eric Cheng</a:t>
            </a:r>
          </a:p>
        </p:txBody>
      </p:sp>
      <p:pic>
        <p:nvPicPr>
          <p:cNvPr id="56" name="Shape 56" descr="text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250" y="2041525"/>
            <a:ext cx="4127499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drawing_a_starry_sky_by_adrigb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69725" y="202275"/>
            <a:ext cx="19434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90050" y="1568550"/>
            <a:ext cx="3961200" cy="23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Single Player Action Platformer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Uses 2D Physics Engine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Simple, Approachable Controls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Side-Scrolling Perspective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Cures Boredom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Rick the Robot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l="24826" t="1680" r="485" b="18689"/>
          <a:stretch/>
        </p:blipFill>
        <p:spPr>
          <a:xfrm>
            <a:off x="3562949" y="1320674"/>
            <a:ext cx="5430525" cy="32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drawing_a_starry_sky_by_adrigb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t="12397" r="33025" b="10602"/>
          <a:stretch/>
        </p:blipFill>
        <p:spPr>
          <a:xfrm>
            <a:off x="1506749" y="846022"/>
            <a:ext cx="6130498" cy="39642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69724" y="202275"/>
            <a:ext cx="2509101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Code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drawing_a_starry_sky_by_adrigb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269725" y="202275"/>
            <a:ext cx="23481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l="14349" t="8631" r="15993" b="3825"/>
          <a:stretch/>
        </p:blipFill>
        <p:spPr>
          <a:xfrm>
            <a:off x="3975274" y="1003865"/>
            <a:ext cx="4742301" cy="33319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34875" y="1157800"/>
            <a:ext cx="3961200" cy="17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Interactions Between Objects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Hitboxes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Environment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Enemies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34875" y="2924200"/>
            <a:ext cx="3961200" cy="17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Solid Physics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Gravity Feels Natural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Collisions Predictable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Speed With Many Platforms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drawing_a_starry_sky_by_adrigb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69725" y="202275"/>
            <a:ext cx="23481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Code Design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71650" y="1599200"/>
            <a:ext cx="3961200" cy="23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Managers Handle Interactions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GObjectManager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PlatformManager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CombatManager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○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General Manager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t="12397" r="33025" b="10602"/>
          <a:stretch/>
        </p:blipFill>
        <p:spPr>
          <a:xfrm>
            <a:off x="3660950" y="1222598"/>
            <a:ext cx="4853975" cy="31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drawing_a_starry_sky_by_adrigb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69725" y="202275"/>
            <a:ext cx="23481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Let’s Play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28925" y="1623750"/>
            <a:ext cx="4407900" cy="28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Bugs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Charger Enemy Sometimes Goes Into Wall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Multiple Hits Can Sometimes Trigger in Fringe Cases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507150" y="1623750"/>
            <a:ext cx="4407900" cy="28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Controls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WASD to Move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Scroll to Change Item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Spacebar to Use Item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drawing_a_starry_sky_by_adrigb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69725" y="202275"/>
            <a:ext cx="32982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Future Improvements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90050" y="1568550"/>
            <a:ext cx="3961200" cy="31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Build On Current Framework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More Levels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Increased Enemy Diversity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Infinite Runner Mode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Textures For Environment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Shape 104" descr="31693-super-mario-bros-3-nes-screenshot-world-map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600" y="896925"/>
            <a:ext cx="4466200" cy="33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Raleway</vt:lpstr>
      <vt:lpstr>simple-dark-2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curtismc2@yahoo.com</cp:lastModifiedBy>
  <cp:revision>1</cp:revision>
  <dcterms:modified xsi:type="dcterms:W3CDTF">2017-05-23T05:26:58Z</dcterms:modified>
</cp:coreProperties>
</file>