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44a6f64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44a6f64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44a6f644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44a6f644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44a6f64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44a6f64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44a6f64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44a6f64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44a6f644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44a6f644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44a6f644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44a6f644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44a6f644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44a6f644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44a6f644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44a6f644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44a6f644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44a6f644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44a6f644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44a6f644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44a6f6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44a6f6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4a6f644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4a6f644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44a6f644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44a6f644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4a6f644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4a6f644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4a6f644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4a6f644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44a6f644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44a6f644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4a6f64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4a6f64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44a6f64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44a6f64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44a6f644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44a6f644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44a6f64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44a6f64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4a6f644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4a6f644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44a6f644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44a6f644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4a6f644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4a6f644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towardsdatascience.com/multi-class-text-classification-with-scikit-learn-12f1e60e0a9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Reddit News Analysis For Stock Market Prediction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985200" y="4603075"/>
            <a:ext cx="15312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Eric Stevens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label counts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762075"/>
            <a:ext cx="3225900" cy="23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Luckily there are almost an even number of labels.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difference will only slightly influence the resulting model.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825" y="1579900"/>
            <a:ext cx="5033476" cy="281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- Totally </a:t>
            </a:r>
            <a:r>
              <a:rPr lang="en"/>
              <a:t>Naive</a:t>
            </a:r>
            <a:r>
              <a:rPr lang="en"/>
              <a:t> 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42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completely</a:t>
            </a:r>
            <a:r>
              <a:rPr lang="en"/>
              <a:t> naive model would just always guess ‘1’.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randomly shuffle the data we get a range of accuracies ranging from about 50% to about 59%.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average accuracy ends up being around 54%.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information in the data we should be able to improve on this number.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500" y="1170125"/>
            <a:ext cx="4313100" cy="2913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Models - data preprocessing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independent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everything lower case.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Tokenization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NLTK word_tokenize to split sentences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word removal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all stop words using NLTK stopword 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punctuation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punctuation that has been tokenized.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Punctuation tokens will be removed but words containing punctuation such as ‘u.s.a.’ will not.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Sparsity reduction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words that appear less than 100 times in the dataset.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- counts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554050" y="1620375"/>
            <a:ext cx="8520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Before Preprocessing				          After Preprocessing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50" y="2097113"/>
            <a:ext cx="4427251" cy="295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00" y="2097125"/>
            <a:ext cx="4393224" cy="29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Preprocessing - word profile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409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Least common words do not appear to be too obscure.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of the the most common words seem to contain some information about the world.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 seems that we will be able to extract some information about the state of the world with these words.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071" y="1203325"/>
            <a:ext cx="1793025" cy="318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2000" y="1203325"/>
            <a:ext cx="1830696" cy="32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Models - unigram probability model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389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Mean of unigram probabilities in the headlines to determine </a:t>
            </a:r>
            <a:r>
              <a:rPr lang="en"/>
              <a:t>label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 probability read as percent of the appearances of word w_i </a:t>
            </a:r>
            <a:r>
              <a:rPr lang="en"/>
              <a:t>associated</a:t>
            </a:r>
            <a:r>
              <a:rPr lang="en"/>
              <a:t> with a label of 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P(S=1) &gt;= .5, Label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P(S=1) &lt; .5, Label 0</a:t>
            </a:r>
            <a:endParaRPr/>
          </a:p>
        </p:txBody>
      </p:sp>
      <p:pic>
        <p:nvPicPr>
          <p:cNvPr descr="P(label=1|w_i) = \frac{\#\  w_i\ appears \ in \ doc \ labeled \ 1}{\#\  w_i\ appears \ in \ doc}" id="150" name="Google Shape;150;p27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337" y="3328300"/>
            <a:ext cx="3665980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(S=1)=\frac{\sum_{i}^{N}P(label=1|w_i)}{N}" id="151" name="Google Shape;151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475" y="1624725"/>
            <a:ext cx="3907692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Model - performance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403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of 50% to 60% performance.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performance of 53%.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Suspiciously close to totally naive solution.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a little worse in this case.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200" y="1170125"/>
            <a:ext cx="4493401" cy="310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 Model - the issue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341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probabilities for all collections of headlines are between the range of .525 and .5425.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Highly regular but results in a guess of label ‘1’ every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</a:t>
            </a:r>
            <a:r>
              <a:rPr lang="en"/>
              <a:t> to the totally naive method.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500" y="1170125"/>
            <a:ext cx="5108101" cy="34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Unigram Model - normalize (last ditch effort)</a:t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1175" y="1362300"/>
            <a:ext cx="4940424" cy="329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25" y="1673963"/>
            <a:ext cx="4034050" cy="27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 to data science packages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52475"/>
            <a:ext cx="8520600" cy="1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Tf-idf vectorization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the count based method used above.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be used as the text representation for the package models.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for n-gram vectorization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Logistic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iscriminative</a:t>
            </a:r>
            <a:r>
              <a:rPr lang="en"/>
              <a:t> model, m</a:t>
            </a:r>
            <a:r>
              <a:rPr lang="en"/>
              <a:t>ore powerful </a:t>
            </a:r>
            <a:r>
              <a:rPr lang="en"/>
              <a:t>than the unigram probability.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Great for classification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LSTM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Powerful model for time series data.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performance with order dependent </a:t>
            </a:r>
            <a:r>
              <a:rPr lang="en"/>
              <a:t>relationships</a:t>
            </a:r>
            <a:r>
              <a:rPr lang="en"/>
              <a:t> than n-grams.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have nearly enough data, but if all else fails.</a:t>
            </a:r>
            <a:endParaRPr/>
          </a:p>
        </p:txBody>
      </p:sp>
      <p:sp>
        <p:nvSpPr>
          <p:cNvPr id="179" name="Google Shape;179;p31"/>
          <p:cNvSpPr txBox="1"/>
          <p:nvPr/>
        </p:nvSpPr>
        <p:spPr>
          <a:xfrm>
            <a:off x="4805200" y="4607325"/>
            <a:ext cx="40704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66300"/>
            <a:ext cx="8520600" cy="26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“Applying ML techniques to dig into large amounts of data can help discover patterns that were not immediately apparent.”</a:t>
            </a:r>
            <a:endParaRPr sz="3000"/>
          </a:p>
          <a:p>
            <a:pPr indent="457200" lvl="0" marL="3200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[1] Aurélien Géron, Hands On Machine Learning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Vectorization</a:t>
            </a:r>
            <a:endParaRPr/>
          </a:p>
        </p:txBody>
      </p:sp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2388475"/>
            <a:ext cx="8520600" cy="14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minimum document frequency set to 100 is similar to the minimum </a:t>
            </a:r>
            <a:r>
              <a:rPr lang="en"/>
              <a:t>occurrence</a:t>
            </a:r>
            <a:r>
              <a:rPr lang="en"/>
              <a:t> value set to 100 in the unigram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Stop words are still removed.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N-grams for 1-4 are now all considered.</a:t>
            </a:r>
            <a:endParaRPr/>
          </a:p>
        </p:txBody>
      </p:sp>
      <p:sp>
        <p:nvSpPr>
          <p:cNvPr id="186" name="Google Shape;186;p32"/>
          <p:cNvSpPr txBox="1"/>
          <p:nvPr/>
        </p:nvSpPr>
        <p:spPr>
          <a:xfrm>
            <a:off x="3808200" y="4253250"/>
            <a:ext cx="50241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[2] Multi-Class Text Classification with Scikit-Learn, Susan Li</a:t>
            </a:r>
            <a:endParaRPr sz="1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80" y="1366425"/>
            <a:ext cx="896323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original effort, relying on max likelihood type model.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the vectorization, will take into account </a:t>
            </a:r>
            <a:r>
              <a:rPr lang="en"/>
              <a:t>n grams</a:t>
            </a:r>
            <a:r>
              <a:rPr lang="en"/>
              <a:t> from 1 to 4.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Still nothing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50" y="1491025"/>
            <a:ext cx="4077450" cy="28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 (“hail-mary”)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 txBox="1"/>
          <p:nvPr/>
        </p:nvSpPr>
        <p:spPr>
          <a:xfrm>
            <a:off x="4310550" y="4703625"/>
            <a:ext cx="44376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Use News to Predict Stock Market, Kaggle:Iseiyjg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8425" y="1498099"/>
            <a:ext cx="6987151" cy="301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Went Wrong?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Idea?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Reddit news headlines do not </a:t>
            </a:r>
            <a:r>
              <a:rPr lang="en"/>
              <a:t>necessarily</a:t>
            </a:r>
            <a:r>
              <a:rPr lang="en"/>
              <a:t> contain any actionable information about the stock market.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stock market in </a:t>
            </a:r>
            <a:r>
              <a:rPr lang="en"/>
              <a:t>notoriously</a:t>
            </a:r>
            <a:r>
              <a:rPr lang="en"/>
              <a:t> unpredictable in general. Trying to derive a trading signal from random news data adds another layer of complexity.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am not as skilled with these tools or this methodology as I would like to be.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 was probably way too small to allow for the learning that would be needed to boost the signal strength.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Reddit news was a bad choice, stock market news wires would have drastically reduced the noise in the data.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4" name="Google Shape;214;p36"/>
          <p:cNvSpPr txBox="1"/>
          <p:nvPr>
            <p:ph idx="1" type="body"/>
          </p:nvPr>
        </p:nvSpPr>
        <p:spPr>
          <a:xfrm>
            <a:off x="311700" y="1441550"/>
            <a:ext cx="8520600" cy="27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References:</a:t>
            </a:r>
            <a:endParaRPr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Hands-On Machine Learning with Scikit-Learn &amp; TensorFlow, </a:t>
            </a:r>
            <a:r>
              <a:rPr lang="en" sz="1400">
                <a:solidFill>
                  <a:srgbClr val="666666"/>
                </a:solidFill>
              </a:rPr>
              <a:t>Aurélien Géron,                       </a:t>
            </a: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ISBN-10: 1491962291															</a:t>
            </a:r>
            <a:endParaRPr sz="14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en" sz="1400">
                <a:solidFill>
                  <a:srgbClr val="666666"/>
                </a:solidFill>
              </a:rPr>
              <a:t>Multi-Class Text Classification with Scikit-Learn, Susan Li, </a:t>
            </a:r>
            <a:r>
              <a:rPr lang="en" sz="1400">
                <a:solidFill>
                  <a:srgbClr val="666666"/>
                </a:solidFill>
                <a:uFill>
                  <a:noFill/>
                </a:uFill>
                <a:hlinkClick r:id="rId3"/>
              </a:rPr>
              <a:t>https://towardsdatascience.com/multi-class-text-classification-with-scikit-learn-12f1e60e0a9f</a:t>
            </a:r>
            <a:r>
              <a:rPr lang="en" sz="1400">
                <a:solidFill>
                  <a:srgbClr val="666666"/>
                </a:solidFill>
              </a:rPr>
              <a:t>			</a:t>
            </a:r>
            <a:endParaRPr sz="1400">
              <a:solidFill>
                <a:srgbClr val="666666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AutoNum type="arabicPeriod"/>
            </a:pPr>
            <a:r>
              <a:rPr lang="en" sz="1400">
                <a:solidFill>
                  <a:srgbClr val="666666"/>
                </a:solidFill>
                <a:highlight>
                  <a:srgbClr val="FFFFFF"/>
                </a:highlight>
              </a:rPr>
              <a:t>Use News to predict Stock Markets, Kaggle:</a:t>
            </a:r>
            <a:r>
              <a:rPr lang="en" sz="1400">
                <a:solidFill>
                  <a:srgbClr val="666666"/>
                </a:solidFill>
              </a:rPr>
              <a:t>Iseiyjg </a:t>
            </a:r>
            <a:r>
              <a:rPr lang="en" sz="1400">
                <a:solidFill>
                  <a:srgbClr val="666666"/>
                </a:solidFill>
              </a:rPr>
              <a:t>https://www.kaggle.com/lseiyjg/use-news-to-predict-stock-markets</a:t>
            </a:r>
            <a:endParaRPr sz="1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750400" y="1419450"/>
            <a:ext cx="109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2500600" y="2338125"/>
            <a:ext cx="3896700" cy="1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Can we use general news stories to predict the movement of the stock market the following day?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News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 25 news headlines from Reddit on a given date: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9444" t="2095"/>
          <a:stretch/>
        </p:blipFill>
        <p:spPr>
          <a:xfrm>
            <a:off x="1782075" y="1941750"/>
            <a:ext cx="5081226" cy="25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- Market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Daily Dow Jones Industrial Average Statistics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025" y="2185000"/>
            <a:ext cx="7399926" cy="20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Combining the datasets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60100" y="1140000"/>
            <a:ext cx="81255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problem is reduced to a binary classification where label is 1 if the close of the current day is less than the close of the following day.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2775" y="2098975"/>
            <a:ext cx="6490349" cy="27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 The Label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adjusted closing is a stock’s closing price on any given day of trading that has been amended to include any distributions and </a:t>
            </a:r>
            <a:r>
              <a:rPr lang="en"/>
              <a:t>corporate</a:t>
            </a:r>
            <a:r>
              <a:rPr lang="en"/>
              <a:t> actions that occurred at any time before the next days open.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label of each observation is 1 if the adjusted closing price will be higher on the following data, 0 if it is lower.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- word counts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56350" y="1264875"/>
            <a:ext cx="39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Roughly 120,000 unique words in all of news headlines.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~60% of them have only a single </a:t>
            </a:r>
            <a:r>
              <a:rPr lang="en"/>
              <a:t>occurrence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occurrence words cannot be used for leaning.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 will have to reduce sparsity in the data.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375" y="1383400"/>
            <a:ext cx="4537800" cy="30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Analysis - stock movement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9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Timespan of market data roughly covers Obama p</a:t>
            </a:r>
            <a:r>
              <a:rPr lang="en"/>
              <a:t>residency</a:t>
            </a:r>
            <a:r>
              <a:rPr lang="en"/>
              <a:t>, a period of steady </a:t>
            </a:r>
            <a:r>
              <a:rPr lang="en"/>
              <a:t>growth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could introduce a bias into our label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the problem to a binary classification problem we may be able to reduce this effect.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9050" y="1338900"/>
            <a:ext cx="4844950" cy="32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