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xiaoyu85/article/details/65343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IOCP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IOCP</a:t>
            </a:r>
            <a:r>
              <a:rPr lang="zh-CN" altLang="en-US" dirty="0" smtClean="0"/>
              <a:t>网络开发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87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IOCP—</a:t>
            </a:r>
            <a:r>
              <a:rPr lang="zh-CN" altLang="en-US" dirty="0"/>
              <a:t>接口说明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WSAEventSelect</a:t>
            </a:r>
            <a:r>
              <a:rPr lang="en-US" altLang="zh-CN" sz="2000" dirty="0"/>
              <a:t>(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_</a:t>
            </a:r>
            <a:r>
              <a:rPr lang="en-US" altLang="zh-CN" sz="1600" dirty="0"/>
              <a:t>In_  SOCKET s, 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_</a:t>
            </a:r>
            <a:r>
              <a:rPr lang="en-US" altLang="zh-CN" sz="1600" dirty="0"/>
              <a:t>In_  WSAEVENT </a:t>
            </a:r>
            <a:r>
              <a:rPr lang="en-US" altLang="zh-CN" sz="1600" dirty="0" err="1"/>
              <a:t>hEventObject</a:t>
            </a:r>
            <a:r>
              <a:rPr lang="en-US" altLang="zh-CN" sz="1600" dirty="0"/>
              <a:t>, 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_</a:t>
            </a:r>
            <a:r>
              <a:rPr lang="en-US" altLang="zh-CN" sz="1600" dirty="0"/>
              <a:t>In_  long </a:t>
            </a:r>
            <a:r>
              <a:rPr lang="en-US" altLang="zh-CN" sz="1600" dirty="0" err="1" smtClean="0"/>
              <a:t>lNetworkEvents</a:t>
            </a:r>
            <a:r>
              <a:rPr lang="en-US" altLang="zh-CN" sz="1600" dirty="0" smtClean="0"/>
              <a:t> );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 smtClean="0"/>
              <a:t>网络连接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通过事件</a:t>
            </a:r>
            <a:r>
              <a:rPr lang="en-US" altLang="zh-CN" sz="1600" dirty="0" err="1" smtClean="0"/>
              <a:t>hEventObject</a:t>
            </a:r>
            <a:r>
              <a:rPr lang="zh-CN" altLang="en-US" sz="1600" dirty="0" smtClean="0"/>
              <a:t>监听</a:t>
            </a:r>
            <a:r>
              <a:rPr lang="en-US" altLang="zh-CN" sz="1600" dirty="0" err="1" smtClean="0"/>
              <a:t>lNetworkEvents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三者关联成功则返回</a:t>
            </a:r>
            <a:r>
              <a:rPr lang="en-US" altLang="zh-CN" sz="1600" dirty="0"/>
              <a:t>0</a:t>
            </a:r>
            <a:r>
              <a:rPr lang="zh-CN" altLang="en-US" sz="1600" dirty="0"/>
              <a:t>，否则返回</a:t>
            </a:r>
            <a:r>
              <a:rPr lang="en-US" altLang="zh-CN" sz="1600" i="1" dirty="0"/>
              <a:t>SOCKET_ERROR</a:t>
            </a:r>
            <a:r>
              <a:rPr lang="zh-CN" altLang="en-US" sz="1600" i="1" dirty="0"/>
              <a:t>，</a:t>
            </a:r>
            <a:r>
              <a:rPr lang="zh-CN" altLang="en-US" sz="1600" dirty="0"/>
              <a:t>错误码可以通过</a:t>
            </a:r>
            <a:r>
              <a:rPr lang="en-US" altLang="zh-CN" sz="1600" dirty="0" err="1"/>
              <a:t>WSAGetLastError</a:t>
            </a:r>
            <a:r>
              <a:rPr lang="zh-CN" altLang="en-US" sz="1600" dirty="0"/>
              <a:t>获取。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267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IOCP—</a:t>
            </a:r>
            <a:r>
              <a:rPr lang="zh-CN" altLang="en-US" dirty="0"/>
              <a:t>接口说明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SOCKET </a:t>
            </a:r>
            <a:r>
              <a:rPr lang="en-US" altLang="zh-CN" sz="2000" dirty="0" err="1"/>
              <a:t>WSASocket</a:t>
            </a:r>
            <a:r>
              <a:rPr lang="en-US" altLang="zh-CN" sz="2000" dirty="0" smtClean="0"/>
              <a:t>(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af</a:t>
            </a:r>
            <a:r>
              <a:rPr lang="en-US" altLang="zh-CN" sz="2000" dirty="0"/>
              <a:t>, 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type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protocol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LPWSAPROTOCOL_INFO </a:t>
            </a:r>
            <a:r>
              <a:rPr lang="en-US" altLang="zh-CN" sz="2000" dirty="0" err="1"/>
              <a:t>lpProtocolInfo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GROUP g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DWORD </a:t>
            </a:r>
            <a:r>
              <a:rPr lang="en-US" altLang="zh-CN" sz="2000" dirty="0" err="1"/>
              <a:t>dwFlags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Font typeface="Arial" pitchFamily="34" charset="0"/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最后一个参数设置为</a:t>
            </a:r>
            <a:r>
              <a:rPr lang="en-US" altLang="zh-CN" sz="2000" b="1" dirty="0" smtClean="0"/>
              <a:t>WSA_FLAG_OVERLAPPED</a:t>
            </a:r>
            <a:r>
              <a:rPr lang="zh-CN" altLang="en-US" sz="2000" b="1" dirty="0" smtClean="0"/>
              <a:t>，</a:t>
            </a:r>
            <a:r>
              <a:rPr lang="zh-CN" altLang="en-US" sz="2000" dirty="0" smtClean="0"/>
              <a:t>后续</a:t>
            </a:r>
            <a:r>
              <a:rPr lang="en-US" altLang="zh-CN" sz="2000" b="1" dirty="0" err="1" smtClean="0"/>
              <a:t>WSASend</a:t>
            </a:r>
            <a:r>
              <a:rPr lang="zh-CN" altLang="en-US" sz="2000" dirty="0" smtClean="0"/>
              <a:t>和</a:t>
            </a:r>
            <a:r>
              <a:rPr lang="en-US" altLang="zh-CN" sz="2000" b="1" dirty="0" err="1" smtClean="0"/>
              <a:t>WSARecv</a:t>
            </a:r>
            <a:r>
              <a:rPr lang="zh-CN" altLang="en-US" sz="2000" dirty="0" smtClean="0"/>
              <a:t>可以使用重叠结构</a:t>
            </a:r>
            <a:r>
              <a:rPr lang="zh-CN" altLang="en-US" sz="2000" b="1" dirty="0" smtClean="0"/>
              <a:t>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43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IOCP—</a:t>
            </a:r>
            <a:r>
              <a:rPr lang="zh-CN" altLang="en-US" dirty="0"/>
              <a:t>接口说明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AcceptEx</a:t>
            </a:r>
            <a:r>
              <a:rPr lang="en-US" altLang="zh-CN" sz="2000" dirty="0"/>
              <a:t>(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   SOCKET </a:t>
            </a:r>
            <a:r>
              <a:rPr lang="en-US" altLang="zh-CN" sz="2000" dirty="0" err="1"/>
              <a:t>sListenSocket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   SOCKET </a:t>
            </a:r>
            <a:r>
              <a:rPr lang="en-US" altLang="zh-CN" sz="2000" dirty="0" err="1"/>
              <a:t>sAcceptSocket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   PVOID </a:t>
            </a:r>
            <a:r>
              <a:rPr lang="en-US" altLang="zh-CN" sz="2000" dirty="0" err="1"/>
              <a:t>lpOutputBuffer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   DWORD </a:t>
            </a:r>
            <a:r>
              <a:rPr lang="en-US" altLang="zh-CN" sz="2000" dirty="0" err="1"/>
              <a:t>dwReceiveDataLength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   DWORD </a:t>
            </a:r>
            <a:r>
              <a:rPr lang="en-US" altLang="zh-CN" sz="2000" dirty="0" err="1"/>
              <a:t>dwLocalAddressLength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   DWORD </a:t>
            </a:r>
            <a:r>
              <a:rPr lang="en-US" altLang="zh-CN" sz="2000" dirty="0" err="1"/>
              <a:t>dwRemoteAddressLength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Out_  LPDWORD </a:t>
            </a:r>
            <a:r>
              <a:rPr lang="en-US" altLang="zh-CN" sz="2000" dirty="0" err="1"/>
              <a:t>lpdwBytesReceived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   LPOVERLAPPED </a:t>
            </a:r>
            <a:r>
              <a:rPr lang="en-US" altLang="zh-CN" sz="2000" dirty="0" err="1"/>
              <a:t>lpOverlapped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给完成端口中添加一个预创建的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，用来接收新连接。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733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IOCP—</a:t>
            </a:r>
            <a:r>
              <a:rPr lang="zh-CN" altLang="en-US" dirty="0"/>
              <a:t>接口说明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WSASend</a:t>
            </a:r>
            <a:r>
              <a:rPr lang="en-US" altLang="zh-CN" sz="2000" dirty="0"/>
              <a:t>(</a:t>
            </a:r>
          </a:p>
          <a:p>
            <a:pPr marL="0" indent="0">
              <a:buNone/>
            </a:pPr>
            <a:r>
              <a:rPr lang="en-US" altLang="zh-CN" sz="2000" dirty="0"/>
              <a:t>  _In_   SOCKET s,</a:t>
            </a:r>
          </a:p>
          <a:p>
            <a:pPr marL="0" indent="0">
              <a:buNone/>
            </a:pPr>
            <a:r>
              <a:rPr lang="en-US" altLang="zh-CN" sz="2000" dirty="0"/>
              <a:t>  _In_   LPWSABUF </a:t>
            </a:r>
            <a:r>
              <a:rPr lang="en-US" altLang="zh-CN" sz="2000" dirty="0" err="1"/>
              <a:t>lpBuffers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_In_   DWORD </a:t>
            </a:r>
            <a:r>
              <a:rPr lang="en-US" altLang="zh-CN" sz="2000" dirty="0" err="1"/>
              <a:t>dwBufferCount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_Out_  LPDWORD </a:t>
            </a:r>
            <a:r>
              <a:rPr lang="en-US" altLang="zh-CN" sz="2000" dirty="0" err="1"/>
              <a:t>lpNumberOfBytesSent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_In_   DWORD </a:t>
            </a:r>
            <a:r>
              <a:rPr lang="en-US" altLang="zh-CN" sz="2000" dirty="0" err="1"/>
              <a:t>dwFlags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_In_   LPWSAOVERLAPPED </a:t>
            </a:r>
            <a:r>
              <a:rPr lang="en-US" altLang="zh-CN" sz="2000" dirty="0" err="1"/>
              <a:t>lpOverlapped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_In_   LPWSAOVERLAPPED_COMPLETION_ROUTINE </a:t>
            </a:r>
            <a:r>
              <a:rPr lang="en-US" altLang="zh-CN" sz="2000" dirty="0" err="1"/>
              <a:t>lpCompletionRoutine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486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IOCP—</a:t>
            </a:r>
            <a:r>
              <a:rPr lang="zh-CN" altLang="en-US" dirty="0"/>
              <a:t>接口说明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WSARecv</a:t>
            </a:r>
            <a:r>
              <a:rPr lang="en-US" altLang="zh-CN" sz="2000" dirty="0"/>
              <a:t>(</a:t>
            </a:r>
          </a:p>
          <a:p>
            <a:pPr marL="0" indent="0">
              <a:buNone/>
            </a:pPr>
            <a:r>
              <a:rPr lang="en-US" altLang="zh-CN" sz="2000" dirty="0"/>
              <a:t>  _In_     SOCKET s,</a:t>
            </a:r>
          </a:p>
          <a:p>
            <a:pPr marL="0" indent="0">
              <a:buNone/>
            </a:pPr>
            <a:r>
              <a:rPr lang="en-US" altLang="zh-CN" sz="2000" dirty="0"/>
              <a:t>  _</a:t>
            </a:r>
            <a:r>
              <a:rPr lang="en-US" altLang="zh-CN" sz="2000" dirty="0" err="1"/>
              <a:t>Inout</a:t>
            </a:r>
            <a:r>
              <a:rPr lang="en-US" altLang="zh-CN" sz="2000" dirty="0"/>
              <a:t>_  LPWSABUF </a:t>
            </a:r>
            <a:r>
              <a:rPr lang="en-US" altLang="zh-CN" sz="2000" dirty="0" err="1"/>
              <a:t>lpBuffers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_In_     DWORD </a:t>
            </a:r>
            <a:r>
              <a:rPr lang="en-US" altLang="zh-CN" sz="2000" dirty="0" err="1"/>
              <a:t>dwBufferCount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_Out_    LPDWORD </a:t>
            </a:r>
            <a:r>
              <a:rPr lang="en-US" altLang="zh-CN" sz="2000" dirty="0" err="1"/>
              <a:t>lpNumberOfBytesRecvd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</a:t>
            </a:r>
            <a:r>
              <a:rPr lang="en-US" altLang="zh-CN" sz="2000" dirty="0" err="1"/>
              <a:t>Inout</a:t>
            </a:r>
            <a:r>
              <a:rPr lang="en-US" altLang="zh-CN" sz="2000" dirty="0"/>
              <a:t>_  LPDWORD </a:t>
            </a:r>
            <a:r>
              <a:rPr lang="en-US" altLang="zh-CN" sz="2000" dirty="0" err="1"/>
              <a:t>lpFlags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_In_     LPWSAOVERLAPPED </a:t>
            </a:r>
            <a:r>
              <a:rPr lang="en-US" altLang="zh-CN" sz="2000" dirty="0" err="1"/>
              <a:t>lpOverlapped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_In_     LPWSAOVERLAPPED_COMPLETION_ROUTINE </a:t>
            </a:r>
            <a:r>
              <a:rPr lang="en-US" altLang="zh-CN" sz="2000" dirty="0" err="1"/>
              <a:t>lpCompletionRoutine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422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IOCP—</a:t>
            </a:r>
            <a:r>
              <a:rPr lang="zh-CN" altLang="en-US" dirty="0"/>
              <a:t>接口说明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Winsock2</a:t>
            </a:r>
            <a:r>
              <a:rPr lang="zh-CN" altLang="en-US" dirty="0"/>
              <a:t>的其他供应商不一定会实现</a:t>
            </a:r>
            <a:r>
              <a:rPr lang="en-US" altLang="zh-CN" dirty="0" err="1"/>
              <a:t>AcceptEx</a:t>
            </a:r>
            <a:r>
              <a:rPr lang="zh-CN" altLang="en-US" dirty="0"/>
              <a:t>函数。同样情况也包括的其他</a:t>
            </a:r>
            <a:r>
              <a:rPr lang="en-US" altLang="zh-CN" dirty="0"/>
              <a:t>Microsoft</a:t>
            </a:r>
            <a:r>
              <a:rPr lang="zh-CN" altLang="en-US" dirty="0"/>
              <a:t>的特定</a:t>
            </a:r>
            <a:r>
              <a:rPr lang="en-US" altLang="zh-CN" dirty="0"/>
              <a:t>APIs</a:t>
            </a:r>
            <a:r>
              <a:rPr lang="zh-CN" altLang="en-US" dirty="0"/>
              <a:t>如</a:t>
            </a:r>
            <a:r>
              <a:rPr lang="en-US" altLang="zh-CN" dirty="0" err="1"/>
              <a:t>TransmitFile,GetAcceptExSockAddrs</a:t>
            </a:r>
            <a:r>
              <a:rPr lang="zh-CN" altLang="en-US" dirty="0"/>
              <a:t>以及其他</a:t>
            </a:r>
            <a:r>
              <a:rPr lang="en-US" altLang="zh-CN" dirty="0"/>
              <a:t>Microsoft</a:t>
            </a:r>
            <a:r>
              <a:rPr lang="zh-CN" altLang="en-US" dirty="0"/>
              <a:t>将在以后版本的</a:t>
            </a:r>
            <a:r>
              <a:rPr lang="en-US" altLang="zh-CN" dirty="0"/>
              <a:t>windows</a:t>
            </a:r>
            <a:r>
              <a:rPr lang="zh-CN" altLang="en-US" dirty="0"/>
              <a:t>里。在运行</a:t>
            </a:r>
            <a:r>
              <a:rPr lang="en-US" altLang="zh-CN" dirty="0"/>
              <a:t>WinNT</a:t>
            </a:r>
            <a:r>
              <a:rPr lang="zh-CN" altLang="en-US" dirty="0"/>
              <a:t>和</a:t>
            </a:r>
            <a:r>
              <a:rPr lang="en-US" altLang="zh-CN" dirty="0"/>
              <a:t>Win2000</a:t>
            </a:r>
            <a:r>
              <a:rPr lang="zh-CN" altLang="en-US" dirty="0"/>
              <a:t>的系统上，这些</a:t>
            </a:r>
            <a:r>
              <a:rPr lang="en-US" altLang="zh-CN" dirty="0"/>
              <a:t>APIs</a:t>
            </a:r>
            <a:r>
              <a:rPr lang="zh-CN" altLang="en-US" dirty="0"/>
              <a:t>在</a:t>
            </a:r>
            <a:r>
              <a:rPr lang="en-US" altLang="zh-CN" dirty="0"/>
              <a:t>Microsoft</a:t>
            </a:r>
            <a:r>
              <a:rPr lang="zh-CN" altLang="en-US" dirty="0"/>
              <a:t>提供的</a:t>
            </a:r>
            <a:r>
              <a:rPr lang="en-US" altLang="zh-CN" dirty="0"/>
              <a:t>DLL(mswsock.dll)</a:t>
            </a:r>
            <a:r>
              <a:rPr lang="zh-CN" altLang="en-US" dirty="0"/>
              <a:t>里实现，可以通过链接</a:t>
            </a:r>
            <a:r>
              <a:rPr lang="en-US" altLang="zh-CN" dirty="0"/>
              <a:t>mswsock.lib</a:t>
            </a:r>
            <a:r>
              <a:rPr lang="zh-CN" altLang="en-US" dirty="0"/>
              <a:t>或者通过</a:t>
            </a:r>
            <a:r>
              <a:rPr lang="en-US" altLang="zh-CN" dirty="0" err="1"/>
              <a:t>WSAioctl</a:t>
            </a:r>
            <a:r>
              <a:rPr lang="zh-CN" altLang="en-US" dirty="0"/>
              <a:t>的</a:t>
            </a:r>
            <a:r>
              <a:rPr lang="en-US" altLang="zh-CN" dirty="0"/>
              <a:t>SIO_GET_EXTENSION_FUNCTION_POINTER</a:t>
            </a:r>
            <a:r>
              <a:rPr lang="zh-CN" altLang="en-US" dirty="0"/>
              <a:t>操作动态调用这些扩展</a:t>
            </a:r>
            <a:r>
              <a:rPr lang="en-US" altLang="zh-CN" dirty="0"/>
              <a:t>APIs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        未</a:t>
            </a:r>
            <a:r>
              <a:rPr lang="zh-CN" altLang="en-US" dirty="0"/>
              <a:t>获取函数指针就调用函数（如直接连接</a:t>
            </a:r>
            <a:r>
              <a:rPr lang="en-US" altLang="zh-CN" dirty="0"/>
              <a:t>mswsock.lib</a:t>
            </a:r>
            <a:r>
              <a:rPr lang="zh-CN" altLang="en-US" dirty="0"/>
              <a:t>并直接调用</a:t>
            </a:r>
            <a:r>
              <a:rPr lang="en-US" altLang="zh-CN" dirty="0" err="1"/>
              <a:t>AcceptEx</a:t>
            </a:r>
            <a:r>
              <a:rPr lang="zh-CN" altLang="en-US" dirty="0"/>
              <a:t>）的消耗是很大的，因为</a:t>
            </a:r>
            <a:r>
              <a:rPr lang="en-US" altLang="zh-CN" dirty="0" err="1"/>
              <a:t>AcceptEx</a:t>
            </a:r>
            <a:r>
              <a:rPr lang="en-US" altLang="zh-CN" dirty="0"/>
              <a:t> </a:t>
            </a:r>
            <a:r>
              <a:rPr lang="zh-CN" altLang="en-US" dirty="0"/>
              <a:t>实际上是存在于</a:t>
            </a:r>
            <a:r>
              <a:rPr lang="en-US" altLang="zh-CN" dirty="0"/>
              <a:t>Winsock2</a:t>
            </a:r>
            <a:r>
              <a:rPr lang="zh-CN" altLang="en-US" dirty="0"/>
              <a:t>结构体系之外的。每次应用程序常试在服务提供层上（</a:t>
            </a:r>
            <a:r>
              <a:rPr lang="en-US" altLang="zh-CN" dirty="0" err="1"/>
              <a:t>mswsock</a:t>
            </a:r>
            <a:r>
              <a:rPr lang="zh-CN" altLang="en-US" dirty="0"/>
              <a:t>之上）调用</a:t>
            </a:r>
            <a:r>
              <a:rPr lang="en-US" altLang="zh-CN" dirty="0" err="1"/>
              <a:t>AcceptEx</a:t>
            </a:r>
            <a:r>
              <a:rPr lang="zh-CN" altLang="en-US" dirty="0"/>
              <a:t>时，都要先通过</a:t>
            </a:r>
            <a:r>
              <a:rPr lang="en-US" altLang="zh-CN" dirty="0" err="1"/>
              <a:t>WSAIoctl</a:t>
            </a:r>
            <a:r>
              <a:rPr lang="zh-CN" altLang="en-US" dirty="0"/>
              <a:t>获取该函数指针。如果要避免这个很影响性能的操作，应用程序最好是直接从服务提供层通过</a:t>
            </a:r>
            <a:r>
              <a:rPr lang="en-US" altLang="zh-CN" dirty="0" err="1"/>
              <a:t>WSAIoctl</a:t>
            </a:r>
            <a:r>
              <a:rPr lang="zh-CN" altLang="en-US" dirty="0"/>
              <a:t>先获取这些</a:t>
            </a:r>
            <a:r>
              <a:rPr lang="en-US" altLang="zh-CN" dirty="0"/>
              <a:t>APIs</a:t>
            </a:r>
            <a:r>
              <a:rPr lang="zh-CN" altLang="en-US" dirty="0"/>
              <a:t>的指针。</a:t>
            </a:r>
          </a:p>
          <a:p>
            <a:pPr marL="0" indent="0">
              <a:buNone/>
            </a:pPr>
            <a:r>
              <a:rPr lang="zh-CN" altLang="en-US" smtClean="0"/>
              <a:t>         需要</a:t>
            </a:r>
            <a:r>
              <a:rPr lang="zh-CN" altLang="en-US" dirty="0"/>
              <a:t>注意的是，通过</a:t>
            </a:r>
            <a:r>
              <a:rPr lang="en-US" altLang="zh-CN" dirty="0" err="1"/>
              <a:t>WSAIoctl</a:t>
            </a:r>
            <a:r>
              <a:rPr lang="zh-CN" altLang="en-US" dirty="0"/>
              <a:t>获取</a:t>
            </a:r>
            <a:r>
              <a:rPr lang="en-US" altLang="zh-CN" dirty="0" err="1"/>
              <a:t>AcceptEx</a:t>
            </a:r>
            <a:r>
              <a:rPr lang="zh-CN" altLang="en-US" dirty="0"/>
              <a:t>函数指针时，只需要传递给</a:t>
            </a:r>
            <a:r>
              <a:rPr lang="en-US" altLang="zh-CN" dirty="0" err="1"/>
              <a:t>WSAIoctl</a:t>
            </a:r>
            <a:r>
              <a:rPr lang="zh-CN" altLang="en-US" dirty="0"/>
              <a:t>一个有效的</a:t>
            </a:r>
            <a:r>
              <a:rPr lang="en-US" altLang="zh-CN" dirty="0"/>
              <a:t>SOCKET</a:t>
            </a:r>
            <a:r>
              <a:rPr lang="zh-CN" altLang="en-US" dirty="0"/>
              <a:t>即可，该</a:t>
            </a:r>
            <a:r>
              <a:rPr lang="en-US" altLang="zh-CN" dirty="0"/>
              <a:t>Socket</a:t>
            </a:r>
            <a:r>
              <a:rPr lang="zh-CN" altLang="en-US" dirty="0"/>
              <a:t>的类型不会影响获取的</a:t>
            </a:r>
            <a:r>
              <a:rPr lang="en-US" altLang="zh-CN" dirty="0" err="1"/>
              <a:t>AcceptEx</a:t>
            </a:r>
            <a:r>
              <a:rPr lang="zh-CN" altLang="en-US" dirty="0"/>
              <a:t>函数指针。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81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IOCP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I/O </a:t>
            </a:r>
            <a:r>
              <a:rPr lang="en-US" altLang="zh-CN" dirty="0"/>
              <a:t>Completion </a:t>
            </a:r>
            <a:r>
              <a:rPr lang="en-US" altLang="zh-CN" dirty="0" smtClean="0"/>
              <a:t>Port </a:t>
            </a:r>
            <a:r>
              <a:rPr lang="zh-CN" altLang="en-US" dirty="0" smtClean="0"/>
              <a:t>完成端口</a:t>
            </a:r>
            <a:endParaRPr lang="en-US" altLang="zh-CN" dirty="0" smtClean="0"/>
          </a:p>
          <a:p>
            <a:r>
              <a:rPr lang="en-US" altLang="zh-CN" dirty="0" smtClean="0"/>
              <a:t>IOCP</a:t>
            </a:r>
            <a:r>
              <a:rPr lang="zh-CN" altLang="en-US" dirty="0" smtClean="0"/>
              <a:t>是一组支持多个同步异步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访问操作的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IOCP</a:t>
            </a:r>
            <a:r>
              <a:rPr lang="zh-CN" altLang="en-US" dirty="0" smtClean="0"/>
              <a:t>的应用模型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93" y="3284984"/>
            <a:ext cx="36671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33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IOCP-</a:t>
            </a:r>
            <a:r>
              <a:rPr lang="zh-CN" altLang="en-US" dirty="0" smtClean="0"/>
              <a:t>应用处理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IOCP</a:t>
            </a:r>
            <a:r>
              <a:rPr lang="zh-CN" altLang="en-US" dirty="0"/>
              <a:t>对象可以关联多个文件或者网络</a:t>
            </a:r>
            <a:r>
              <a:rPr lang="zh-CN" altLang="en-US" dirty="0" smtClean="0"/>
              <a:t>句柄。当</a:t>
            </a:r>
            <a:r>
              <a:rPr lang="zh-CN" altLang="en-US" dirty="0"/>
              <a:t>一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请求完成时，</a:t>
            </a:r>
            <a:r>
              <a:rPr lang="zh-CN" altLang="en-US" dirty="0"/>
              <a:t>不</a:t>
            </a:r>
            <a:r>
              <a:rPr lang="zh-CN" altLang="en-US" dirty="0" smtClean="0"/>
              <a:t>会通知其请求者，而是在</a:t>
            </a:r>
            <a:r>
              <a:rPr lang="en-US" altLang="zh-CN" dirty="0" smtClean="0"/>
              <a:t>IOCP</a:t>
            </a:r>
            <a:r>
              <a:rPr lang="zh-CN" altLang="en-US" dirty="0" smtClean="0"/>
              <a:t>的</a:t>
            </a:r>
            <a:r>
              <a:rPr lang="zh-CN" altLang="en-US" dirty="0"/>
              <a:t>消息</a:t>
            </a:r>
            <a:r>
              <a:rPr lang="zh-CN" altLang="en-US" dirty="0" smtClean="0"/>
              <a:t>队列中添加一个完成消息，请求者需要查询消息队列确认请求的处理状态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05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IOCP-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帮助维持重复使用的内存池。</a:t>
            </a:r>
            <a:r>
              <a:rPr lang="en-US" altLang="zh-CN" dirty="0"/>
              <a:t>(</a:t>
            </a:r>
            <a:r>
              <a:rPr lang="zh-CN" altLang="en-US" dirty="0"/>
              <a:t>与重叠</a:t>
            </a:r>
            <a:r>
              <a:rPr lang="en-US" altLang="zh-CN" dirty="0"/>
              <a:t>I/O</a:t>
            </a:r>
            <a:r>
              <a:rPr lang="zh-CN" altLang="en-US" dirty="0"/>
              <a:t>技术有关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去除删除线程创建</a:t>
            </a:r>
            <a:r>
              <a:rPr lang="en-US" altLang="zh-CN" dirty="0"/>
              <a:t>/</a:t>
            </a:r>
            <a:r>
              <a:rPr lang="zh-CN" altLang="en-US" dirty="0"/>
              <a:t>终结负担。</a:t>
            </a:r>
            <a:endParaRPr lang="en-US" altLang="zh-CN" dirty="0"/>
          </a:p>
          <a:p>
            <a:pPr lvl="1"/>
            <a:r>
              <a:rPr lang="zh-CN" altLang="en-US" dirty="0"/>
              <a:t>利于管理，分配线程，控制并发，最小化的线程上下文切换。</a:t>
            </a:r>
            <a:endParaRPr lang="en-US" altLang="zh-CN" dirty="0"/>
          </a:p>
          <a:p>
            <a:pPr lvl="1"/>
            <a:r>
              <a:rPr lang="zh-CN" altLang="en-US" dirty="0"/>
              <a:t>优化线程调度，提高</a:t>
            </a:r>
            <a:r>
              <a:rPr lang="en-US" altLang="zh-CN" dirty="0"/>
              <a:t>CPU</a:t>
            </a:r>
            <a:r>
              <a:rPr lang="zh-CN" altLang="en-US" dirty="0"/>
              <a:t>和内存缓冲的命中率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</a:t>
            </a:r>
            <a:r>
              <a:rPr lang="zh-CN" altLang="en-US" dirty="0"/>
              <a:t>与异步</a:t>
            </a:r>
          </a:p>
          <a:p>
            <a:pPr lvl="1"/>
            <a:r>
              <a:rPr lang="zh-CN" altLang="en-US" dirty="0" smtClean="0"/>
              <a:t>阻塞</a:t>
            </a:r>
            <a:r>
              <a:rPr lang="zh-CN" altLang="en-US" dirty="0"/>
              <a:t>与非</a:t>
            </a:r>
            <a:r>
              <a:rPr lang="zh-CN" altLang="en-US" dirty="0" smtClean="0"/>
              <a:t>阻塞</a:t>
            </a:r>
            <a:endParaRPr lang="en-US" altLang="zh-CN" dirty="0"/>
          </a:p>
          <a:p>
            <a:pPr lvl="1"/>
            <a:r>
              <a:rPr lang="zh-CN" altLang="en-US" dirty="0" smtClean="0"/>
              <a:t>重叠</a:t>
            </a:r>
            <a:r>
              <a:rPr lang="en-US" altLang="zh-CN" dirty="0"/>
              <a:t>I/O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</a:t>
            </a:r>
            <a:r>
              <a:rPr lang="zh-CN" altLang="en-US" dirty="0"/>
              <a:t>、队列这两种基本的数据结构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152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IOCP-</a:t>
            </a:r>
            <a:r>
              <a:rPr lang="zh-CN" altLang="en-US" dirty="0" smtClean="0"/>
              <a:t>重叠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重叠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</a:t>
            </a:r>
            <a:r>
              <a:rPr lang="zh-CN" altLang="en-US" dirty="0"/>
              <a:t>核心是一个重叠数据结构</a:t>
            </a:r>
            <a:r>
              <a:rPr lang="en-US" altLang="zh-CN" dirty="0"/>
              <a:t>(OVERLAPPED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重叠</a:t>
            </a:r>
            <a:r>
              <a:rPr lang="en-US" altLang="zh-CN" dirty="0" smtClean="0"/>
              <a:t>IO</a:t>
            </a:r>
            <a:r>
              <a:rPr lang="zh-CN" altLang="en-US" dirty="0"/>
              <a:t>能够同时以多个线程处理多个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解决各种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访问时阻塞等待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访问时重叠</a:t>
            </a:r>
            <a:r>
              <a:rPr lang="en-US" altLang="zh-CN" dirty="0" smtClean="0"/>
              <a:t>IO</a:t>
            </a:r>
            <a:r>
              <a:rPr lang="zh-CN" altLang="en-US" dirty="0" smtClean="0"/>
              <a:t>使用标志：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FILE_FLAG_OVERLAPPED</a:t>
            </a:r>
          </a:p>
          <a:p>
            <a:pPr lvl="1"/>
            <a:r>
              <a:rPr lang="en-US" altLang="zh-CN" dirty="0" smtClean="0"/>
              <a:t>WSA_FLAG_OVERLAPPED</a:t>
            </a:r>
          </a:p>
          <a:p>
            <a:r>
              <a:rPr lang="zh-CN" altLang="en-US" dirty="0" smtClean="0"/>
              <a:t>在创建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访问句柄时，对应的标志需要打开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linkClick r:id="rId2"/>
              </a:rPr>
              <a:t>http://</a:t>
            </a:r>
            <a:r>
              <a:rPr lang="en-US" altLang="zh-CN" b="1" dirty="0" smtClean="0">
                <a:hlinkClick r:id="rId2"/>
              </a:rPr>
              <a:t>blog.csdn.net/xiaoxiaoyu85/article/details/6534321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4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IOCP-</a:t>
            </a:r>
            <a:r>
              <a:rPr lang="zh-CN" altLang="en-US" dirty="0" smtClean="0"/>
              <a:t>网络开发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Consolas" pitchFamily="49" charset="0"/>
                <a:ea typeface="宋体" pitchFamily="2" charset="-122"/>
              </a:rPr>
              <a:t>重要的接口</a:t>
            </a:r>
            <a:endParaRPr lang="en-US" altLang="zh-CN" dirty="0" smtClean="0">
              <a:latin typeface="Consolas" pitchFamily="49" charset="0"/>
              <a:ea typeface="宋体" pitchFamily="2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宋体" pitchFamily="2" charset="-122"/>
              </a:rPr>
              <a:t>CreateIoCompletionPort</a:t>
            </a:r>
            <a:endParaRPr lang="en-US" altLang="zh-CN" dirty="0" smtClean="0">
              <a:latin typeface="Consolas" pitchFamily="49" charset="0"/>
              <a:ea typeface="宋体" pitchFamily="2" charset="-122"/>
            </a:endParaRPr>
          </a:p>
          <a:p>
            <a:pPr lvl="1"/>
            <a:r>
              <a:rPr lang="en-US" altLang="zh-CN" dirty="0" err="1">
                <a:latin typeface="Consolas" pitchFamily="49" charset="0"/>
                <a:ea typeface="宋体" pitchFamily="2" charset="-122"/>
              </a:rPr>
              <a:t>GetQueuedCompletionStatus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宋体" pitchFamily="2" charset="-122"/>
              </a:rPr>
              <a:t>CreateEvent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宋体" pitchFamily="2" charset="-122"/>
              </a:rPr>
              <a:t>WSAEventSelect</a:t>
            </a:r>
            <a:endParaRPr lang="en-US" altLang="zh-CN" dirty="0" smtClean="0">
              <a:latin typeface="Consolas" pitchFamily="49" charset="0"/>
              <a:ea typeface="宋体" pitchFamily="2" charset="-122"/>
            </a:endParaRPr>
          </a:p>
          <a:p>
            <a:pPr lvl="1"/>
            <a:r>
              <a:rPr lang="en-US" altLang="zh-CN" dirty="0" err="1">
                <a:latin typeface="Consolas" pitchFamily="49" charset="0"/>
                <a:ea typeface="宋体" pitchFamily="2" charset="-122"/>
              </a:rPr>
              <a:t>WSASocket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lvl="1"/>
            <a:r>
              <a:rPr lang="en-US" altLang="zh-CN" dirty="0" err="1">
                <a:latin typeface="Consolas" pitchFamily="49" charset="0"/>
                <a:ea typeface="宋体" pitchFamily="2" charset="-122"/>
              </a:rPr>
              <a:t>AcceptEx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宋体" pitchFamily="2" charset="-122"/>
              </a:rPr>
              <a:t>WSASend</a:t>
            </a:r>
            <a:endParaRPr lang="en-US" altLang="zh-CN" dirty="0" smtClean="0">
              <a:latin typeface="Consolas" pitchFamily="49" charset="0"/>
              <a:ea typeface="宋体" pitchFamily="2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宋体" pitchFamily="2" charset="-122"/>
              </a:rPr>
              <a:t>WSARecv</a:t>
            </a:r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lvl="1"/>
            <a:endParaRPr lang="en-US" altLang="zh-CN" dirty="0">
              <a:latin typeface="Consolas" pitchFamily="49" charset="0"/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Consolas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86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IOCP—</a:t>
            </a:r>
            <a:r>
              <a:rPr lang="zh-CN" altLang="en-US" dirty="0" smtClean="0"/>
              <a:t>接口说明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HANDLE WINAPI </a:t>
            </a:r>
            <a:r>
              <a:rPr lang="en-US" altLang="zh-CN" sz="2000" dirty="0" err="1" smtClean="0"/>
              <a:t>CreateIoCompletionPort</a:t>
            </a:r>
            <a:r>
              <a:rPr lang="en-US" altLang="zh-CN" sz="2000" dirty="0"/>
              <a:t>(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    </a:t>
            </a:r>
            <a:r>
              <a:rPr lang="en-US" altLang="zh-CN" sz="2000" dirty="0" smtClean="0"/>
              <a:t>	  HANDLE </a:t>
            </a:r>
            <a:r>
              <a:rPr lang="en-US" altLang="zh-CN" sz="2000" dirty="0" err="1"/>
              <a:t>FileHandle</a:t>
            </a:r>
            <a:r>
              <a:rPr lang="en-US" altLang="zh-CN" sz="2000" dirty="0"/>
              <a:t>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 err="1"/>
              <a:t>In_opt</a:t>
            </a:r>
            <a:r>
              <a:rPr lang="en-US" altLang="zh-CN" sz="2000" dirty="0"/>
              <a:t>_  </a:t>
            </a:r>
            <a:r>
              <a:rPr lang="en-US" altLang="zh-CN" sz="2000" dirty="0" smtClean="0"/>
              <a:t>HANDLE </a:t>
            </a:r>
            <a:r>
              <a:rPr lang="en-US" altLang="zh-CN" sz="2000" dirty="0" err="1"/>
              <a:t>ExistingCompletionPort</a:t>
            </a:r>
            <a:r>
              <a:rPr lang="en-US" altLang="zh-CN" sz="2000" dirty="0"/>
              <a:t>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   </a:t>
            </a:r>
            <a:r>
              <a:rPr lang="en-US" altLang="zh-CN" sz="2000" dirty="0" smtClean="0"/>
              <a:t>	   ULONG_PTR </a:t>
            </a:r>
            <a:r>
              <a:rPr lang="en-US" altLang="zh-CN" sz="2000" dirty="0" err="1"/>
              <a:t>CompletionKey</a:t>
            </a:r>
            <a:r>
              <a:rPr lang="en-US" altLang="zh-CN" sz="2000" dirty="0"/>
              <a:t>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    </a:t>
            </a:r>
            <a:r>
              <a:rPr lang="en-US" altLang="zh-CN" sz="2000" dirty="0" smtClean="0"/>
              <a:t>	   DWORD </a:t>
            </a:r>
            <a:r>
              <a:rPr lang="en-US" altLang="zh-CN" sz="2000" dirty="0" err="1"/>
              <a:t>NumberOfConcurrentThreads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endParaRPr lang="en-US" altLang="zh-CN" sz="2000" dirty="0">
              <a:latin typeface="Consolas" pitchFamily="49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nsolas" pitchFamily="49" charset="0"/>
                <a:ea typeface="宋体" pitchFamily="2" charset="-122"/>
              </a:rPr>
              <a:t>创建</a:t>
            </a:r>
            <a:r>
              <a:rPr lang="en-US" altLang="zh-CN" sz="2000" dirty="0" smtClean="0">
                <a:latin typeface="Consolas" pitchFamily="49" charset="0"/>
                <a:ea typeface="宋体" pitchFamily="2" charset="-122"/>
              </a:rPr>
              <a:t>IOCP</a:t>
            </a:r>
            <a:r>
              <a:rPr lang="zh-CN" altLang="en-US" sz="2000" dirty="0" smtClean="0">
                <a:latin typeface="Consolas" pitchFamily="49" charset="0"/>
                <a:ea typeface="宋体" pitchFamily="2" charset="-122"/>
              </a:rPr>
              <a:t>对象，返回对象句柄</a:t>
            </a:r>
            <a:endParaRPr lang="en-US" altLang="zh-CN" sz="2000" dirty="0">
              <a:latin typeface="Consolas" pitchFamily="49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Consolas" pitchFamily="49" charset="0"/>
                <a:ea typeface="宋体" pitchFamily="2" charset="-122"/>
              </a:rPr>
              <a:t>将</a:t>
            </a:r>
            <a:r>
              <a:rPr lang="en-US" altLang="zh-CN" sz="2000" dirty="0" smtClean="0">
                <a:latin typeface="Consolas" pitchFamily="49" charset="0"/>
                <a:ea typeface="宋体" pitchFamily="2" charset="-122"/>
              </a:rPr>
              <a:t>SOCKET</a:t>
            </a:r>
            <a:r>
              <a:rPr lang="zh-CN" altLang="en-US" sz="2000" dirty="0" smtClean="0">
                <a:latin typeface="Consolas" pitchFamily="49" charset="0"/>
                <a:ea typeface="宋体" pitchFamily="2" charset="-122"/>
              </a:rPr>
              <a:t>句柄和</a:t>
            </a:r>
            <a:r>
              <a:rPr lang="en-US" altLang="zh-CN" sz="2000" dirty="0" smtClean="0">
                <a:latin typeface="Consolas" pitchFamily="49" charset="0"/>
                <a:ea typeface="宋体" pitchFamily="2" charset="-122"/>
              </a:rPr>
              <a:t>IOCP</a:t>
            </a:r>
            <a:r>
              <a:rPr lang="zh-CN" altLang="en-US" sz="2000" dirty="0" smtClean="0">
                <a:latin typeface="Consolas" pitchFamily="49" charset="0"/>
                <a:ea typeface="宋体" pitchFamily="2" charset="-122"/>
              </a:rPr>
              <a:t>句柄关联起来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12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BOOL WINAPI </a:t>
            </a:r>
            <a:r>
              <a:rPr lang="en-US" altLang="zh-CN" sz="2000" b="1" dirty="0" err="1"/>
              <a:t>GetQueuedCompletionStatus</a:t>
            </a:r>
            <a:r>
              <a:rPr lang="en-US" altLang="zh-CN" sz="2000" b="1" dirty="0"/>
              <a:t>(</a:t>
            </a:r>
          </a:p>
          <a:p>
            <a:pPr marL="0" indent="0">
              <a:buNone/>
            </a:pPr>
            <a:r>
              <a:rPr lang="en-US" altLang="zh-CN" sz="2000" b="1" dirty="0"/>
              <a:t>_In_   HANDLE </a:t>
            </a:r>
            <a:r>
              <a:rPr lang="en-US" altLang="zh-CN" sz="2000" b="1" dirty="0" err="1"/>
              <a:t>CompletionPort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_Out_  LPDWORD </a:t>
            </a:r>
            <a:r>
              <a:rPr lang="en-US" altLang="zh-CN" sz="2000" b="1" dirty="0" err="1"/>
              <a:t>lpNumberOfBytes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_Out_  PULONG_PTR </a:t>
            </a:r>
            <a:r>
              <a:rPr lang="en-US" altLang="zh-CN" sz="2000" b="1" dirty="0" err="1"/>
              <a:t>lpCompletionKey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_Out_  LPOVERLAPPED *</a:t>
            </a:r>
            <a:r>
              <a:rPr lang="en-US" altLang="zh-CN" sz="2000" b="1" dirty="0" err="1"/>
              <a:t>lpOverlapped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_In_   DWORD </a:t>
            </a:r>
            <a:r>
              <a:rPr lang="en-US" altLang="zh-CN" sz="2000" b="1" dirty="0" err="1" smtClean="0"/>
              <a:t>dwMilliseconds</a:t>
            </a:r>
            <a:r>
              <a:rPr lang="en-US" altLang="zh-CN" sz="2000" b="1" dirty="0" smtClean="0"/>
              <a:t>);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 smtClean="0"/>
              <a:t>从完成端口的完成队列中取出一个完成包。对应的</a:t>
            </a:r>
            <a:r>
              <a:rPr lang="en-US" altLang="zh-CN" sz="2000" dirty="0" smtClean="0"/>
              <a:t>CK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Overlapped</a:t>
            </a:r>
            <a:r>
              <a:rPr lang="zh-CN" altLang="en-US" sz="2000" dirty="0" smtClean="0"/>
              <a:t>通过指针返回。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4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IOCP—</a:t>
            </a:r>
            <a:r>
              <a:rPr lang="zh-CN" altLang="en-US" dirty="0"/>
              <a:t>接口说明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HANDLE WINAPI </a:t>
            </a:r>
            <a:r>
              <a:rPr lang="en-US" altLang="zh-CN" sz="2000" dirty="0" err="1"/>
              <a:t>CreateEvent</a:t>
            </a:r>
            <a:r>
              <a:rPr lang="en-US" altLang="zh-CN" sz="2000" dirty="0"/>
              <a:t>(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 err="1"/>
              <a:t>In_opt</a:t>
            </a:r>
            <a:r>
              <a:rPr lang="en-US" altLang="zh-CN" sz="2000" dirty="0"/>
              <a:t>_  LPSECURITY_ATTRIBUTES </a:t>
            </a:r>
            <a:r>
              <a:rPr lang="en-US" altLang="zh-CN" sz="2000" dirty="0" err="1"/>
              <a:t>lpEventAttributes</a:t>
            </a:r>
            <a:r>
              <a:rPr lang="en-US" altLang="zh-CN" sz="2000" dirty="0"/>
              <a:t>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    BOOL </a:t>
            </a:r>
            <a:r>
              <a:rPr lang="en-US" altLang="zh-CN" sz="2000" dirty="0" err="1"/>
              <a:t>bManualReset</a:t>
            </a:r>
            <a:r>
              <a:rPr lang="en-US" altLang="zh-CN" sz="2000" dirty="0"/>
              <a:t>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/>
              <a:t>In_      BOOL </a:t>
            </a:r>
            <a:r>
              <a:rPr lang="en-US" altLang="zh-CN" sz="2000" dirty="0" err="1"/>
              <a:t>bInitialState</a:t>
            </a:r>
            <a:r>
              <a:rPr lang="en-US" altLang="zh-CN" sz="2000" dirty="0"/>
              <a:t>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_</a:t>
            </a:r>
            <a:r>
              <a:rPr lang="en-US" altLang="zh-CN" sz="2000" dirty="0" err="1"/>
              <a:t>In_opt</a:t>
            </a:r>
            <a:r>
              <a:rPr lang="en-US" altLang="zh-CN" sz="2000" dirty="0"/>
              <a:t>_  LPCTSTR </a:t>
            </a:r>
            <a:r>
              <a:rPr lang="en-US" altLang="zh-CN" sz="2000" dirty="0" err="1"/>
              <a:t>lpName</a:t>
            </a:r>
            <a:r>
              <a:rPr lang="en-US" altLang="zh-CN" sz="2000" dirty="0"/>
              <a:t> );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创建一个事件，用于监听</a:t>
            </a:r>
            <a:r>
              <a:rPr lang="en-US" altLang="zh-CN" sz="2000" dirty="0" err="1" smtClean="0"/>
              <a:t>AcceptEx</a:t>
            </a:r>
            <a:r>
              <a:rPr lang="zh-CN" altLang="en-US" sz="2000" dirty="0" smtClean="0"/>
              <a:t>预创建的</a:t>
            </a:r>
            <a:r>
              <a:rPr lang="en-US" altLang="zh-CN" sz="2000" dirty="0" err="1" smtClean="0"/>
              <a:t>Sokcet</a:t>
            </a:r>
            <a:r>
              <a:rPr lang="zh-CN" altLang="en-US" sz="2000" dirty="0" smtClean="0"/>
              <a:t>是否用完。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361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7629</TotalTime>
  <Words>673</Words>
  <Application>Microsoft Office PowerPoint</Application>
  <PresentationFormat>全屏显示(4:3)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IOCP</vt:lpstr>
      <vt:lpstr>IOCP</vt:lpstr>
      <vt:lpstr>IOCP-应用处理</vt:lpstr>
      <vt:lpstr>IOCP-优缺点</vt:lpstr>
      <vt:lpstr>IOCP-重叠IO</vt:lpstr>
      <vt:lpstr>IOCP-网络开发</vt:lpstr>
      <vt:lpstr>IOCP—接口说明</vt:lpstr>
      <vt:lpstr>PowerPoint 演示文稿</vt:lpstr>
      <vt:lpstr>IOCP—接口说明</vt:lpstr>
      <vt:lpstr>IOCP—接口说明</vt:lpstr>
      <vt:lpstr>IOCP—接口说明</vt:lpstr>
      <vt:lpstr>IOCP—接口说明</vt:lpstr>
      <vt:lpstr>IOCP—接口说明</vt:lpstr>
      <vt:lpstr>IOCP—接口说明</vt:lpstr>
      <vt:lpstr>IOCP—接口说明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IOCP</dc:title>
  <dc:creator>沙鹰(党晓杰)</dc:creator>
  <cp:lastModifiedBy>沙鹰</cp:lastModifiedBy>
  <cp:revision>163</cp:revision>
  <dcterms:created xsi:type="dcterms:W3CDTF">2015-07-08T06:42:19Z</dcterms:created>
  <dcterms:modified xsi:type="dcterms:W3CDTF">2015-07-13T14:19:23Z</dcterms:modified>
</cp:coreProperties>
</file>