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DE28-79B8-4A51-BA56-CA8C6C59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3B5CD-E611-47DE-9293-96E5782F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C631-45D5-4B3E-AB0D-2455872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E0E9-8012-444A-9CF4-356E0D35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689A-0D48-481F-B80D-800448A5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500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1EC0-AD1B-4598-BFD1-355486C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3FEB6-69AB-43F8-8F2C-5F0D9E8F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0CF1-3E19-4357-A904-850413A3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9B17-C36A-45D5-8FB7-DB8C467A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BB31-0490-41D1-A464-78945C74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5604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E0C47-C623-40D6-B5A0-87D8B984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0FC9C-69BF-4CE1-A1EE-0384C75B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C51A-8130-4B23-96BB-7431B64A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82B3-566B-425A-AAAB-97E1F309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628C-1A34-4C30-896A-3B9DAEDB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5681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B67-45D1-4B03-A47B-33B2891E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3BBA-10E6-49E5-998F-2281C37E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7A46-8B2D-4AD8-9DB0-1DB8E052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5E90-3287-44D7-9077-0850CBD7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01B1-166E-4432-8959-615992F6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206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86F1-6B7D-4F88-8230-E4BB5DD9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400A-D59B-4529-8F0A-BEED023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8147-D176-4563-9C67-BA6EBC57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E93E-83EC-4C6D-8653-806D7A42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B909-297B-40E6-AAB6-B13F23AB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17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E4E4-9D55-452C-9B9B-B401E5E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ED79-82FB-4EEF-A5F1-63981D42B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DCAED-3FCB-49C8-9FCE-DA22C738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91362-4D80-4FFD-A79E-DC12BD9B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E89E-2712-4359-8940-BF17D9D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1A93-B5B5-4ECA-936D-BE021FCA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50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75B2-8EC6-4F29-9F2D-B44B9510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6544-3409-488C-9CB9-60ED046B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2E01-16DA-4092-BFE5-D4D837068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EFA4-19C5-4DB0-AAE1-0EAFC3002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6C1E8-1EFB-48C0-B0AD-E7A7FEAF5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26CF3-5E43-4A08-B157-5FB87B4B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5C4A7-845B-4CC9-A1C5-5B7E9394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A4278-2DC6-4DB5-957F-631BF30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7441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3C3-086E-4DE2-B104-FB9E7E76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2CCA1-FAD3-4803-A1A0-21F54A1A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15D9-F167-4F6B-A8DF-7E8C7D3F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53AA-5823-4A46-97B6-5A92008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934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7C1DA-65B6-4DFA-AF18-E5DA23F6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F46B2-46A8-45B9-8931-41552133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7053-EB03-46EF-92CF-B002916E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2798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BEC7-C09C-4879-B617-BF020FB4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6595-27FF-44E0-B768-3A0420ED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06CFC-DF0F-49CC-BE21-69245368A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76209-DC30-4EB5-B16F-0EC3A173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AB95-4195-4399-8CFC-1FF2A450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4198-B4B5-4857-9D7C-76109DDB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714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45CC-14D8-4230-971D-A7D3106D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52273-8B36-4E50-9729-964BE00B3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9FEBF-050F-4DA1-A76A-C21A4EAE7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C1E60-9CCE-442D-8868-54001A53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B91C5-48D9-4E13-B407-562F314D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844F-5D78-43C1-A964-5EC30024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498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C6459-FA80-4952-84B7-52FD1529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608C-FCC1-40D6-84AF-B86493EF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C07D-4669-444A-A4C2-E9DAAE9B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0EBD-D3F9-49BB-A6CC-366EBA76BFB9}" type="datetimeFigureOut">
              <a:rPr lang="en-GH" smtClean="0"/>
              <a:t>07/12/2020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179A-0CEA-44A6-BCBB-0E6510E32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2976-7E7E-4079-9D1C-AB6330CC2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0D23-D6D6-42DF-A59D-261C2D61598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8278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56B-21E0-49EC-94EB-2171B49F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020"/>
            <a:ext cx="9144000" cy="1041997"/>
          </a:xfrm>
        </p:spPr>
        <p:txBody>
          <a:bodyPr anchor="t"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Association Between Alcoholism And Depression Influenced By Employment Status In The United States Of America?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FFB4A-98A4-44D9-BB71-7FB614CA2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259" y="1426126"/>
            <a:ext cx="9144000" cy="2181139"/>
          </a:xfrm>
        </p:spPr>
        <p:txBody>
          <a:bodyPr numCol="2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million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death in 2016 due to alcoholism –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W.H.O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264 million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suffer from depression around the world.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are frequently depressed more than males(Kalman et al., 2004)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alcoholics: Type I and Type II. Most alcoholics are type I alcoholics.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150A8-62CC-432A-9206-053824418EC6}"/>
              </a:ext>
            </a:extLst>
          </p:cNvPr>
          <p:cNvSpPr txBox="1"/>
          <p:nvPr/>
        </p:nvSpPr>
        <p:spPr>
          <a:xfrm flipH="1">
            <a:off x="1882908" y="3733101"/>
            <a:ext cx="8694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factor is causing the rise in alcohol consumption and depression rate?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it natural or other environmental factors are stakeholders?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44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4ABA-6C06-4B7C-A4C5-8B10419D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spc="300" dirty="0"/>
              <a:t>Research Questions</a:t>
            </a:r>
            <a:endParaRPr lang="en-GH" sz="2400" b="1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B698-F015-4A7F-8F44-E6B18B18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17002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103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Is the Association Between Alcoholism And Depression Influenced By Employment Status In The United States Of America? 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Eric  Gadzi</dc:creator>
  <cp:lastModifiedBy>Eric  Gadzi</cp:lastModifiedBy>
  <cp:revision>9</cp:revision>
  <dcterms:created xsi:type="dcterms:W3CDTF">2020-12-07T14:58:58Z</dcterms:created>
  <dcterms:modified xsi:type="dcterms:W3CDTF">2020-12-08T09:00:24Z</dcterms:modified>
</cp:coreProperties>
</file>