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7ED3-60F4-46B6-9CFF-260A48CB2AFD}" type="datetimeFigureOut">
              <a:rPr lang="zh-CN" altLang="en-US" smtClean="0"/>
              <a:t>2018-08-11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7536-8DAB-4915-976A-88B8CD8C9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127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7ED3-60F4-46B6-9CFF-260A48CB2AFD}" type="datetimeFigureOut">
              <a:rPr lang="zh-CN" altLang="en-US" smtClean="0"/>
              <a:t>2018-08-11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7536-8DAB-4915-976A-88B8CD8C9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12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7ED3-60F4-46B6-9CFF-260A48CB2AFD}" type="datetimeFigureOut">
              <a:rPr lang="zh-CN" altLang="en-US" smtClean="0"/>
              <a:t>2018-08-11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7536-8DAB-4915-976A-88B8CD8C9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7ED3-60F4-46B6-9CFF-260A48CB2AFD}" type="datetimeFigureOut">
              <a:rPr lang="zh-CN" altLang="en-US" smtClean="0"/>
              <a:t>2018-08-11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7536-8DAB-4915-976A-88B8CD8C9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52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7ED3-60F4-46B6-9CFF-260A48CB2AFD}" type="datetimeFigureOut">
              <a:rPr lang="zh-CN" altLang="en-US" smtClean="0"/>
              <a:t>2018-08-11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7536-8DAB-4915-976A-88B8CD8C9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43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7ED3-60F4-46B6-9CFF-260A48CB2AFD}" type="datetimeFigureOut">
              <a:rPr lang="zh-CN" altLang="en-US" smtClean="0"/>
              <a:t>2018-08-11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7536-8DAB-4915-976A-88B8CD8C9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07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7ED3-60F4-46B6-9CFF-260A48CB2AFD}" type="datetimeFigureOut">
              <a:rPr lang="zh-CN" altLang="en-US" smtClean="0"/>
              <a:t>2018-08-11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7536-8DAB-4915-976A-88B8CD8C9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78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7ED3-60F4-46B6-9CFF-260A48CB2AFD}" type="datetimeFigureOut">
              <a:rPr lang="zh-CN" altLang="en-US" smtClean="0"/>
              <a:t>2018-08-11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7536-8DAB-4915-976A-88B8CD8C9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27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7ED3-60F4-46B6-9CFF-260A48CB2AFD}" type="datetimeFigureOut">
              <a:rPr lang="zh-CN" altLang="en-US" smtClean="0"/>
              <a:t>2018-08-11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7536-8DAB-4915-976A-88B8CD8C9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524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7ED3-60F4-46B6-9CFF-260A48CB2AFD}" type="datetimeFigureOut">
              <a:rPr lang="zh-CN" altLang="en-US" smtClean="0"/>
              <a:t>2018-08-11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7536-8DAB-4915-976A-88B8CD8C9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200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7ED3-60F4-46B6-9CFF-260A48CB2AFD}" type="datetimeFigureOut">
              <a:rPr lang="zh-CN" altLang="en-US" smtClean="0"/>
              <a:t>2018-08-11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7536-8DAB-4915-976A-88B8CD8C9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42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97ED3-60F4-46B6-9CFF-260A48CB2AFD}" type="datetimeFigureOut">
              <a:rPr lang="zh-CN" altLang="en-US" smtClean="0"/>
              <a:t>2018-08-11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57536-8DAB-4915-976A-88B8CD8C9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2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4635374"/>
            <a:ext cx="8419723" cy="1620571"/>
          </a:xfrm>
          <a:prstGeom prst="rect">
            <a:avLst/>
          </a:prstGeom>
          <a:solidFill>
            <a:schemeClr val="bg1">
              <a:lumMod val="50000"/>
              <a:alpha val="25098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475" y="1"/>
            <a:ext cx="4012029" cy="224146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42" y="100622"/>
            <a:ext cx="7816638" cy="442158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2207" y="2806576"/>
            <a:ext cx="4102564" cy="22988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5357" y="4861711"/>
            <a:ext cx="80543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3200" b="1" dirty="0" err="1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SpeConv</a:t>
            </a:r>
            <a:r>
              <a:rPr lang="zh-CN" altLang="en-US" sz="3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深度学习的视频补帧 插帧</a:t>
            </a:r>
            <a:endParaRPr lang="en-US" altLang="zh-CN" sz="32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11387" y="5932779"/>
            <a:ext cx="1711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尤鱼哥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bilibili</a:t>
            </a:r>
            <a:endParaRPr lang="en-US" altLang="zh-CN" dirty="0"/>
          </a:p>
          <a:p>
            <a:r>
              <a:rPr lang="en-US" altLang="zh-CN" dirty="0" smtClean="0"/>
              <a:t>        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310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44855"/>
            <a:ext cx="8555525" cy="11860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69957" y="1846905"/>
            <a:ext cx="1055634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一、结果演示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二、横向对比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paper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解读与优化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五、手把手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aws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云端部署实现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0090" y="226336"/>
            <a:ext cx="80543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3200" b="1" dirty="0" err="1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SpeConv</a:t>
            </a:r>
            <a:r>
              <a:rPr lang="zh-CN" altLang="en-US" sz="3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深度学习的视频补帧 插帧</a:t>
            </a:r>
            <a:endParaRPr lang="en-US" altLang="zh-CN" sz="32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00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5303"/>
            <a:ext cx="10515600" cy="460166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一、结果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二、横向对比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SpeConv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优点：效果好，不易变形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缺点：转场、画面快速移动时容易出错、未对视频优化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SVP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、光流法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优点：耗费资源少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SVP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只能观看，无法代码处理导出视频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144855"/>
            <a:ext cx="8555525" cy="11860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0090" y="226336"/>
            <a:ext cx="80543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3200" b="1" dirty="0" err="1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SpeConv</a:t>
            </a:r>
            <a:r>
              <a:rPr lang="zh-CN" altLang="en-US" sz="3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深度学习的视频补帧 插帧</a:t>
            </a:r>
            <a:endParaRPr lang="en-US" altLang="zh-CN" sz="32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073" y="1801639"/>
            <a:ext cx="2699043" cy="4493018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V="1">
            <a:off x="3449370" y="4771176"/>
            <a:ext cx="5649363" cy="18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981038" y="6364586"/>
            <a:ext cx="3210962" cy="38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/>
              <a:t>ef</a:t>
            </a:r>
            <a:r>
              <a:rPr lang="en-US" altLang="zh-CN" i="1" dirty="0"/>
              <a:t> - a fairy tale of two</a:t>
            </a:r>
            <a:r>
              <a:rPr lang="en-US" altLang="zh-CN" i="1" dirty="0" smtClean="0"/>
              <a:t>. [Opening] 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95698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paper</a:t>
            </a:r>
          </a:p>
          <a:p>
            <a:r>
              <a:rPr lang="en-US" altLang="zh-CN" sz="1800" i="1" u="sng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http://web.cecs.pdx.edu/~fliu/project/adaconv/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144855"/>
            <a:ext cx="8555525" cy="11860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0090" y="226336"/>
            <a:ext cx="80543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3200" b="1" dirty="0" err="1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SpeConv</a:t>
            </a:r>
            <a:r>
              <a:rPr lang="zh-CN" altLang="en-US" sz="3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深度学习的视频补帧 插帧</a:t>
            </a:r>
            <a:endParaRPr lang="en-US" altLang="zh-CN" sz="32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863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44855"/>
            <a:ext cx="8555525" cy="11860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0090" y="226336"/>
            <a:ext cx="80543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3200" b="1" dirty="0" err="1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SpeConv</a:t>
            </a:r>
            <a:r>
              <a:rPr lang="zh-CN" altLang="en-US" sz="3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深度学习的视频补帧 插帧</a:t>
            </a:r>
            <a:endParaRPr lang="en-US" altLang="zh-CN" sz="32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5513" y="1801640"/>
            <a:ext cx="806663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五、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aws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云端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aws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账号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绑定信用卡 （某宝礼品卡）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获得一个免费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可跑一些小玩意儿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根据官网教程登陆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putty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winSCP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，熟悉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request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一台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p3.x2large (Tesla P100) </a:t>
            </a: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天后获得许可，申请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Ubuntu Deep Learning AMI </a:t>
            </a: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909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44855"/>
            <a:ext cx="8555525" cy="11860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0090" y="226336"/>
            <a:ext cx="80543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3200" b="1" dirty="0" err="1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SpeConv</a:t>
            </a:r>
            <a:r>
              <a:rPr lang="zh-CN" altLang="en-US" sz="3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深度学习的视频补帧 插帧</a:t>
            </a:r>
            <a:endParaRPr lang="en-US" altLang="zh-CN" sz="32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010" y="144855"/>
            <a:ext cx="5957961" cy="638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4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910" y="533778"/>
            <a:ext cx="8086725" cy="1752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910" y="3448001"/>
            <a:ext cx="7696200" cy="8667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90910" y="2544024"/>
            <a:ext cx="5325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(Pip install </a:t>
            </a:r>
            <a:r>
              <a:rPr lang="en-US" altLang="zh-CN" dirty="0" err="1" smtClean="0"/>
              <a:t>cffi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 smtClean="0"/>
              <a:t>Pip install </a:t>
            </a:r>
            <a:r>
              <a:rPr lang="en-US" altLang="zh-CN" dirty="0" err="1" smtClean="0"/>
              <a:t>moviepy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910" y="4915087"/>
            <a:ext cx="5638800" cy="14859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80657" y="3612333"/>
            <a:ext cx="1310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开始生成</a:t>
            </a:r>
            <a:endParaRPr lang="en-US" altLang="zh-CN" dirty="0" smtClean="0"/>
          </a:p>
          <a:p>
            <a:r>
              <a:rPr lang="zh-CN" altLang="en-US" dirty="0" smtClean="0"/>
              <a:t>中间帧：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80657" y="5232903"/>
            <a:ext cx="111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音轨合成：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590910" y="3051018"/>
            <a:ext cx="355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r>
              <a:rPr lang="en-US" altLang="zh-CN" dirty="0" smtClean="0"/>
              <a:t>ash </a:t>
            </a:r>
            <a:r>
              <a:rPr lang="en-US" altLang="zh-CN" dirty="0" err="1" smtClean="0"/>
              <a:t>install.bash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72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276</Words>
  <Application>Microsoft Office PowerPoint</Application>
  <PresentationFormat>宽屏</PresentationFormat>
  <Paragraphs>47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尤晟</dc:creator>
  <cp:lastModifiedBy>尤晟</cp:lastModifiedBy>
  <cp:revision>14</cp:revision>
  <dcterms:created xsi:type="dcterms:W3CDTF">2018-08-07T13:57:10Z</dcterms:created>
  <dcterms:modified xsi:type="dcterms:W3CDTF">2018-08-11T08:37:02Z</dcterms:modified>
</cp:coreProperties>
</file>