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7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7ED3-60F4-46B6-9CFF-260A48CB2AFD}" type="datetimeFigureOut">
              <a:rPr lang="zh-CN" altLang="en-US" smtClean="0"/>
              <a:t>2018-08-08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635374"/>
            <a:ext cx="8419723" cy="1620571"/>
          </a:xfrm>
          <a:prstGeom prst="rect">
            <a:avLst/>
          </a:prstGeom>
          <a:solidFill>
            <a:schemeClr val="bg1">
              <a:lumMod val="50000"/>
              <a:alpha val="25098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75" y="1"/>
            <a:ext cx="4012029" cy="224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2" y="100622"/>
            <a:ext cx="7816638" cy="4421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207" y="2806576"/>
            <a:ext cx="4102564" cy="2298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357" y="4861711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1387" y="5932779"/>
            <a:ext cx="17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尤鱼哥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bilibili</a:t>
            </a:r>
            <a:endParaRPr lang="en-US" altLang="zh-CN" dirty="0"/>
          </a:p>
          <a:p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1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9957" y="1846905"/>
            <a:ext cx="10556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一、结果演示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解读与优化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五、手把手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云端部署实现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601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优点：效果好，不易变形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缺点：转场、画面快速移动时容易出错、未对视频优化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、光流法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优点：耗费资源少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只能观看，无法代码处理导出视频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73" y="1801639"/>
            <a:ext cx="2699043" cy="449301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449370" y="4771176"/>
            <a:ext cx="5649363" cy="1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81038" y="6364586"/>
            <a:ext cx="3210962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ef</a:t>
            </a:r>
            <a:r>
              <a:rPr lang="en-US" altLang="zh-CN" i="1" dirty="0"/>
              <a:t> - a fairy tale of two</a:t>
            </a:r>
            <a:r>
              <a:rPr lang="en-US" altLang="zh-CN" i="1" dirty="0" smtClean="0"/>
              <a:t>. [Opening]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569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r>
              <a:rPr lang="en-US" altLang="zh-CN" sz="1800" i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http://web.cecs.pdx.edu/~fliu/project/adaconv/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3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162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尤晟</dc:creator>
  <cp:lastModifiedBy>尤晟</cp:lastModifiedBy>
  <cp:revision>11</cp:revision>
  <dcterms:created xsi:type="dcterms:W3CDTF">2018-08-07T13:57:10Z</dcterms:created>
  <dcterms:modified xsi:type="dcterms:W3CDTF">2018-08-08T13:12:21Z</dcterms:modified>
</cp:coreProperties>
</file>