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4AD967B-B5FD-4518-AF43-65F6F167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of Science Ratings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C3B95A7-7289-4B67-BFBD-52B13E677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Opinion from Rate My professor Website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5B78E36A-D6A5-4982-B236-48D3CE33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7" y="0"/>
            <a:ext cx="9362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64DD39CE-AF40-4136-941E-7F0E3E81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7" y="0"/>
            <a:ext cx="9362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A824163-8155-04B1-B793-2305FBEB9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083" y="643466"/>
            <a:ext cx="69638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1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College of Science Ratings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Science Ratings</dc:title>
  <dc:creator/>
  <cp:lastModifiedBy>Muhirwa Eric Kalisa</cp:lastModifiedBy>
  <cp:revision>1</cp:revision>
  <dcterms:created xsi:type="dcterms:W3CDTF">2023-04-24T00:20:02Z</dcterms:created>
  <dcterms:modified xsi:type="dcterms:W3CDTF">2023-04-26T23:52:15Z</dcterms:modified>
</cp:coreProperties>
</file>