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7E03DFD-63EC-45D3-A5BA-38A20A4D5BC5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A360CC8-B078-48A6-9D2E-94C24A7A86E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074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DFD-63EC-45D3-A5BA-38A20A4D5BC5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0CC8-B078-48A6-9D2E-94C24A7A8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9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DFD-63EC-45D3-A5BA-38A20A4D5BC5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0CC8-B078-48A6-9D2E-94C24A7A86E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362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DFD-63EC-45D3-A5BA-38A20A4D5BC5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0CC8-B078-48A6-9D2E-94C24A7A86E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397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DFD-63EC-45D3-A5BA-38A20A4D5BC5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0CC8-B078-48A6-9D2E-94C24A7A8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27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DFD-63EC-45D3-A5BA-38A20A4D5BC5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0CC8-B078-48A6-9D2E-94C24A7A86E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041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DFD-63EC-45D3-A5BA-38A20A4D5BC5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0CC8-B078-48A6-9D2E-94C24A7A86E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929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DFD-63EC-45D3-A5BA-38A20A4D5BC5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0CC8-B078-48A6-9D2E-94C24A7A86E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477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DFD-63EC-45D3-A5BA-38A20A4D5BC5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0CC8-B078-48A6-9D2E-94C24A7A86E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93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DFD-63EC-45D3-A5BA-38A20A4D5BC5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0CC8-B078-48A6-9D2E-94C24A7A8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DFD-63EC-45D3-A5BA-38A20A4D5BC5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0CC8-B078-48A6-9D2E-94C24A7A86E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14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DFD-63EC-45D3-A5BA-38A20A4D5BC5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0CC8-B078-48A6-9D2E-94C24A7A8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1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DFD-63EC-45D3-A5BA-38A20A4D5BC5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0CC8-B078-48A6-9D2E-94C24A7A86E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87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DFD-63EC-45D3-A5BA-38A20A4D5BC5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0CC8-B078-48A6-9D2E-94C24A7A86E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76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DFD-63EC-45D3-A5BA-38A20A4D5BC5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0CC8-B078-48A6-9D2E-94C24A7A8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5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DFD-63EC-45D3-A5BA-38A20A4D5BC5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0CC8-B078-48A6-9D2E-94C24A7A86E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16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3DFD-63EC-45D3-A5BA-38A20A4D5BC5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0CC8-B078-48A6-9D2E-94C24A7A8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16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E03DFD-63EC-45D3-A5BA-38A20A4D5BC5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A360CC8-B078-48A6-9D2E-94C24A7A8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3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FE734-37CE-4A45-874A-41B70771D7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ROLE OF AFRICAN CULTURE IN SHAPING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573634-96FC-47E7-B1CD-D8E13FEA73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Subtitle: Exploring the intersection of tradition and innovation</a:t>
            </a:r>
          </a:p>
          <a:p>
            <a:r>
              <a:rPr lang="en-US" dirty="0"/>
              <a:t>Name: Eric Anthony Kamau</a:t>
            </a:r>
          </a:p>
          <a:p>
            <a:r>
              <a:rPr lang="en-US" dirty="0"/>
              <a:t>Date:August2024</a:t>
            </a:r>
          </a:p>
        </p:txBody>
      </p:sp>
    </p:spTree>
    <p:extLst>
      <p:ext uri="{BB962C8B-B14F-4D97-AF65-F5344CB8AC3E}">
        <p14:creationId xmlns:p14="http://schemas.microsoft.com/office/powerpoint/2010/main" val="3022566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628D-F88D-41D8-AD4C-A1FE0D57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6376C-A4DF-411C-A139-B83BDDFBE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 of the key points:</a:t>
            </a:r>
          </a:p>
          <a:p>
            <a:r>
              <a:rPr lang="en-US" dirty="0"/>
              <a:t> The importance of African culture in tech development, the role of communal problem-solving, and the future of culturally relevant technology.</a:t>
            </a:r>
          </a:p>
          <a:p>
            <a:r>
              <a:rPr lang="en-US" dirty="0"/>
              <a:t>Final thoughts on the responsibility of IT professionals to develop solutions that respect and enhance African culture.</a:t>
            </a:r>
          </a:p>
        </p:txBody>
      </p:sp>
    </p:spTree>
    <p:extLst>
      <p:ext uri="{BB962C8B-B14F-4D97-AF65-F5344CB8AC3E}">
        <p14:creationId xmlns:p14="http://schemas.microsoft.com/office/powerpoint/2010/main" val="1719252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81D81-4742-4012-A5B6-E1D78D190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4ADFB-F34E-4120-A47B-10925A169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the African culture ,rich in traditions ,values and practices</a:t>
            </a:r>
          </a:p>
          <a:p>
            <a:r>
              <a:rPr lang="en-US" dirty="0"/>
              <a:t>The influence of the culture on the development of technology solutions that meet specific need of African communities</a:t>
            </a:r>
          </a:p>
          <a:p>
            <a:r>
              <a:rPr lang="en-US" dirty="0"/>
              <a:t>The growing practice of creating culturally relevant technology</a:t>
            </a:r>
          </a:p>
        </p:txBody>
      </p:sp>
    </p:spTree>
    <p:extLst>
      <p:ext uri="{BB962C8B-B14F-4D97-AF65-F5344CB8AC3E}">
        <p14:creationId xmlns:p14="http://schemas.microsoft.com/office/powerpoint/2010/main" val="2484204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191A-5C37-4CB7-AF05-308882D3E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African culture and 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B9275-9E44-4D81-8614-D9F314546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traditional problem solving issues in African societies come to the communal aspect of how the community collaborates to find </a:t>
            </a:r>
            <a:r>
              <a:rPr lang="en-US" dirty="0" err="1"/>
              <a:t>soltions</a:t>
            </a:r>
            <a:endParaRPr lang="en-US" dirty="0"/>
          </a:p>
          <a:p>
            <a:r>
              <a:rPr lang="en-US" dirty="0"/>
              <a:t>Examples of how these </a:t>
            </a:r>
            <a:r>
              <a:rPr lang="en-US" dirty="0" err="1"/>
              <a:t>rinciples</a:t>
            </a:r>
            <a:r>
              <a:rPr lang="en-US" dirty="0"/>
              <a:t> can be applied to technology development.</a:t>
            </a:r>
          </a:p>
        </p:txBody>
      </p:sp>
    </p:spTree>
    <p:extLst>
      <p:ext uri="{BB962C8B-B14F-4D97-AF65-F5344CB8AC3E}">
        <p14:creationId xmlns:p14="http://schemas.microsoft.com/office/powerpoint/2010/main" val="81468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66C5D-0B93-4672-941B-2E6644F4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Cultural relevant Tech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9BD31-F047-4E49-9D97-E633FE201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Study 1: Mobile payment systems (e.g., M-</a:t>
            </a:r>
            <a:r>
              <a:rPr lang="en-US" dirty="0" err="1"/>
              <a:t>Pesa</a:t>
            </a:r>
            <a:r>
              <a:rPr lang="en-US" dirty="0"/>
              <a:t>) that are tailored to the African market.</a:t>
            </a:r>
          </a:p>
          <a:p>
            <a:endParaRPr lang="en-US" dirty="0"/>
          </a:p>
          <a:p>
            <a:r>
              <a:rPr lang="en-US" dirty="0"/>
              <a:t>Case Study 2: Healthcare applications that incorporate traditional practices (e.g., apps for telemedicine in rural areas).</a:t>
            </a:r>
          </a:p>
          <a:p>
            <a:r>
              <a:rPr lang="en-US" dirty="0"/>
              <a:t>Emphasis on understanding local needs and contexts when designing tech solutions.</a:t>
            </a:r>
          </a:p>
        </p:txBody>
      </p:sp>
    </p:spTree>
    <p:extLst>
      <p:ext uri="{BB962C8B-B14F-4D97-AF65-F5344CB8AC3E}">
        <p14:creationId xmlns:p14="http://schemas.microsoft.com/office/powerpoint/2010/main" val="246900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FBD9C-52A4-46C4-8825-0E58D188E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Role of Language and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3A83B-6358-4899-9B75-F94B7DDAC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Importance of incorporating African languages in technology platforms.</a:t>
            </a:r>
          </a:p>
          <a:p>
            <a:r>
              <a:rPr lang="en-US" dirty="0"/>
              <a:t>How language influences user experience and adoption of technology.</a:t>
            </a:r>
          </a:p>
          <a:p>
            <a:r>
              <a:rPr lang="en-US" dirty="0"/>
              <a:t>Examples of apps and websites available in indigenous African languages include google translate</a:t>
            </a:r>
          </a:p>
        </p:txBody>
      </p:sp>
    </p:spTree>
    <p:extLst>
      <p:ext uri="{BB962C8B-B14F-4D97-AF65-F5344CB8AC3E}">
        <p14:creationId xmlns:p14="http://schemas.microsoft.com/office/powerpoint/2010/main" val="132278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B523B-40C1-422E-9309-7CBADF70F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Gender Awareness in African Culture and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B8FCB-0142-4289-B0CA-25D6849A8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Gender roles and their impact on technology use in African communities.</a:t>
            </a:r>
          </a:p>
          <a:p>
            <a:r>
              <a:rPr lang="en-US" dirty="0"/>
              <a:t>The importance of designing technology solutions that are accessible and beneficial to both men and women</a:t>
            </a:r>
          </a:p>
          <a:p>
            <a:r>
              <a:rPr lang="en-US" dirty="0"/>
              <a:t>.Discussion on empowering women through technology in areas like education, health, and entrepreneurship.</a:t>
            </a:r>
          </a:p>
        </p:txBody>
      </p:sp>
    </p:spTree>
    <p:extLst>
      <p:ext uri="{BB962C8B-B14F-4D97-AF65-F5344CB8AC3E}">
        <p14:creationId xmlns:p14="http://schemas.microsoft.com/office/powerpoint/2010/main" val="249514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B802D-4877-44F0-AB0B-3BC6BAA8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Challenges in Integrating African Culture and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070F-9228-4A1A-B797-E7A9E2FDD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Cultural resistance to new technologies in some communities.</a:t>
            </a:r>
          </a:p>
          <a:p>
            <a:r>
              <a:rPr lang="en-US" dirty="0"/>
              <a:t>Balancing tradition with innovation—how to respect cultural norms while promoting progress.</a:t>
            </a:r>
          </a:p>
          <a:p>
            <a:r>
              <a:rPr lang="en-US" dirty="0"/>
              <a:t>Examples of challenges faced when introducing new technologies in traditional settings.</a:t>
            </a:r>
          </a:p>
        </p:txBody>
      </p:sp>
    </p:spTree>
    <p:extLst>
      <p:ext uri="{BB962C8B-B14F-4D97-AF65-F5344CB8AC3E}">
        <p14:creationId xmlns:p14="http://schemas.microsoft.com/office/powerpoint/2010/main" val="197487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6C7A-7275-441F-9356-A2FDEF6DA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 for IT Professionals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25C12-C513-4EE7-8C65-18CE0AE8F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potential for IT professionals to create solutions that are culturally sensitive and relevant.</a:t>
            </a:r>
          </a:p>
          <a:p>
            <a:r>
              <a:rPr lang="en-US" dirty="0"/>
              <a:t>How understanding African culture can lead to better design and more successful technology implementations</a:t>
            </a:r>
          </a:p>
          <a:p>
            <a:r>
              <a:rPr lang="en-US" dirty="0"/>
              <a:t>.Opportunities in sectors like agriculture, education, and healthcare.</a:t>
            </a:r>
          </a:p>
        </p:txBody>
      </p:sp>
    </p:spTree>
    <p:extLst>
      <p:ext uri="{BB962C8B-B14F-4D97-AF65-F5344CB8AC3E}">
        <p14:creationId xmlns:p14="http://schemas.microsoft.com/office/powerpoint/2010/main" val="4071768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717F-3544-4FA9-9011-0121AEA9B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Future of African Culture in Tech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7C8F8-40F3-4077-8149-EFB54F989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future role of African culture in shaping the tech industry.</a:t>
            </a:r>
          </a:p>
          <a:p>
            <a:r>
              <a:rPr lang="en-US" dirty="0"/>
              <a:t>Predictions for how culture will continue to influence technology trends in Africa.</a:t>
            </a:r>
          </a:p>
          <a:p>
            <a:r>
              <a:rPr lang="en-US" dirty="0"/>
              <a:t>The need for continuous innovation that respects and incorporates cultural values.</a:t>
            </a:r>
          </a:p>
        </p:txBody>
      </p:sp>
    </p:spTree>
    <p:extLst>
      <p:ext uri="{BB962C8B-B14F-4D97-AF65-F5344CB8AC3E}">
        <p14:creationId xmlns:p14="http://schemas.microsoft.com/office/powerpoint/2010/main" val="1100031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</TotalTime>
  <Words>437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THE ROLE OF AFRICAN CULTURE IN SHAPING TECHNOLOGY</vt:lpstr>
      <vt:lpstr>INTRODUCTION</vt:lpstr>
      <vt:lpstr>African culture and Problem solving</vt:lpstr>
      <vt:lpstr>Examples of Cultural relevant Tech Solutions</vt:lpstr>
      <vt:lpstr>The Role of Language and Communication</vt:lpstr>
      <vt:lpstr>Gender Awareness in African Culture and Technology</vt:lpstr>
      <vt:lpstr> Challenges in Integrating African Culture and Technology</vt:lpstr>
      <vt:lpstr>Opportunities for IT Professionals</vt:lpstr>
      <vt:lpstr>The Future of African Culture in Tech Development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THEROLE OF AFRICAN CULTURE IN SHAPING TECHNOLOGY</dc:title>
  <dc:creator>Eric Kamau</dc:creator>
  <cp:lastModifiedBy>Eric Kamau</cp:lastModifiedBy>
  <cp:revision>2</cp:revision>
  <dcterms:created xsi:type="dcterms:W3CDTF">2024-08-18T08:47:28Z</dcterms:created>
  <dcterms:modified xsi:type="dcterms:W3CDTF">2024-08-18T09:01:33Z</dcterms:modified>
</cp:coreProperties>
</file>