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9"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387861-5A37-4C48-980C-6A8264733BF4}" type="datetimeFigureOut">
              <a:rPr lang="en-US" smtClean="0"/>
              <a:t>8/18/2024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0B4A9F2-222C-4C4A-9F25-BDF93149E97E}" type="slidenum">
              <a:rPr lang="en-US" smtClean="0"/>
              <a:t>‹#›</a:t>
            </a:fld>
            <a:endParaRPr lang="en-US"/>
          </a:p>
        </p:txBody>
      </p:sp>
    </p:spTree>
    <p:extLst>
      <p:ext uri="{BB962C8B-B14F-4D97-AF65-F5344CB8AC3E}">
        <p14:creationId xmlns:p14="http://schemas.microsoft.com/office/powerpoint/2010/main" val="1665971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387861-5A37-4C48-980C-6A8264733BF4}"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4A9F2-222C-4C4A-9F25-BDF93149E97E}" type="slidenum">
              <a:rPr lang="en-US" smtClean="0"/>
              <a:t>‹#›</a:t>
            </a:fld>
            <a:endParaRPr lang="en-US"/>
          </a:p>
        </p:txBody>
      </p:sp>
    </p:spTree>
    <p:extLst>
      <p:ext uri="{BB962C8B-B14F-4D97-AF65-F5344CB8AC3E}">
        <p14:creationId xmlns:p14="http://schemas.microsoft.com/office/powerpoint/2010/main" val="3781494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87861-5A37-4C48-980C-6A8264733BF4}"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4A9F2-222C-4C4A-9F25-BDF93149E97E}" type="slidenum">
              <a:rPr lang="en-US" smtClean="0"/>
              <a:t>‹#›</a:t>
            </a:fld>
            <a:endParaRPr lang="en-US"/>
          </a:p>
        </p:txBody>
      </p:sp>
    </p:spTree>
    <p:extLst>
      <p:ext uri="{BB962C8B-B14F-4D97-AF65-F5344CB8AC3E}">
        <p14:creationId xmlns:p14="http://schemas.microsoft.com/office/powerpoint/2010/main" val="215670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87861-5A37-4C48-980C-6A8264733BF4}"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4A9F2-222C-4C4A-9F25-BDF93149E97E}" type="slidenum">
              <a:rPr lang="en-US" smtClean="0"/>
              <a:t>‹#›</a:t>
            </a:fld>
            <a:endParaRPr lang="en-US"/>
          </a:p>
        </p:txBody>
      </p:sp>
    </p:spTree>
    <p:extLst>
      <p:ext uri="{BB962C8B-B14F-4D97-AF65-F5344CB8AC3E}">
        <p14:creationId xmlns:p14="http://schemas.microsoft.com/office/powerpoint/2010/main" val="72844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87861-5A37-4C48-980C-6A8264733BF4}"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4A9F2-222C-4C4A-9F25-BDF93149E97E}" type="slidenum">
              <a:rPr lang="en-US" smtClean="0"/>
              <a:t>‹#›</a:t>
            </a:fld>
            <a:endParaRPr lang="en-US"/>
          </a:p>
        </p:txBody>
      </p:sp>
    </p:spTree>
    <p:extLst>
      <p:ext uri="{BB962C8B-B14F-4D97-AF65-F5344CB8AC3E}">
        <p14:creationId xmlns:p14="http://schemas.microsoft.com/office/powerpoint/2010/main" val="3751820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87861-5A37-4C48-980C-6A8264733BF4}"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4A9F2-222C-4C4A-9F25-BDF93149E97E}" type="slidenum">
              <a:rPr lang="en-US" smtClean="0"/>
              <a:t>‹#›</a:t>
            </a:fld>
            <a:endParaRPr lang="en-US"/>
          </a:p>
        </p:txBody>
      </p:sp>
    </p:spTree>
    <p:extLst>
      <p:ext uri="{BB962C8B-B14F-4D97-AF65-F5344CB8AC3E}">
        <p14:creationId xmlns:p14="http://schemas.microsoft.com/office/powerpoint/2010/main" val="2284098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87861-5A37-4C48-980C-6A8264733BF4}"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4A9F2-222C-4C4A-9F25-BDF93149E97E}" type="slidenum">
              <a:rPr lang="en-US" smtClean="0"/>
              <a:t>‹#›</a:t>
            </a:fld>
            <a:endParaRPr lang="en-US"/>
          </a:p>
        </p:txBody>
      </p:sp>
    </p:spTree>
    <p:extLst>
      <p:ext uri="{BB962C8B-B14F-4D97-AF65-F5344CB8AC3E}">
        <p14:creationId xmlns:p14="http://schemas.microsoft.com/office/powerpoint/2010/main" val="3884103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387861-5A37-4C48-980C-6A8264733BF4}"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4A9F2-222C-4C4A-9F25-BDF93149E97E}" type="slidenum">
              <a:rPr lang="en-US" smtClean="0"/>
              <a:t>‹#›</a:t>
            </a:fld>
            <a:endParaRPr lang="en-US"/>
          </a:p>
        </p:txBody>
      </p:sp>
    </p:spTree>
    <p:extLst>
      <p:ext uri="{BB962C8B-B14F-4D97-AF65-F5344CB8AC3E}">
        <p14:creationId xmlns:p14="http://schemas.microsoft.com/office/powerpoint/2010/main" val="2489814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387861-5A37-4C48-980C-6A8264733BF4}"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4A9F2-222C-4C4A-9F25-BDF93149E97E}" type="slidenum">
              <a:rPr lang="en-US" smtClean="0"/>
              <a:t>‹#›</a:t>
            </a:fld>
            <a:endParaRPr lang="en-US"/>
          </a:p>
        </p:txBody>
      </p:sp>
    </p:spTree>
    <p:extLst>
      <p:ext uri="{BB962C8B-B14F-4D97-AF65-F5344CB8AC3E}">
        <p14:creationId xmlns:p14="http://schemas.microsoft.com/office/powerpoint/2010/main" val="3843595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387861-5A37-4C48-980C-6A8264733BF4}"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0B4A9F2-222C-4C4A-9F25-BDF93149E97E}" type="slidenum">
              <a:rPr lang="en-US" smtClean="0"/>
              <a:t>‹#›</a:t>
            </a:fld>
            <a:endParaRPr lang="en-US"/>
          </a:p>
        </p:txBody>
      </p:sp>
    </p:spTree>
    <p:extLst>
      <p:ext uri="{BB962C8B-B14F-4D97-AF65-F5344CB8AC3E}">
        <p14:creationId xmlns:p14="http://schemas.microsoft.com/office/powerpoint/2010/main" val="538836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87861-5A37-4C48-980C-6A8264733BF4}"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4A9F2-222C-4C4A-9F25-BDF93149E97E}" type="slidenum">
              <a:rPr lang="en-US" smtClean="0"/>
              <a:t>‹#›</a:t>
            </a:fld>
            <a:endParaRPr lang="en-US"/>
          </a:p>
        </p:txBody>
      </p:sp>
    </p:spTree>
    <p:extLst>
      <p:ext uri="{BB962C8B-B14F-4D97-AF65-F5344CB8AC3E}">
        <p14:creationId xmlns:p14="http://schemas.microsoft.com/office/powerpoint/2010/main" val="182093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387861-5A37-4C48-980C-6A8264733BF4}"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4A9F2-222C-4C4A-9F25-BDF93149E97E}" type="slidenum">
              <a:rPr lang="en-US" smtClean="0"/>
              <a:t>‹#›</a:t>
            </a:fld>
            <a:endParaRPr lang="en-US"/>
          </a:p>
        </p:txBody>
      </p:sp>
    </p:spTree>
    <p:extLst>
      <p:ext uri="{BB962C8B-B14F-4D97-AF65-F5344CB8AC3E}">
        <p14:creationId xmlns:p14="http://schemas.microsoft.com/office/powerpoint/2010/main" val="3561857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387861-5A37-4C48-980C-6A8264733BF4}" type="datetimeFigureOut">
              <a:rPr lang="en-US" smtClean="0"/>
              <a:t>8/18/2024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4A9F2-222C-4C4A-9F25-BDF93149E97E}" type="slidenum">
              <a:rPr lang="en-US" smtClean="0"/>
              <a:t>‹#›</a:t>
            </a:fld>
            <a:endParaRPr lang="en-US"/>
          </a:p>
        </p:txBody>
      </p:sp>
    </p:spTree>
    <p:extLst>
      <p:ext uri="{BB962C8B-B14F-4D97-AF65-F5344CB8AC3E}">
        <p14:creationId xmlns:p14="http://schemas.microsoft.com/office/powerpoint/2010/main" val="31052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387861-5A37-4C48-980C-6A8264733BF4}" type="datetimeFigureOut">
              <a:rPr lang="en-US" smtClean="0"/>
              <a:t>8/18/2024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B4A9F2-222C-4C4A-9F25-BDF93149E97E}" type="slidenum">
              <a:rPr lang="en-US" smtClean="0"/>
              <a:t>‹#›</a:t>
            </a:fld>
            <a:endParaRPr lang="en-US"/>
          </a:p>
        </p:txBody>
      </p:sp>
    </p:spTree>
    <p:extLst>
      <p:ext uri="{BB962C8B-B14F-4D97-AF65-F5344CB8AC3E}">
        <p14:creationId xmlns:p14="http://schemas.microsoft.com/office/powerpoint/2010/main" val="2137566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87861-5A37-4C48-980C-6A8264733BF4}" type="datetimeFigureOut">
              <a:rPr lang="en-US" smtClean="0"/>
              <a:t>8/18/2024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B4A9F2-222C-4C4A-9F25-BDF93149E97E}" type="slidenum">
              <a:rPr lang="en-US" smtClean="0"/>
              <a:t>‹#›</a:t>
            </a:fld>
            <a:endParaRPr lang="en-US"/>
          </a:p>
        </p:txBody>
      </p:sp>
    </p:spTree>
    <p:extLst>
      <p:ext uri="{BB962C8B-B14F-4D97-AF65-F5344CB8AC3E}">
        <p14:creationId xmlns:p14="http://schemas.microsoft.com/office/powerpoint/2010/main" val="1163808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387861-5A37-4C48-980C-6A8264733BF4}"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4A9F2-222C-4C4A-9F25-BDF93149E97E}" type="slidenum">
              <a:rPr lang="en-US" smtClean="0"/>
              <a:t>‹#›</a:t>
            </a:fld>
            <a:endParaRPr lang="en-US"/>
          </a:p>
        </p:txBody>
      </p:sp>
    </p:spTree>
    <p:extLst>
      <p:ext uri="{BB962C8B-B14F-4D97-AF65-F5344CB8AC3E}">
        <p14:creationId xmlns:p14="http://schemas.microsoft.com/office/powerpoint/2010/main" val="143212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387861-5A37-4C48-980C-6A8264733BF4}"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4A9F2-222C-4C4A-9F25-BDF93149E97E}" type="slidenum">
              <a:rPr lang="en-US" smtClean="0"/>
              <a:t>‹#›</a:t>
            </a:fld>
            <a:endParaRPr lang="en-US"/>
          </a:p>
        </p:txBody>
      </p:sp>
    </p:spTree>
    <p:extLst>
      <p:ext uri="{BB962C8B-B14F-4D97-AF65-F5344CB8AC3E}">
        <p14:creationId xmlns:p14="http://schemas.microsoft.com/office/powerpoint/2010/main" val="173752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387861-5A37-4C48-980C-6A8264733BF4}" type="datetimeFigureOut">
              <a:rPr lang="en-US" smtClean="0"/>
              <a:t>8/18/2024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B4A9F2-222C-4C4A-9F25-BDF93149E97E}" type="slidenum">
              <a:rPr lang="en-US" smtClean="0"/>
              <a:t>‹#›</a:t>
            </a:fld>
            <a:endParaRPr lang="en-US"/>
          </a:p>
        </p:txBody>
      </p:sp>
    </p:spTree>
    <p:extLst>
      <p:ext uri="{BB962C8B-B14F-4D97-AF65-F5344CB8AC3E}">
        <p14:creationId xmlns:p14="http://schemas.microsoft.com/office/powerpoint/2010/main" val="10569972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91E98-C810-4A87-BBDF-9E2C0661732C}"/>
              </a:ext>
            </a:extLst>
          </p:cNvPr>
          <p:cNvSpPr>
            <a:spLocks noGrp="1"/>
          </p:cNvSpPr>
          <p:nvPr>
            <p:ph type="ctrTitle"/>
          </p:nvPr>
        </p:nvSpPr>
        <p:spPr>
          <a:xfrm>
            <a:off x="1524000" y="228601"/>
            <a:ext cx="9144000" cy="1089212"/>
          </a:xfrm>
        </p:spPr>
        <p:txBody>
          <a:bodyPr/>
          <a:lstStyle/>
          <a:p>
            <a:r>
              <a:rPr lang="en-US" dirty="0"/>
              <a:t>TITLE PAGE</a:t>
            </a:r>
          </a:p>
        </p:txBody>
      </p:sp>
      <p:sp>
        <p:nvSpPr>
          <p:cNvPr id="3" name="Subtitle 2">
            <a:extLst>
              <a:ext uri="{FF2B5EF4-FFF2-40B4-BE49-F238E27FC236}">
                <a16:creationId xmlns:a16="http://schemas.microsoft.com/office/drawing/2014/main" id="{A176B359-22D5-481E-BCEC-968C49350C9F}"/>
              </a:ext>
            </a:extLst>
          </p:cNvPr>
          <p:cNvSpPr>
            <a:spLocks noGrp="1"/>
          </p:cNvSpPr>
          <p:nvPr>
            <p:ph type="subTitle" idx="1"/>
          </p:nvPr>
        </p:nvSpPr>
        <p:spPr>
          <a:xfrm>
            <a:off x="1524000" y="1317813"/>
            <a:ext cx="9144000" cy="4719916"/>
          </a:xfrm>
        </p:spPr>
        <p:txBody>
          <a:bodyPr>
            <a:normAutofit/>
          </a:bodyPr>
          <a:lstStyle/>
          <a:p>
            <a:r>
              <a:rPr lang="en-US" dirty="0"/>
              <a:t>Project Title : </a:t>
            </a:r>
            <a:r>
              <a:rPr lang="en-US" b="1" dirty="0"/>
              <a:t>RED EYE GUARD APPLICATION</a:t>
            </a:r>
          </a:p>
          <a:p>
            <a:r>
              <a:rPr lang="en-US" dirty="0"/>
              <a:t>Author of Project : </a:t>
            </a:r>
            <a:r>
              <a:rPr lang="en-US" b="1" dirty="0"/>
              <a:t>ERIC ANTHONY KAMAU</a:t>
            </a:r>
          </a:p>
          <a:p>
            <a:r>
              <a:rPr lang="en-US" dirty="0"/>
              <a:t>This progress presentation has been submitted to the Department of Information of Technology in the School of Computer Science and Information Technology in partial fulfillment of the requirements for the award of degree in Bachelor of Science Information Technology at </a:t>
            </a:r>
            <a:r>
              <a:rPr lang="en-US" dirty="0" err="1"/>
              <a:t>Dedan</a:t>
            </a:r>
            <a:r>
              <a:rPr lang="en-US" dirty="0"/>
              <a:t> Kimathi University of Technology.</a:t>
            </a:r>
          </a:p>
          <a:p>
            <a:r>
              <a:rPr lang="en-US" b="1" dirty="0"/>
              <a:t>AUGUST 2024  </a:t>
            </a:r>
          </a:p>
        </p:txBody>
      </p:sp>
    </p:spTree>
    <p:extLst>
      <p:ext uri="{BB962C8B-B14F-4D97-AF65-F5344CB8AC3E}">
        <p14:creationId xmlns:p14="http://schemas.microsoft.com/office/powerpoint/2010/main" val="2240514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BCF9-0D6F-4636-8B7C-50BEF5734CA1}"/>
              </a:ext>
            </a:extLst>
          </p:cNvPr>
          <p:cNvSpPr>
            <a:spLocks noGrp="1"/>
          </p:cNvSpPr>
          <p:nvPr>
            <p:ph type="title"/>
          </p:nvPr>
        </p:nvSpPr>
        <p:spPr/>
        <p:txBody>
          <a:bodyPr/>
          <a:lstStyle/>
          <a:p>
            <a:r>
              <a:rPr lang="en-US" dirty="0"/>
              <a:t>DEMO IMAGES</a:t>
            </a:r>
          </a:p>
        </p:txBody>
      </p:sp>
      <p:pic>
        <p:nvPicPr>
          <p:cNvPr id="5" name="Content Placeholder 4">
            <a:extLst>
              <a:ext uri="{FF2B5EF4-FFF2-40B4-BE49-F238E27FC236}">
                <a16:creationId xmlns:a16="http://schemas.microsoft.com/office/drawing/2014/main" id="{C13987B9-3671-4B29-ADF0-0C392BDFC7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18812" y="2613211"/>
            <a:ext cx="2414818" cy="3975847"/>
          </a:xfrm>
        </p:spPr>
      </p:pic>
      <p:pic>
        <p:nvPicPr>
          <p:cNvPr id="9" name="Picture 8">
            <a:extLst>
              <a:ext uri="{FF2B5EF4-FFF2-40B4-BE49-F238E27FC236}">
                <a16:creationId xmlns:a16="http://schemas.microsoft.com/office/drawing/2014/main" id="{48D48B50-74BE-442F-9E44-F64803C216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312" y="2640108"/>
            <a:ext cx="2401888" cy="4056528"/>
          </a:xfrm>
          <a:prstGeom prst="rect">
            <a:avLst/>
          </a:prstGeom>
        </p:spPr>
      </p:pic>
      <p:pic>
        <p:nvPicPr>
          <p:cNvPr id="11" name="Picture 10">
            <a:extLst>
              <a:ext uri="{FF2B5EF4-FFF2-40B4-BE49-F238E27FC236}">
                <a16:creationId xmlns:a16="http://schemas.microsoft.com/office/drawing/2014/main" id="{7496B805-CE18-4DC9-8198-B25362FA8A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8803" y="2640108"/>
            <a:ext cx="2224422" cy="4056528"/>
          </a:xfrm>
          <a:prstGeom prst="rect">
            <a:avLst/>
          </a:prstGeom>
        </p:spPr>
      </p:pic>
      <p:pic>
        <p:nvPicPr>
          <p:cNvPr id="13" name="Picture 12">
            <a:extLst>
              <a:ext uri="{FF2B5EF4-FFF2-40B4-BE49-F238E27FC236}">
                <a16:creationId xmlns:a16="http://schemas.microsoft.com/office/drawing/2014/main" id="{6F6C0F3A-F81B-4AC3-AC3F-BEB31F7C9C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5829" y="2613212"/>
            <a:ext cx="2668172" cy="4083424"/>
          </a:xfrm>
          <a:prstGeom prst="rect">
            <a:avLst/>
          </a:prstGeom>
        </p:spPr>
      </p:pic>
    </p:spTree>
    <p:extLst>
      <p:ext uri="{BB962C8B-B14F-4D97-AF65-F5344CB8AC3E}">
        <p14:creationId xmlns:p14="http://schemas.microsoft.com/office/powerpoint/2010/main" val="3745898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98FE-141F-4283-B123-94145EAF505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BD6E79E-B9A3-43F3-B0AD-6B4FAC6F30AB}"/>
              </a:ext>
            </a:extLst>
          </p:cNvPr>
          <p:cNvSpPr>
            <a:spLocks noGrp="1"/>
          </p:cNvSpPr>
          <p:nvPr>
            <p:ph idx="1"/>
          </p:nvPr>
        </p:nvSpPr>
        <p:spPr>
          <a:xfrm>
            <a:off x="1484310" y="1949825"/>
            <a:ext cx="10018713" cy="3841376"/>
          </a:xfrm>
        </p:spPr>
        <p:txBody>
          <a:bodyPr>
            <a:normAutofit/>
          </a:bodyPr>
          <a:lstStyle/>
          <a:p>
            <a:r>
              <a:rPr lang="en-US" dirty="0"/>
              <a:t>System testing is a process of testing the entire system that is fully functional, in order to ensure the system is bound to all the requirements provided by the client in the form of the functional specification or system specification documentation.</a:t>
            </a:r>
          </a:p>
          <a:p>
            <a:r>
              <a:rPr lang="en-US" dirty="0"/>
              <a:t> While testing my system, I used various techniques for testing to ensure a verifiable procedure of development and giving valid output as per the statement of the functional and non-functional requirements. </a:t>
            </a:r>
          </a:p>
          <a:p>
            <a:r>
              <a:rPr lang="en-US" dirty="0"/>
              <a:t>Testing was achieved from the smallest to the largest modules of the system to understand the requirements of the system</a:t>
            </a:r>
          </a:p>
        </p:txBody>
      </p:sp>
    </p:spTree>
    <p:extLst>
      <p:ext uri="{BB962C8B-B14F-4D97-AF65-F5344CB8AC3E}">
        <p14:creationId xmlns:p14="http://schemas.microsoft.com/office/powerpoint/2010/main" val="1423692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8E421-4E2C-435E-9F3A-A8C8EBC1800B}"/>
              </a:ext>
            </a:extLst>
          </p:cNvPr>
          <p:cNvSpPr>
            <a:spLocks noGrp="1"/>
          </p:cNvSpPr>
          <p:nvPr>
            <p:ph type="title"/>
          </p:nvPr>
        </p:nvSpPr>
        <p:spPr>
          <a:xfrm>
            <a:off x="1484311" y="309283"/>
            <a:ext cx="10018713" cy="1519518"/>
          </a:xfrm>
        </p:spPr>
        <p:txBody>
          <a:bodyPr/>
          <a:lstStyle/>
          <a:p>
            <a:r>
              <a:rPr lang="en-US" dirty="0"/>
              <a:t>ABSTRACT</a:t>
            </a:r>
          </a:p>
        </p:txBody>
      </p:sp>
      <p:sp>
        <p:nvSpPr>
          <p:cNvPr id="3" name="Content Placeholder 2">
            <a:extLst>
              <a:ext uri="{FF2B5EF4-FFF2-40B4-BE49-F238E27FC236}">
                <a16:creationId xmlns:a16="http://schemas.microsoft.com/office/drawing/2014/main" id="{D94274C0-EFE8-498F-AD03-94143DA73119}"/>
              </a:ext>
            </a:extLst>
          </p:cNvPr>
          <p:cNvSpPr>
            <a:spLocks noGrp="1"/>
          </p:cNvSpPr>
          <p:nvPr>
            <p:ph idx="1"/>
          </p:nvPr>
        </p:nvSpPr>
        <p:spPr>
          <a:xfrm>
            <a:off x="1484310" y="1949823"/>
            <a:ext cx="10018713" cy="5096435"/>
          </a:xfrm>
        </p:spPr>
        <p:txBody>
          <a:bodyPr>
            <a:normAutofit/>
          </a:bodyPr>
          <a:lstStyle/>
          <a:p>
            <a:r>
              <a:rPr lang="en-US" dirty="0"/>
              <a:t>Red Eye disease is a big problem because it makes people's eyes red, itchy, and uncomfortable. </a:t>
            </a:r>
          </a:p>
          <a:p>
            <a:r>
              <a:rPr lang="en-US" dirty="0"/>
              <a:t>This eye condition happens for many reasons, like infections, allergies, or things like chemicals irritating the eyes.</a:t>
            </a:r>
          </a:p>
          <a:p>
            <a:r>
              <a:rPr lang="en-US" dirty="0"/>
              <a:t> It can make it hard for people to go about their daily activities and can even lead to serious eye problems if not treated properly.</a:t>
            </a:r>
          </a:p>
          <a:p>
            <a:r>
              <a:rPr lang="en-US" dirty="0"/>
              <a:t>Red Eye Guard is a new application for Android phones that will help people with Red Eye disease. </a:t>
            </a:r>
          </a:p>
          <a:p>
            <a:r>
              <a:rPr lang="en-US" dirty="0"/>
              <a:t>The application has many helpful features to detect, treat, and prevent Red Eye disease. </a:t>
            </a:r>
          </a:p>
          <a:p>
            <a:pPr marL="0" indent="0">
              <a:buNone/>
            </a:pPr>
            <a:endParaRPr lang="en-US" dirty="0"/>
          </a:p>
          <a:p>
            <a:pPr marL="514350" indent="-514350">
              <a:buFont typeface="+mj-lt"/>
              <a:buAutoNum type="romanLcPeriod"/>
            </a:pPr>
            <a:endParaRPr lang="en-US" dirty="0"/>
          </a:p>
          <a:p>
            <a:endParaRPr lang="en-US" dirty="0"/>
          </a:p>
        </p:txBody>
      </p:sp>
    </p:spTree>
    <p:extLst>
      <p:ext uri="{BB962C8B-B14F-4D97-AF65-F5344CB8AC3E}">
        <p14:creationId xmlns:p14="http://schemas.microsoft.com/office/powerpoint/2010/main" val="3594094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DB7F-3C7E-4283-8FE0-26F56BA821E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58CDD5F4-8C4E-4B0D-94F2-A97D2013258E}"/>
              </a:ext>
            </a:extLst>
          </p:cNvPr>
          <p:cNvSpPr>
            <a:spLocks noGrp="1"/>
          </p:cNvSpPr>
          <p:nvPr>
            <p:ph idx="1"/>
          </p:nvPr>
        </p:nvSpPr>
        <p:spPr>
          <a:xfrm>
            <a:off x="1484310" y="1909483"/>
            <a:ext cx="10018713" cy="4760258"/>
          </a:xfrm>
        </p:spPr>
        <p:txBody>
          <a:bodyPr>
            <a:normAutofit/>
          </a:bodyPr>
          <a:lstStyle/>
          <a:p>
            <a:r>
              <a:rPr lang="en-US" dirty="0"/>
              <a:t>One of the main issues with Red Eye disease is that it's sometimes hard to figure out what's causing it. </a:t>
            </a:r>
          </a:p>
          <a:p>
            <a:r>
              <a:rPr lang="en-US" dirty="0"/>
              <a:t>There are different types of Red Eye, and the symptoms can be similar, so it's not always easy to know the right treatment. Plus, not everyone has easy access to eye doctors or knows what to do when their eyes start feeling irritated. </a:t>
            </a:r>
          </a:p>
          <a:p>
            <a:r>
              <a:rPr lang="en-US" dirty="0"/>
              <a:t>This means some people might not get the help they need, which can make the problem worse and lead to more serious complications. </a:t>
            </a:r>
          </a:p>
          <a:p>
            <a:r>
              <a:rPr lang="en-US" dirty="0"/>
              <a:t>The introduction of this Red eye guard will help many people not only locally but even externally ,making it very reliable to curb this Red Eye disease.</a:t>
            </a:r>
          </a:p>
          <a:p>
            <a:endParaRPr lang="en-US" dirty="0"/>
          </a:p>
        </p:txBody>
      </p:sp>
    </p:spTree>
    <p:extLst>
      <p:ext uri="{BB962C8B-B14F-4D97-AF65-F5344CB8AC3E}">
        <p14:creationId xmlns:p14="http://schemas.microsoft.com/office/powerpoint/2010/main" val="2676387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EA5EF-2357-435F-8A9B-0E6A65232DC8}"/>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CE953B7D-EFA0-4C95-B8E8-59CE7C9FF57C}"/>
              </a:ext>
            </a:extLst>
          </p:cNvPr>
          <p:cNvSpPr>
            <a:spLocks noGrp="1"/>
          </p:cNvSpPr>
          <p:nvPr>
            <p:ph idx="1"/>
          </p:nvPr>
        </p:nvSpPr>
        <p:spPr>
          <a:xfrm>
            <a:off x="1484310" y="1815353"/>
            <a:ext cx="10018713" cy="3975847"/>
          </a:xfrm>
        </p:spPr>
        <p:txBody>
          <a:bodyPr>
            <a:normAutofit/>
          </a:bodyPr>
          <a:lstStyle/>
          <a:p>
            <a:pPr marL="457200" indent="-457200">
              <a:buFont typeface="+mj-lt"/>
              <a:buAutoNum type="arabicPeriod"/>
            </a:pPr>
            <a:r>
              <a:rPr lang="en-US" dirty="0"/>
              <a:t>To develop an application (Red Eye Guard) in order to leverage technology and community engagement to enhance early detection, timely treatment, and required recommendations for individuals affected by the Red Eye disease, ultimately improving outcomes and reducing the burden of the condition.</a:t>
            </a:r>
          </a:p>
          <a:p>
            <a:pPr marL="457200" lvl="0" indent="-457200">
              <a:buFont typeface="+mj-lt"/>
              <a:buAutoNum type="arabicPeriod"/>
            </a:pPr>
            <a:endParaRPr lang="en-US" dirty="0"/>
          </a:p>
          <a:p>
            <a:endParaRPr lang="en-US" dirty="0"/>
          </a:p>
        </p:txBody>
      </p:sp>
    </p:spTree>
    <p:extLst>
      <p:ext uri="{BB962C8B-B14F-4D97-AF65-F5344CB8AC3E}">
        <p14:creationId xmlns:p14="http://schemas.microsoft.com/office/powerpoint/2010/main" val="2143064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4508-F099-40FC-AE68-79C13C8F1DD5}"/>
              </a:ext>
            </a:extLst>
          </p:cNvPr>
          <p:cNvSpPr>
            <a:spLocks noGrp="1"/>
          </p:cNvSpPr>
          <p:nvPr>
            <p:ph type="title"/>
          </p:nvPr>
        </p:nvSpPr>
        <p:spPr/>
        <p:txBody>
          <a:bodyPr/>
          <a:lstStyle/>
          <a:p>
            <a:r>
              <a:rPr lang="en-US" dirty="0"/>
              <a:t>SPECIFIC OBJECTIVES</a:t>
            </a:r>
          </a:p>
        </p:txBody>
      </p:sp>
      <p:sp>
        <p:nvSpPr>
          <p:cNvPr id="3" name="Content Placeholder 2">
            <a:extLst>
              <a:ext uri="{FF2B5EF4-FFF2-40B4-BE49-F238E27FC236}">
                <a16:creationId xmlns:a16="http://schemas.microsoft.com/office/drawing/2014/main" id="{26529A18-E1C2-4BE9-8654-E28F8B3E5CD6}"/>
              </a:ext>
            </a:extLst>
          </p:cNvPr>
          <p:cNvSpPr>
            <a:spLocks noGrp="1"/>
          </p:cNvSpPr>
          <p:nvPr>
            <p:ph idx="1"/>
          </p:nvPr>
        </p:nvSpPr>
        <p:spPr>
          <a:xfrm>
            <a:off x="1739804" y="1844490"/>
            <a:ext cx="10018713" cy="5150223"/>
          </a:xfrm>
        </p:spPr>
        <p:txBody>
          <a:bodyPr>
            <a:normAutofit/>
          </a:bodyPr>
          <a:lstStyle/>
          <a:p>
            <a:pPr lvl="0"/>
            <a:r>
              <a:rPr lang="en-US" dirty="0"/>
              <a:t>Allow users to  and check their eye health status.</a:t>
            </a:r>
          </a:p>
          <a:p>
            <a:pPr lvl="0"/>
            <a:r>
              <a:rPr lang="en-US" dirty="0"/>
              <a:t>To create and train a model to predict the Red eye disease.</a:t>
            </a:r>
          </a:p>
          <a:p>
            <a:pPr lvl="0"/>
            <a:r>
              <a:rPr lang="en-US" dirty="0"/>
              <a:t>Allow users to upload their images to detect Red Eye disease.</a:t>
            </a:r>
          </a:p>
          <a:p>
            <a:pPr lvl="0"/>
            <a:r>
              <a:rPr lang="en-US" dirty="0"/>
              <a:t>Give users recommendations for protecting against Red eye disease.</a:t>
            </a:r>
          </a:p>
          <a:p>
            <a:pPr lvl="0"/>
            <a:r>
              <a:rPr lang="en-US" dirty="0"/>
              <a:t>Allows users to book appointments with available doctors and have a payment platform.</a:t>
            </a:r>
          </a:p>
          <a:p>
            <a:pPr lvl="0"/>
            <a:r>
              <a:rPr lang="en-US" dirty="0"/>
              <a:t>Rate the application.</a:t>
            </a:r>
          </a:p>
        </p:txBody>
      </p:sp>
    </p:spTree>
    <p:extLst>
      <p:ext uri="{BB962C8B-B14F-4D97-AF65-F5344CB8AC3E}">
        <p14:creationId xmlns:p14="http://schemas.microsoft.com/office/powerpoint/2010/main" val="412507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A46A-42EA-40A8-AB2E-FB6BBE44963D}"/>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F6E571B-EB8D-413A-A716-0D7539067365}"/>
              </a:ext>
            </a:extLst>
          </p:cNvPr>
          <p:cNvSpPr>
            <a:spLocks noGrp="1"/>
          </p:cNvSpPr>
          <p:nvPr>
            <p:ph idx="1"/>
          </p:nvPr>
        </p:nvSpPr>
        <p:spPr>
          <a:xfrm>
            <a:off x="1484310" y="1801907"/>
            <a:ext cx="10018713" cy="5311588"/>
          </a:xfrm>
        </p:spPr>
        <p:txBody>
          <a:bodyPr>
            <a:normAutofit/>
          </a:bodyPr>
          <a:lstStyle/>
          <a:p>
            <a:r>
              <a:rPr lang="en-US" dirty="0"/>
              <a:t>To train the model I have used  Convolutional Neural Network (CNN)architecture for image processing and integration into my application.</a:t>
            </a:r>
          </a:p>
          <a:p>
            <a:r>
              <a:rPr lang="en-US" dirty="0"/>
              <a:t>This was done by converting the model from.h5 to </a:t>
            </a:r>
            <a:r>
              <a:rPr lang="en-US" dirty="0" err="1"/>
              <a:t>tflite</a:t>
            </a:r>
            <a:r>
              <a:rPr lang="en-US" dirty="0"/>
              <a:t>.</a:t>
            </a:r>
          </a:p>
          <a:p>
            <a:r>
              <a:rPr lang="en-US" dirty="0"/>
              <a:t>To build the application I have used Android Studio.</a:t>
            </a:r>
          </a:p>
          <a:p>
            <a:r>
              <a:rPr lang="en-US" dirty="0"/>
              <a:t>Use of a USB cable to launch the application into devices.</a:t>
            </a:r>
          </a:p>
          <a:p>
            <a:endParaRPr lang="en-US" dirty="0"/>
          </a:p>
          <a:p>
            <a:endParaRPr lang="en-US" dirty="0"/>
          </a:p>
        </p:txBody>
      </p:sp>
    </p:spTree>
    <p:extLst>
      <p:ext uri="{BB962C8B-B14F-4D97-AF65-F5344CB8AC3E}">
        <p14:creationId xmlns:p14="http://schemas.microsoft.com/office/powerpoint/2010/main" val="2305738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68C4A-1655-45F6-8E5C-68D8648E5239}"/>
              </a:ext>
            </a:extLst>
          </p:cNvPr>
          <p:cNvSpPr>
            <a:spLocks noGrp="1"/>
          </p:cNvSpPr>
          <p:nvPr>
            <p:ph type="title"/>
          </p:nvPr>
        </p:nvSpPr>
        <p:spPr>
          <a:xfrm>
            <a:off x="1484311" y="0"/>
            <a:ext cx="10018713" cy="1640541"/>
          </a:xfrm>
        </p:spPr>
        <p:txBody>
          <a:bodyPr/>
          <a:lstStyle/>
          <a:p>
            <a:r>
              <a:rPr lang="en-US" dirty="0"/>
              <a:t>REQUIREMENTS</a:t>
            </a:r>
          </a:p>
        </p:txBody>
      </p:sp>
      <p:sp>
        <p:nvSpPr>
          <p:cNvPr id="3" name="Content Placeholder 2">
            <a:extLst>
              <a:ext uri="{FF2B5EF4-FFF2-40B4-BE49-F238E27FC236}">
                <a16:creationId xmlns:a16="http://schemas.microsoft.com/office/drawing/2014/main" id="{FEEFCA6F-AA3F-4995-BCC4-DACD7ACA2230}"/>
              </a:ext>
            </a:extLst>
          </p:cNvPr>
          <p:cNvSpPr>
            <a:spLocks noGrp="1"/>
          </p:cNvSpPr>
          <p:nvPr>
            <p:ph idx="1"/>
          </p:nvPr>
        </p:nvSpPr>
        <p:spPr>
          <a:xfrm>
            <a:off x="1484310" y="1492625"/>
            <a:ext cx="10018713" cy="4298576"/>
          </a:xfrm>
        </p:spPr>
        <p:txBody>
          <a:bodyPr>
            <a:normAutofit/>
          </a:bodyPr>
          <a:lstStyle/>
          <a:p>
            <a:r>
              <a:rPr lang="en-US" dirty="0"/>
              <a:t>Internet Connectivity			</a:t>
            </a:r>
          </a:p>
          <a:p>
            <a:r>
              <a:rPr lang="en-US" dirty="0"/>
              <a:t>USB Cable</a:t>
            </a:r>
          </a:p>
          <a:p>
            <a:r>
              <a:rPr lang="en-US" dirty="0"/>
              <a:t>Laptop (emulator)</a:t>
            </a:r>
          </a:p>
          <a:p>
            <a:r>
              <a:rPr lang="en-US" dirty="0"/>
              <a:t>Mobile phone</a:t>
            </a:r>
          </a:p>
          <a:p>
            <a:pPr marL="0" indent="0">
              <a:buNone/>
            </a:pPr>
            <a:br>
              <a:rPr lang="en-US" dirty="0"/>
            </a:br>
            <a:endParaRPr lang="en-US" dirty="0"/>
          </a:p>
        </p:txBody>
      </p:sp>
    </p:spTree>
    <p:extLst>
      <p:ext uri="{BB962C8B-B14F-4D97-AF65-F5344CB8AC3E}">
        <p14:creationId xmlns:p14="http://schemas.microsoft.com/office/powerpoint/2010/main" val="2725220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117A2-860D-4468-86B2-51A67448FC7B}"/>
              </a:ext>
            </a:extLst>
          </p:cNvPr>
          <p:cNvSpPr>
            <a:spLocks noGrp="1"/>
          </p:cNvSpPr>
          <p:nvPr>
            <p:ph type="title"/>
          </p:nvPr>
        </p:nvSpPr>
        <p:spPr/>
        <p:txBody>
          <a:bodyPr/>
          <a:lstStyle/>
          <a:p>
            <a:r>
              <a:rPr lang="en-US" dirty="0"/>
              <a:t>DEMO IMAGES</a:t>
            </a:r>
          </a:p>
        </p:txBody>
      </p:sp>
      <p:pic>
        <p:nvPicPr>
          <p:cNvPr id="5" name="Content Placeholder 4">
            <a:extLst>
              <a:ext uri="{FF2B5EF4-FFF2-40B4-BE49-F238E27FC236}">
                <a16:creationId xmlns:a16="http://schemas.microsoft.com/office/drawing/2014/main" id="{7F9F6A56-86CF-4709-B67E-605141E3F2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0329" y="1976718"/>
            <a:ext cx="3210183" cy="4706470"/>
          </a:xfrm>
        </p:spPr>
      </p:pic>
      <p:pic>
        <p:nvPicPr>
          <p:cNvPr id="7" name="Picture 6">
            <a:extLst>
              <a:ext uri="{FF2B5EF4-FFF2-40B4-BE49-F238E27FC236}">
                <a16:creationId xmlns:a16="http://schemas.microsoft.com/office/drawing/2014/main" id="{68372C31-2C14-46E3-91F0-08E74405D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8378" y="1976718"/>
            <a:ext cx="3059311" cy="4706470"/>
          </a:xfrm>
          <a:prstGeom prst="rect">
            <a:avLst/>
          </a:prstGeom>
        </p:spPr>
      </p:pic>
    </p:spTree>
    <p:extLst>
      <p:ext uri="{BB962C8B-B14F-4D97-AF65-F5344CB8AC3E}">
        <p14:creationId xmlns:p14="http://schemas.microsoft.com/office/powerpoint/2010/main" val="775119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2058</TotalTime>
  <Words>520</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Corbel</vt:lpstr>
      <vt:lpstr>Parallax</vt:lpstr>
      <vt:lpstr>TITLE PAGE</vt:lpstr>
      <vt:lpstr>INTRODUCTION</vt:lpstr>
      <vt:lpstr>ABSTRACT</vt:lpstr>
      <vt:lpstr>Problem Statement</vt:lpstr>
      <vt:lpstr>OBJECTIVES</vt:lpstr>
      <vt:lpstr>SPECIFIC OBJECTIVES</vt:lpstr>
      <vt:lpstr>METHODOLOGY</vt:lpstr>
      <vt:lpstr>REQUIREMENTS</vt:lpstr>
      <vt:lpstr>DEMO IMAGES</vt:lpstr>
      <vt:lpstr>DEMO IMAGES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PAGE</dc:title>
  <dc:creator>Eric Kamau</dc:creator>
  <cp:lastModifiedBy>Eric Kamau</cp:lastModifiedBy>
  <cp:revision>25</cp:revision>
  <dcterms:created xsi:type="dcterms:W3CDTF">2024-02-29T10:09:41Z</dcterms:created>
  <dcterms:modified xsi:type="dcterms:W3CDTF">2024-08-18T08:45:35Z</dcterms:modified>
</cp:coreProperties>
</file>