
<file path=[Content_Types].xml><?xml version="1.0" encoding="utf-8"?>
<Types xmlns="http://schemas.openxmlformats.org/package/2006/content-types">
  <Default ContentType="application/vnd.openxmlformats-officedocument.presentationml.presentation.main+xml" Extension="xml"/>
  <Default ContentType="application/vnd.openxmlformats-package.relationships+xml" Extension="rels"/>
  <Override ContentType="application/vnd.openxmlformats-officedocument.presentationml.slideMaster+xml" PartName="/ppt/slideMasters/slideMaster1.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presentationml.slideLayout+xml" PartName="/ppt/slideLayouts/slideLayout14.xml"/>
  <Override ContentType="application/vnd.openxmlformats-officedocument.presentationml.slideLayout+xml" PartName="/ppt/slideLayouts/slideLayout15.xml"/>
  <Override ContentType="application/vnd.openxmlformats-officedocument.presentationml.slideLayout+xml" PartName="/ppt/slideLayouts/slideLayout16.xml"/>
  <Override ContentType="application/vnd.openxmlformats-officedocument.theme+xml" PartName="/ppt/slideMasters/theme/theme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tableStyles+xml" PartName="/ppt/tableStyles.xml"/>
  <Default ContentType="image/png" Extension="png"/>
</Types>
</file>

<file path=_rels/.rels>&#65279;<?xml version="1.0"?><Relationships xmlns="http://schemas.openxmlformats.org/package/2006/relationships"><Relationship Id="Re0" Target="/ppt/presentation.xml" Type="http://schemas.openxmlformats.org/officeDocument/2006/relationships/officeDocument"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Lst>
  <p:sldSz cx="9144000" cy="5143500"/>
  <p:notesSz cx="6858000" cy="9144000"/>
  <p:defaultTextStyle>
    <a:lvl1pPr lvl="0" algn="l" defTabSz="685800">
      <a:spcBef>
        <a:spcPct val="0"/>
      </a:spcBef>
      <a:spcAft>
        <a:spcPct val="0"/>
      </a:spcAft>
      <a:defRPr sz="1300" kern="1200">
        <a:solidFill>
          <a:schemeClr val="tx1"/>
        </a:solidFill>
        <a:latin typeface="Arial"/>
        <a:ea typeface="微软雅黑"/>
      </a:defRPr>
    </a:lvl1pPr>
    <a:lvl2pPr marL="342900" lvl="1" indent="114300" algn="l" defTabSz="685800">
      <a:spcBef>
        <a:spcPct val="0"/>
      </a:spcBef>
      <a:spcAft>
        <a:spcPct val="0"/>
      </a:spcAft>
      <a:defRPr sz="1300" kern="1200">
        <a:solidFill>
          <a:schemeClr val="tx1"/>
        </a:solidFill>
        <a:latin typeface="Arial"/>
        <a:ea typeface="微软雅黑"/>
      </a:defRPr>
    </a:lvl2pPr>
    <a:lvl3pPr marL="685800" lvl="2" indent="228600" algn="l" defTabSz="685800">
      <a:spcBef>
        <a:spcPct val="0"/>
      </a:spcBef>
      <a:spcAft>
        <a:spcPct val="0"/>
      </a:spcAft>
      <a:defRPr sz="1300" kern="1200">
        <a:solidFill>
          <a:schemeClr val="tx1"/>
        </a:solidFill>
        <a:latin typeface="Arial"/>
        <a:ea typeface="微软雅黑"/>
      </a:defRPr>
    </a:lvl3pPr>
    <a:lvl4pPr marL="1028700" lvl="3" indent="342900" algn="l" defTabSz="685800">
      <a:spcBef>
        <a:spcPct val="0"/>
      </a:spcBef>
      <a:spcAft>
        <a:spcPct val="0"/>
      </a:spcAft>
      <a:defRPr sz="1300" kern="1200">
        <a:solidFill>
          <a:schemeClr val="tx1"/>
        </a:solidFill>
        <a:latin typeface="Arial"/>
        <a:ea typeface="微软雅黑"/>
      </a:defRPr>
    </a:lvl4pPr>
    <a:lvl5pPr marL="1371600" lvl="4" indent="457200" algn="l" defTabSz="685800">
      <a:spcBef>
        <a:spcPct val="0"/>
      </a:spcBef>
      <a:spcAft>
        <a:spcPct val="0"/>
      </a:spcAft>
      <a:defRPr sz="1300" kern="1200">
        <a:solidFill>
          <a:schemeClr val="tx1"/>
        </a:solidFill>
        <a:latin typeface="Arial"/>
        <a:ea typeface="微软雅黑"/>
      </a:defRPr>
    </a:lvl5pPr>
    <a:lvl6pPr marL="2286000" lvl="5" algn="l" defTabSz="914400">
      <a:defRPr sz="1300" kern="1200">
        <a:solidFill>
          <a:schemeClr val="tx1"/>
        </a:solidFill>
        <a:latin typeface="Arial"/>
        <a:ea typeface="微软雅黑"/>
      </a:defRPr>
    </a:lvl6pPr>
    <a:lvl7pPr marL="2743200" lvl="6" algn="l" defTabSz="914400">
      <a:defRPr sz="1300" kern="1200">
        <a:solidFill>
          <a:schemeClr val="tx1"/>
        </a:solidFill>
        <a:latin typeface="Arial"/>
        <a:ea typeface="微软雅黑"/>
      </a:defRPr>
    </a:lvl7pPr>
    <a:lvl8pPr marL="3200400" lvl="7" algn="l" defTabSz="914400">
      <a:defRPr sz="1300" kern="1200">
        <a:solidFill>
          <a:schemeClr val="tx1"/>
        </a:solidFill>
        <a:latin typeface="Arial"/>
        <a:ea typeface="微软雅黑"/>
      </a:defRPr>
    </a:lvl8pPr>
    <a:lvl9pPr marL="3657600" lvl="8" algn="l" defTabSz="914400">
      <a:defRPr sz="1300" kern="1200">
        <a:solidFill>
          <a:schemeClr val="tx1"/>
        </a:solidFill>
        <a:latin typeface="Arial"/>
        <a:ea typeface="微软雅黑"/>
      </a:defRPr>
    </a:lvl9pPr>
  </p:defaultTextStyle>
</p:presentation>
</file>

<file path=ppt/tableStyles.xml><?xml version="1.0" encoding="utf-8"?>
<a:tblStyleLst xmlns:a="http://schemas.openxmlformats.org/drawingml/2006/main" def="{5C22544A-7EE6-4342-B048-85BDC9FD1C3A}"/>
</file>

<file path=ppt/_rels/presentation.xml.rels>&#65279;<?xml version="1.0"?><Relationships xmlns="http://schemas.openxmlformats.org/package/2006/relationships"><Relationship Id="rId1" Target="/ppt/slideMasters/slideMaster1.xml" Type="http://schemas.openxmlformats.org/officeDocument/2006/relationships/slideMaster" /><Relationship Id="rId2" Target="/ppt/slideMasters/theme/theme1.xml" Type="http://schemas.openxmlformats.org/officeDocument/2006/relationships/theme" /><Relationship Id="rId3" Target="/ppt/slides/slide1.xml" Type="http://schemas.openxmlformats.org/officeDocument/2006/relationships/slide" /><Relationship Id="rId4" Target="/ppt/slides/slide2.xml" Type="http://schemas.openxmlformats.org/officeDocument/2006/relationships/slide" /><Relationship Id="rId5" Target="/ppt/slides/slide3.xml" Type="http://schemas.openxmlformats.org/officeDocument/2006/relationships/slide" /><Relationship Id="rId6" Target="/ppt/slides/slide4.xml" Type="http://schemas.openxmlformats.org/officeDocument/2006/relationships/slide" /><Relationship Id="rId7" Target="/ppt/slides/slide5.xml" Type="http://schemas.openxmlformats.org/officeDocument/2006/relationships/slide" /><Relationship Id="rId8" Target="/ppt/slides/slide6.xml" Type="http://schemas.openxmlformats.org/officeDocument/2006/relationships/slide" /><Relationship Id="rId9" Target="/ppt/slides/slide7.xml" Type="http://schemas.openxmlformats.org/officeDocument/2006/relationships/slide" /><Relationship Id="rId10" Target="/ppt/slides/slide8.xml" Type="http://schemas.openxmlformats.org/officeDocument/2006/relationships/slide" /><Relationship Id="rId11" Target="/ppt/slides/slide9.xml" Type="http://schemas.openxmlformats.org/officeDocument/2006/relationships/slide" /><Relationship Id="rId12" Target="/ppt/slides/slide10.xml" Type="http://schemas.openxmlformats.org/officeDocument/2006/relationships/slide" /><Relationship Id="rId13" Target="/ppt/slides/slide11.xml" Type="http://schemas.openxmlformats.org/officeDocument/2006/relationships/slide" /><Relationship Id="rId14" Target="/ppt/slides/slide12.xml" Type="http://schemas.openxmlformats.org/officeDocument/2006/relationships/slide" /><Relationship Id="rId15" Target="/ppt/slides/slide13.xml" Type="http://schemas.openxmlformats.org/officeDocument/2006/relationships/slide" /><Relationship Id="rId16" Target="/ppt/slides/slide14.xml" Type="http://schemas.openxmlformats.org/officeDocument/2006/relationships/slide" /><Relationship Id="rId17" Target="/ppt/slides/slide15.xml" Type="http://schemas.openxmlformats.org/officeDocument/2006/relationships/slide" /><Relationship Id="rId18" Target="/ppt/slides/slide16.xml" Type="http://schemas.openxmlformats.org/officeDocument/2006/relationships/slide" /><Relationship Id="rId19" Target="/ppt/slides/slide17.xml" Type="http://schemas.openxmlformats.org/officeDocument/2006/relationships/slide" /><Relationship Id="rId20" Target="/ppt/slides/slide18.xml" Type="http://schemas.openxmlformats.org/officeDocument/2006/relationships/slide" /><Relationship Id="rId21" Target="/ppt/slides/slide19.xml" Type="http://schemas.openxmlformats.org/officeDocument/2006/relationships/slide" /><Relationship Id="rId22" Target="/ppt/slides/slide20.xml" Type="http://schemas.openxmlformats.org/officeDocument/2006/relationships/slide" /><Relationship Id="rId23" Target="/ppt/slides/slide21.xml" Type="http://schemas.openxmlformats.org/officeDocument/2006/relationships/slide" /><Relationship Id="rId24" Target="/ppt/slides/slide22.xml" Type="http://schemas.openxmlformats.org/officeDocument/2006/relationships/slide" /><Relationship Id="rId25" Target="/ppt/slides/slide23.xml" Type="http://schemas.openxmlformats.org/officeDocument/2006/relationships/slide" /><Relationship Id="rId26" Target="/ppt/slides/slide24.xml" Type="http://schemas.openxmlformats.org/officeDocument/2006/relationships/slide" /><Relationship Id="rId27" Target="/ppt/slides/slide25.xml" Type="http://schemas.openxmlformats.org/officeDocument/2006/relationships/slide" /><Relationship Id="rId28" Target="/ppt/slides/slide26.xml" Type="http://schemas.openxmlformats.org/officeDocument/2006/relationships/slide" /><Relationship Id="rId29" Target="/ppt/slides/slide27.xml" Type="http://schemas.openxmlformats.org/officeDocument/2006/relationships/slide" /><Relationship Id="rId30" Target="/ppt/slides/slide28.xml" Type="http://schemas.openxmlformats.org/officeDocument/2006/relationships/slide" /><Relationship Id="rId31" Target="/ppt/slides/slide29.xml" Type="http://schemas.openxmlformats.org/officeDocument/2006/relationships/slide" /><Relationship Id="rId32" Target="/ppt/slides/slide30.xml" Type="http://schemas.openxmlformats.org/officeDocument/2006/relationships/slide" /><Relationship Id="rId33" Target="/ppt/slides/slide31.xml" Type="http://schemas.openxmlformats.org/officeDocument/2006/relationships/slide" /><Relationship Id="rId34" Target="/ppt/tableStyles.xml" Type="http://schemas.openxmlformats.org/officeDocument/2006/relationships/tableStyles" /></Relationships>
</file>

<file path=ppt/slideLayouts/_rels/slideLayout1.xml.rels>&#65279;<?xml version="1.0"?><Relationships xmlns="http://schemas.openxmlformats.org/package/2006/relationships"><Relationship Id="rId1" Target="/ppt/slideMasters/slideMaster1.xml" Type="http://schemas.openxmlformats.org/officeDocument/2006/relationships/slideMaster" /></Relationships>
</file>

<file path=ppt/slideLayouts/_rels/slideLayout10.xml.rels>&#65279;<?xml version="1.0"?><Relationships xmlns="http://schemas.openxmlformats.org/package/2006/relationships"><Relationship Id="rId1" Target="/ppt/slideMasters/slideMaster1.xml" Type="http://schemas.openxmlformats.org/officeDocument/2006/relationships/slideMaster" /><Relationship Id="rId2" Target="/ppt/media/image4.png" Type="http://schemas.openxmlformats.org/officeDocument/2006/relationships/image" /></Relationships>
</file>

<file path=ppt/slideLayouts/_rels/slideLayout11.xml.rels>&#65279;<?xml version="1.0"?><Relationships xmlns="http://schemas.openxmlformats.org/package/2006/relationships"><Relationship Id="rId1" Target="/ppt/slideMasters/slideMaster1.xml" Type="http://schemas.openxmlformats.org/officeDocument/2006/relationships/slideMaster" /><Relationship Id="rId2" Target="/ppt/media/image4.png" Type="http://schemas.openxmlformats.org/officeDocument/2006/relationships/image" /></Relationships>
</file>

<file path=ppt/slideLayouts/_rels/slideLayout12.xml.rels>&#65279;<?xml version="1.0"?><Relationships xmlns="http://schemas.openxmlformats.org/package/2006/relationships"><Relationship Id="rId1" Target="/ppt/slideMasters/slideMaster1.xml" Type="http://schemas.openxmlformats.org/officeDocument/2006/relationships/slideMaster" /><Relationship Id="rId2" Target="/ppt/media/image4.png" Type="http://schemas.openxmlformats.org/officeDocument/2006/relationships/image" /></Relationships>
</file>

<file path=ppt/slideLayouts/_rels/slideLayout13.xml.rels>&#65279;<?xml version="1.0"?><Relationships xmlns="http://schemas.openxmlformats.org/package/2006/relationships"><Relationship Id="rId1" Target="/ppt/slideMasters/slideMaster1.xml" Type="http://schemas.openxmlformats.org/officeDocument/2006/relationships/slideMaster" /><Relationship Id="rId2" Target="/ppt/media/image4.png" Type="http://schemas.openxmlformats.org/officeDocument/2006/relationships/image" /></Relationships>
</file>

<file path=ppt/slideLayouts/_rels/slideLayout14.xml.rels>&#65279;<?xml version="1.0"?><Relationships xmlns="http://schemas.openxmlformats.org/package/2006/relationships"><Relationship Id="rId1" Target="/ppt/slideMasters/slideMaster1.xml" Type="http://schemas.openxmlformats.org/officeDocument/2006/relationships/slideMaster" /></Relationships>
</file>

<file path=ppt/slideLayouts/_rels/slideLayout15.xml.rels>&#65279;<?xml version="1.0"?><Relationships xmlns="http://schemas.openxmlformats.org/package/2006/relationships"><Relationship Id="rId1" Target="/ppt/slideMasters/slideMaster1.xml" Type="http://schemas.openxmlformats.org/officeDocument/2006/relationships/slideMaster" /></Relationships>
</file>

<file path=ppt/slideLayouts/_rels/slideLayout16.xml.rels>&#65279;<?xml version="1.0"?><Relationships xmlns="http://schemas.openxmlformats.org/package/2006/relationships"><Relationship Id="rId1" Target="/ppt/slideMasters/slideMaster1.xml" Type="http://schemas.openxmlformats.org/officeDocument/2006/relationships/slideMaster" /></Relationships>
</file>

<file path=ppt/slideLayouts/_rels/slideLayout2.xml.rels>&#65279;<?xml version="1.0"?><Relationships xmlns="http://schemas.openxmlformats.org/package/2006/relationships"><Relationship Id="rId1" Target="/ppt/slideMasters/slideMaster1.xml" Type="http://schemas.openxmlformats.org/officeDocument/2006/relationships/slideMaster" /></Relationships>
</file>

<file path=ppt/slideLayouts/_rels/slideLayout3.xml.rels>&#65279;<?xml version="1.0"?><Relationships xmlns="http://schemas.openxmlformats.org/package/2006/relationships"><Relationship Id="rId1" Target="/ppt/slideMasters/slideMaster1.xml" Type="http://schemas.openxmlformats.org/officeDocument/2006/relationships/slideMaster" /><Relationship Id="rId2" Target="/ppt/media/image.png" Type="http://schemas.openxmlformats.org/officeDocument/2006/relationships/image" /></Relationships>
</file>

<file path=ppt/slideLayouts/_rels/slideLayout4.xml.rels>&#65279;<?xml version="1.0"?><Relationships xmlns="http://schemas.openxmlformats.org/package/2006/relationships"><Relationship Id="rId1" Target="/ppt/slideMasters/slideMaster1.xml" Type="http://schemas.openxmlformats.org/officeDocument/2006/relationships/slideMaster" /><Relationship Id="rId2" Target="/ppt/media/image2.png" Type="http://schemas.openxmlformats.org/officeDocument/2006/relationships/image" /></Relationships>
</file>

<file path=ppt/slideLayouts/_rels/slideLayout5.xml.rels>&#65279;<?xml version="1.0"?><Relationships xmlns="http://schemas.openxmlformats.org/package/2006/relationships"><Relationship Id="rId1" Target="/ppt/slideMasters/slideMaster1.xml" Type="http://schemas.openxmlformats.org/officeDocument/2006/relationships/slideMaster" /></Relationships>
</file>

<file path=ppt/slideLayouts/_rels/slideLayout6.xml.rels>&#65279;<?xml version="1.0"?><Relationships xmlns="http://schemas.openxmlformats.org/package/2006/relationships"><Relationship Id="rId1" Target="/ppt/slideMasters/slideMaster1.xml" Type="http://schemas.openxmlformats.org/officeDocument/2006/relationships/slideMaster" /></Relationships>
</file>

<file path=ppt/slideLayouts/_rels/slideLayout7.xml.rels>&#65279;<?xml version="1.0"?><Relationships xmlns="http://schemas.openxmlformats.org/package/2006/relationships"><Relationship Id="rId1" Target="/ppt/slideMasters/slideMaster1.xml" Type="http://schemas.openxmlformats.org/officeDocument/2006/relationships/slideMaster" /></Relationships>
</file>

<file path=ppt/slideLayouts/_rels/slideLayout8.xml.rels>&#65279;<?xml version="1.0"?><Relationships xmlns="http://schemas.openxmlformats.org/package/2006/relationships"><Relationship Id="rId1" Target="/ppt/slideMasters/slideMaster1.xml" Type="http://schemas.openxmlformats.org/officeDocument/2006/relationships/slideMaster" /><Relationship Id="rId2" Target="/ppt/media/image3.png" Type="http://schemas.openxmlformats.org/officeDocument/2006/relationships/image" /></Relationships>
</file>

<file path=ppt/slideLayouts/_rels/slideLayout9.xml.rels>&#65279;<?xml version="1.0"?><Relationships xmlns="http://schemas.openxmlformats.org/package/2006/relationships"><Relationship Id="rId1" Target="/ppt/slideMasters/slideMaster1.xml" Type="http://schemas.openxmlformats.org/officeDocument/2006/relationships/slideMaster" /><Relationship Id="rId2" Target="/ppt/media/image4.png" Type="http://schemas.openxmlformats.org/officeDocument/2006/relationships/image" /></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标题幻灯片">
    <p:spTree>
      <p:nvGrpSpPr>
        <p:cNvPr id="1" name=""/>
        <p:cNvGrpSpPr/>
        <p:nvPr/>
      </p:nvGrpSpPr>
      <p:grpSpPr>
        <a:xfrm>
          <a:off x="0" y="0"/>
          <a:ext cx="0" cy="0"/>
          <a:chOff x="0" y="0"/>
          <a:chExt cx="0" cy="0"/>
        </a:xfrm>
      </p:grpSpPr>
      <p:sp>
        <p:nvSpPr>
          <p:cNvPr id="2" name="Title 1"/>
          <p:cNvSpPr/>
          <p:nvPr>
            <p:ph type="ctrTitle"/>
          </p:nvPr>
        </p:nvSpPr>
        <p:spPr>
          <a:xfrm>
            <a:off x="1143000" y="841772"/>
            <a:ext cx="6858000" cy="1790700"/>
          </a:xfrm>
        </p:spPr>
        <p:txBody>
          <a:bodyPr anchor="b"/>
          <a:lstStyle>
            <a:lvl1pPr lvl="0" algn="ctr">
              <a:defRPr sz="4500"/>
            </a:lvl1pPr>
          </a:lstStyle>
          <a:p>
            <a:r>
              <a:rPr lang="zh-CN"/>
              <a:t>单击此处编辑母版标题样式</a:t>
            </a:r>
            <a:endParaRPr lang="en-US"/>
          </a:p>
        </p:txBody>
      </p:sp>
      <p:sp>
        <p:nvSpPr>
          <p:cNvPr id="3" name="Subtitle 2"/>
          <p:cNvSpPr/>
          <p:nvPr>
            <p:ph type="subTitle" idx="1"/>
          </p:nvPr>
        </p:nvSpPr>
        <p:spPr>
          <a:xfrm>
            <a:off x="1143000" y="2701528"/>
            <a:ext cx="6858000" cy="1241822"/>
          </a:xfrm>
        </p:spPr>
        <p:txBody>
          <a:bodyPr/>
          <a:lstStyle>
            <a:lvl1pPr marL="0" lvl="0" indent="0" algn="ctr">
              <a:buNone/>
              <a:defRPr sz="1800"/>
            </a:lvl1pPr>
            <a:lvl2pPr marL="342900" lvl="1" indent="0" algn="ctr">
              <a:buNone/>
              <a:defRPr sz="1500"/>
            </a:lvl2pPr>
            <a:lvl3pPr marL="685800" lvl="2" indent="0" algn="ctr">
              <a:buNone/>
              <a:defRPr sz="1350"/>
            </a:lvl3pPr>
            <a:lvl4pPr marL="1028700" lvl="3" indent="0" algn="ctr">
              <a:buNone/>
              <a:defRPr sz="1200"/>
            </a:lvl4pPr>
            <a:lvl5pPr marL="1371600" lvl="4" indent="0" algn="ctr">
              <a:buNone/>
              <a:defRPr sz="1200"/>
            </a:lvl5pPr>
            <a:lvl6pPr marL="1714500" lvl="5" indent="0" algn="ctr">
              <a:buNone/>
              <a:defRPr sz="1200"/>
            </a:lvl6pPr>
            <a:lvl7pPr marL="2057400" lvl="6" indent="0" algn="ctr">
              <a:buNone/>
              <a:defRPr sz="1200"/>
            </a:lvl7pPr>
            <a:lvl8pPr marL="2400300" lvl="7" indent="0" algn="ctr">
              <a:buNone/>
              <a:defRPr sz="1200"/>
            </a:lvl8pPr>
            <a:lvl9pPr marL="2743200" lvl="8" indent="0" algn="ctr">
              <a:buNone/>
              <a:defRPr sz="1200"/>
            </a:lvl9pPr>
          </a:lstStyle>
          <a:p>
            <a:r>
              <a:rPr lang="zh-CN"/>
              <a:t>单击此处编辑母版副标题样式</a:t>
            </a:r>
            <a:endParaRPr lang="en-US"/>
          </a:p>
        </p:txBody>
      </p:sp>
    </p:spTree>
  </p:cSld>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3_标题和内容">
    <p:spTree>
      <p:nvGrpSpPr>
        <p:cNvPr id="1" name=""/>
        <p:cNvGrpSpPr/>
        <p:nvPr/>
      </p:nvGrpSpPr>
      <p:grpSpPr>
        <a:xfrm>
          <a:off x="0" y="0"/>
          <a:ext cx="0" cy="0"/>
          <a:chOff x="0" y="0"/>
          <a:chExt cx="0" cy="0"/>
        </a:xfrm>
      </p:grpSpPr>
      <p:sp>
        <p:nvSpPr>
          <p:cNvPr id="2" name="矩形 1"/>
          <p:cNvSpPr/>
          <p:nvPr/>
        </p:nvSpPr>
        <p:spPr>
          <a:xfrm>
            <a:off x="0" y="0"/>
            <a:ext cx="9144000" cy="519113"/>
          </a:xfrm>
          <a:prstGeom prst="rect">
            <a:avLst/>
          </a:prstGeom>
          <a:noFill/>
          <a:ln w="9525">
            <a:solidFill>
              <a:schemeClr val="tx1"/>
            </a:solidFill>
            <a:prstDash val="solid"/>
            <a:miter/>
          </a:ln>
        </p:spPr>
        <p:txBody>
          <a:bodyPr anchor="ctr"/>
          <a:lstStyle/>
          <a:p>
            <a:pPr algn="ctr">
              <a:spcBef>
                <a:spcPts val="0"/>
              </a:spcBef>
              <a:spcAft>
                <a:spcPts val="0"/>
              </a:spcAft>
              <a:defRPr>
                <a:solidFill>
                  <a:schemeClr val="lt1"/>
                </a:solidFill>
              </a:defRPr>
            </a:pPr>
            <a:endParaRPr lang="zh-CN" sz="1350">
              <a:solidFill>
                <a:schemeClr val="lt1"/>
              </a:solidFill>
            </a:endParaRPr>
          </a:p>
        </p:txBody>
      </p:sp>
      <p:sp>
        <p:nvSpPr>
          <p:cNvPr id="3" name="矩形 2"/>
          <p:cNvSpPr/>
          <p:nvPr/>
        </p:nvSpPr>
        <p:spPr>
          <a:xfrm>
            <a:off x="3333750" y="-1588"/>
            <a:ext cx="1263650" cy="520701"/>
          </a:xfrm>
          <a:prstGeom prst="rect">
            <a:avLst/>
          </a:prstGeom>
          <a:solidFill>
            <a:schemeClr val="accent6">
              <a:lumMod val="75000"/>
            </a:schemeClr>
          </a:solidFill>
          <a:ln>
            <a:noFill/>
          </a:ln>
        </p:spPr>
        <p:txBody>
          <a:bodyPr anchor="ctr"/>
          <a:lstStyle/>
          <a:p>
            <a:pPr algn="ctr">
              <a:spcBef>
                <a:spcPts val="0"/>
              </a:spcBef>
              <a:spcAft>
                <a:spcPts val="0"/>
              </a:spcAft>
              <a:defRPr>
                <a:solidFill>
                  <a:schemeClr val="lt1"/>
                </a:solidFill>
              </a:defRPr>
            </a:pPr>
            <a:endParaRPr lang="zh-CN" sz="1350">
              <a:solidFill>
                <a:schemeClr val="lt1"/>
              </a:solidFill>
            </a:endParaRPr>
          </a:p>
        </p:txBody>
      </p:sp>
      <p:grpSp>
        <p:nvGrpSpPr>
          <p:cNvPr id="4" name="组合 8"/>
          <p:cNvGrpSpPr/>
          <p:nvPr/>
        </p:nvGrpSpPr>
        <p:grpSpPr>
          <a:xfrm>
            <a:off x="1370013" y="106363"/>
            <a:ext cx="1330325" cy="474662"/>
            <a:chOff x="1399441" y="1145221"/>
            <a:chExt cx="1329556" cy="474509"/>
          </a:xfrm>
        </p:grpSpPr>
        <p:sp>
          <p:nvSpPr>
            <p:cNvPr id="5" name="圆角矩形 4"/>
            <p:cNvSpPr/>
            <p:nvPr/>
          </p:nvSpPr>
          <p:spPr>
            <a:xfrm>
              <a:off x="1399441" y="1145221"/>
              <a:ext cx="1329556" cy="384051"/>
            </a:xfrm>
            <a:prstGeom prst="roundRect">
              <a:avLst/>
            </a:prstGeom>
            <a:noFill/>
            <a:ln>
              <a:noFill/>
            </a:ln>
          </p:spPr>
          <p:txBody>
            <a:bodyPr anchor="ctr"/>
            <a:lstStyle/>
            <a:p>
              <a:pPr algn="ctr">
                <a:spcBef>
                  <a:spcPts val="0"/>
                </a:spcBef>
                <a:spcAft>
                  <a:spcPts val="0"/>
                </a:spcAft>
                <a:defRPr>
                  <a:solidFill>
                    <a:schemeClr val="lt1"/>
                  </a:solidFill>
                </a:defRPr>
              </a:pPr>
              <a:endParaRPr lang="zh-CN" sz="1600">
                <a:solidFill>
                  <a:schemeClr val="lt1"/>
                </a:solidFill>
              </a:endParaRPr>
            </a:p>
          </p:txBody>
        </p:sp>
        <p:sp>
          <p:nvSpPr>
            <p:cNvPr id="6" name="TextBox 15"/>
            <p:cNvSpPr txBox="1"/>
            <p:nvPr/>
          </p:nvSpPr>
          <p:spPr>
            <a:xfrm>
              <a:off x="1691372" y="1281702"/>
              <a:ext cx="184044" cy="338028"/>
            </a:xfrm>
            <a:prstGeom prst="rect">
              <a:avLst/>
            </a:prstGeom>
            <a:noFill/>
            <a:ln>
              <a:noFill/>
            </a:ln>
          </p:spPr>
          <p:txBody>
            <a:bodyPr wrap="none">
              <a:spAutoFit/>
            </a:bodyPr>
            <a:lstStyle>
              <a:lvl1pPr lvl="0">
                <a:defRPr>
                  <a:solidFill>
                    <a:schemeClr val="tx1"/>
                  </a:solidFill>
                  <a:latin typeface="Calibri"/>
                  <a:ea typeface="宋体"/>
                </a:defRPr>
              </a:lvl1pPr>
              <a:lvl2pPr marL="742950" lvl="1" indent="-285750">
                <a:defRPr>
                  <a:solidFill>
                    <a:schemeClr val="tx1"/>
                  </a:solidFill>
                  <a:latin typeface="Calibri"/>
                  <a:ea typeface="宋体"/>
                </a:defRPr>
              </a:lvl2pPr>
              <a:lvl3pPr marL="1143000" lvl="2" indent="-228600">
                <a:defRPr>
                  <a:solidFill>
                    <a:schemeClr val="tx1"/>
                  </a:solidFill>
                  <a:latin typeface="Calibri"/>
                  <a:ea typeface="宋体"/>
                </a:defRPr>
              </a:lvl3pPr>
              <a:lvl4pPr marL="1600200" lvl="3" indent="-228600">
                <a:defRPr>
                  <a:solidFill>
                    <a:schemeClr val="tx1"/>
                  </a:solidFill>
                  <a:latin typeface="Calibri"/>
                  <a:ea typeface="宋体"/>
                </a:defRPr>
              </a:lvl4pPr>
              <a:lvl5pPr marL="2057400" lvl="4" indent="-228600">
                <a:defRPr>
                  <a:solidFill>
                    <a:schemeClr val="tx1"/>
                  </a:solidFill>
                  <a:latin typeface="Calibri"/>
                  <a:ea typeface="宋体"/>
                </a:defRPr>
              </a:lvl5pPr>
              <a:lvl6pPr marL="2514600" lvl="5" indent="-228600">
                <a:spcBef>
                  <a:spcPct val="0"/>
                </a:spcBef>
                <a:spcAft>
                  <a:spcPct val="0"/>
                </a:spcAft>
                <a:defRPr>
                  <a:solidFill>
                    <a:schemeClr val="tx1"/>
                  </a:solidFill>
                  <a:latin typeface="Calibri"/>
                  <a:ea typeface="宋体"/>
                </a:defRPr>
              </a:lvl6pPr>
              <a:lvl7pPr marL="2971800" lvl="6" indent="-228600">
                <a:spcBef>
                  <a:spcPct val="0"/>
                </a:spcBef>
                <a:spcAft>
                  <a:spcPct val="0"/>
                </a:spcAft>
                <a:defRPr>
                  <a:solidFill>
                    <a:schemeClr val="tx1"/>
                  </a:solidFill>
                  <a:latin typeface="Calibri"/>
                  <a:ea typeface="宋体"/>
                </a:defRPr>
              </a:lvl7pPr>
              <a:lvl8pPr marL="3429000" lvl="7" indent="-228600">
                <a:spcBef>
                  <a:spcPct val="0"/>
                </a:spcBef>
                <a:spcAft>
                  <a:spcPct val="0"/>
                </a:spcAft>
                <a:defRPr>
                  <a:solidFill>
                    <a:schemeClr val="tx1"/>
                  </a:solidFill>
                  <a:latin typeface="Calibri"/>
                  <a:ea typeface="宋体"/>
                </a:defRPr>
              </a:lvl8pPr>
              <a:lvl9pPr marL="3886200" lvl="8" indent="-228600">
                <a:spcBef>
                  <a:spcPct val="0"/>
                </a:spcBef>
                <a:spcAft>
                  <a:spcPct val="0"/>
                </a:spcAft>
                <a:defRPr>
                  <a:solidFill>
                    <a:schemeClr val="tx1"/>
                  </a:solidFill>
                  <a:latin typeface="Calibri"/>
                  <a:ea typeface="宋体"/>
                </a:defRPr>
              </a:lvl9pPr>
            </a:lstStyle>
            <a:p>
              <a:pPr>
                <a:spcBef>
                  <a:spcPts val="0"/>
                </a:spcBef>
                <a:spcAft>
                  <a:spcPts val="0"/>
                </a:spcAft>
              </a:pPr>
              <a:endParaRPr lang="zh-CN" sz="1600">
                <a:solidFill>
                  <a:schemeClr val="bg1"/>
                </a:solidFill>
                <a:latin typeface="微软雅黑"/>
                <a:ea typeface="微软雅黑"/>
              </a:endParaRPr>
            </a:p>
          </p:txBody>
        </p:sp>
      </p:grpSp>
      <p:sp>
        <p:nvSpPr>
          <p:cNvPr id="7" name="TextBox 16"/>
          <p:cNvSpPr txBox="1"/>
          <p:nvPr/>
        </p:nvSpPr>
        <p:spPr>
          <a:xfrm>
            <a:off x="1979613" y="141288"/>
            <a:ext cx="1252537" cy="276225"/>
          </a:xfrm>
          <a:prstGeom prst="rect">
            <a:avLst/>
          </a:prstGeom>
          <a:noFill/>
          <a:ln>
            <a:noFill/>
          </a:ln>
        </p:spPr>
        <p:txBody>
          <a:bodyPr>
            <a:spAutoFit/>
          </a:bodyPr>
          <a:lstStyle/>
          <a:p>
            <a:pPr algn="ctr">
              <a:spcBef>
                <a:spcPts val="0"/>
              </a:spcBef>
              <a:spcAft>
                <a:spcPts val="0"/>
              </a:spcAft>
              <a:defRPr>
                <a:solidFill>
                  <a:schemeClr val="lt1"/>
                </a:solidFill>
              </a:defRPr>
            </a:pPr>
            <a:r>
              <a:rPr lang="zh-CN" sz="1200">
                <a:solidFill>
                  <a:schemeClr val="tx1"/>
                </a:solidFill>
                <a:latin typeface="微软雅黑"/>
              </a:rPr>
              <a:t>选题背景及意义</a:t>
            </a:r>
          </a:p>
        </p:txBody>
      </p:sp>
      <p:sp>
        <p:nvSpPr>
          <p:cNvPr id="8" name="TextBox 17"/>
          <p:cNvSpPr txBox="1"/>
          <p:nvPr/>
        </p:nvSpPr>
        <p:spPr>
          <a:xfrm>
            <a:off x="3333750" y="141288"/>
            <a:ext cx="1279525" cy="276225"/>
          </a:xfrm>
          <a:prstGeom prst="rect">
            <a:avLst/>
          </a:prstGeom>
          <a:noFill/>
          <a:ln>
            <a:noFill/>
          </a:ln>
        </p:spPr>
        <p:txBody>
          <a:bodyPr>
            <a:spAutoFit/>
          </a:bodyPr>
          <a:lstStyle>
            <a:lvl1pPr lvl="0" algn="ctr">
              <a:spcBef>
                <a:spcPts val="0"/>
              </a:spcBef>
              <a:spcAft>
                <a:spcPts val="0"/>
              </a:spcAft>
              <a:defRPr>
                <a:solidFill>
                  <a:schemeClr val="bg1"/>
                </a:solidFill>
                <a:latin typeface="华文中宋"/>
                <a:ea typeface="华文中宋"/>
              </a:defRPr>
            </a:lvl1pPr>
          </a:lstStyle>
          <a:p>
            <a:pPr>
              <a:defRPr>
                <a:solidFill>
                  <a:schemeClr val="lt1"/>
                </a:solidFill>
              </a:defRPr>
            </a:pPr>
            <a:r>
              <a:rPr lang="zh-CN" sz="1200">
                <a:solidFill>
                  <a:schemeClr val="lt1"/>
                </a:solidFill>
                <a:latin typeface="微软雅黑"/>
                <a:ea typeface="微软雅黑"/>
              </a:rPr>
              <a:t>论文综述</a:t>
            </a:r>
          </a:p>
        </p:txBody>
      </p:sp>
      <p:sp>
        <p:nvSpPr>
          <p:cNvPr id="9" name="TextBox 18"/>
          <p:cNvSpPr txBox="1"/>
          <p:nvPr/>
        </p:nvSpPr>
        <p:spPr>
          <a:xfrm>
            <a:off x="4613275" y="141288"/>
            <a:ext cx="1581150" cy="276225"/>
          </a:xfrm>
          <a:prstGeom prst="rect">
            <a:avLst/>
          </a:prstGeom>
          <a:noFill/>
          <a:ln>
            <a:noFill/>
          </a:ln>
        </p:spPr>
        <p:txBody>
          <a:bodyPr>
            <a:spAutoFit/>
          </a:bodyPr>
          <a:lstStyle>
            <a:lvl1pPr lvl="0" algn="ctr">
              <a:spcBef>
                <a:spcPts val="0"/>
              </a:spcBef>
              <a:spcAft>
                <a:spcPts val="0"/>
              </a:spcAft>
              <a:defRPr>
                <a:solidFill>
                  <a:schemeClr val="bg1"/>
                </a:solidFill>
                <a:latin typeface="华文中宋"/>
                <a:ea typeface="华文中宋"/>
              </a:defRPr>
            </a:lvl1pPr>
          </a:lstStyle>
          <a:p>
            <a:pPr>
              <a:defRPr>
                <a:solidFill>
                  <a:schemeClr val="lt1"/>
                </a:solidFill>
              </a:defRPr>
            </a:pPr>
            <a:r>
              <a:rPr lang="zh-CN" sz="1200">
                <a:solidFill>
                  <a:schemeClr val="tx1"/>
                </a:solidFill>
                <a:latin typeface="微软雅黑"/>
                <a:ea typeface="微软雅黑"/>
              </a:rPr>
              <a:t>关键技术与难点</a:t>
            </a:r>
          </a:p>
        </p:txBody>
      </p:sp>
      <p:sp>
        <p:nvSpPr>
          <p:cNvPr id="10" name="TextBox 19"/>
          <p:cNvSpPr txBox="1"/>
          <p:nvPr/>
        </p:nvSpPr>
        <p:spPr>
          <a:xfrm>
            <a:off x="6213475" y="141288"/>
            <a:ext cx="1528763" cy="276225"/>
          </a:xfrm>
          <a:prstGeom prst="rect">
            <a:avLst/>
          </a:prstGeom>
          <a:noFill/>
          <a:ln>
            <a:noFill/>
          </a:ln>
        </p:spPr>
        <p:txBody>
          <a:bodyPr>
            <a:spAutoFit/>
          </a:bodyPr>
          <a:lstStyle>
            <a:lvl1pPr lvl="0" algn="ctr">
              <a:spcBef>
                <a:spcPts val="0"/>
              </a:spcBef>
              <a:spcAft>
                <a:spcPts val="0"/>
              </a:spcAft>
              <a:defRPr>
                <a:solidFill>
                  <a:schemeClr val="bg1"/>
                </a:solidFill>
                <a:latin typeface="华文中宋"/>
                <a:ea typeface="华文中宋"/>
              </a:defRPr>
            </a:lvl1pPr>
          </a:lstStyle>
          <a:p>
            <a:pPr>
              <a:defRPr>
                <a:solidFill>
                  <a:schemeClr val="lt1"/>
                </a:solidFill>
              </a:defRPr>
            </a:pPr>
            <a:r>
              <a:rPr lang="zh-CN" sz="1200">
                <a:solidFill>
                  <a:schemeClr val="tx1"/>
                </a:solidFill>
                <a:latin typeface="微软雅黑"/>
                <a:ea typeface="微软雅黑"/>
              </a:rPr>
              <a:t>研究成果与应用</a:t>
            </a:r>
          </a:p>
        </p:txBody>
      </p:sp>
      <p:sp>
        <p:nvSpPr>
          <p:cNvPr id="11" name="TextBox 20"/>
          <p:cNvSpPr txBox="1"/>
          <p:nvPr/>
        </p:nvSpPr>
        <p:spPr>
          <a:xfrm>
            <a:off x="7742238" y="149225"/>
            <a:ext cx="1401762" cy="276225"/>
          </a:xfrm>
          <a:prstGeom prst="rect">
            <a:avLst/>
          </a:prstGeom>
          <a:noFill/>
          <a:ln>
            <a:noFill/>
          </a:ln>
        </p:spPr>
        <p:txBody>
          <a:bodyPr>
            <a:spAutoFit/>
          </a:bodyPr>
          <a:lstStyle>
            <a:lvl1pPr lvl="0" algn="ctr">
              <a:spcBef>
                <a:spcPts val="0"/>
              </a:spcBef>
              <a:spcAft>
                <a:spcPts val="0"/>
              </a:spcAft>
              <a:defRPr>
                <a:solidFill>
                  <a:schemeClr val="bg1"/>
                </a:solidFill>
                <a:latin typeface="华文中宋"/>
                <a:ea typeface="华文中宋"/>
              </a:defRPr>
            </a:lvl1pPr>
          </a:lstStyle>
          <a:p>
            <a:pPr>
              <a:defRPr>
                <a:solidFill>
                  <a:schemeClr val="lt1"/>
                </a:solidFill>
              </a:defRPr>
            </a:pPr>
            <a:r>
              <a:rPr lang="zh-CN" sz="1200">
                <a:solidFill>
                  <a:schemeClr val="tx1"/>
                </a:solidFill>
                <a:latin typeface="微软雅黑"/>
                <a:ea typeface="微软雅黑"/>
              </a:rPr>
              <a:t>论文总结</a:t>
            </a:r>
          </a:p>
        </p:txBody>
      </p:sp>
      <p:cxnSp>
        <p:nvCxnSpPr>
          <p:cNvPr id="12" name="直接连接符 11"/>
          <p:cNvCxnSpPr/>
          <p:nvPr/>
        </p:nvCxnSpPr>
        <p:spPr>
          <a:xfrm>
            <a:off x="6194425" y="0"/>
            <a:ext cx="0" cy="522288"/>
          </a:xfrm>
          <a:prstGeom prst="line">
            <a:avLst/>
          </a:prstGeom>
          <a:ln w="9525">
            <a:solidFill>
              <a:schemeClr val="tx1"/>
            </a:solidFill>
            <a:prstDash val="solid"/>
            <a:miter/>
          </a:ln>
        </p:spPr>
      </p:cxnSp>
      <p:cxnSp>
        <p:nvCxnSpPr>
          <p:cNvPr id="13" name="直接连接符 12"/>
          <p:cNvCxnSpPr/>
          <p:nvPr/>
        </p:nvCxnSpPr>
        <p:spPr>
          <a:xfrm>
            <a:off x="7724775" y="0"/>
            <a:ext cx="0" cy="522288"/>
          </a:xfrm>
          <a:prstGeom prst="line">
            <a:avLst/>
          </a:prstGeom>
          <a:ln w="9525">
            <a:solidFill>
              <a:schemeClr val="tx1"/>
            </a:solidFill>
            <a:prstDash val="solid"/>
            <a:miter/>
          </a:ln>
        </p:spPr>
      </p:cxnSp>
      <p:pic>
        <p:nvPicPr>
          <p:cNvPr id="14" name="图片 18"/>
          <p:cNvPicPr/>
          <p:nvPr/>
        </p:nvPicPr>
        <p:blipFill>
          <a:blip r:embed="rId2"/>
          <a:stretch/>
        </p:blipFill>
        <p:spPr>
          <a:xfrm>
            <a:off x="273050" y="57150"/>
            <a:ext cx="1243013" cy="420688"/>
          </a:xfrm>
          <a:prstGeom prst="rect">
            <a:avLst/>
          </a:prstGeom>
          <a:noFill/>
          <a:ln>
            <a:noFill/>
          </a:ln>
        </p:spPr>
      </p:pic>
      <p:cxnSp>
        <p:nvCxnSpPr>
          <p:cNvPr id="15" name="直接连接符 14"/>
          <p:cNvCxnSpPr/>
          <p:nvPr/>
        </p:nvCxnSpPr>
        <p:spPr>
          <a:xfrm>
            <a:off x="1849438" y="-1588"/>
            <a:ext cx="0" cy="522288"/>
          </a:xfrm>
          <a:prstGeom prst="line">
            <a:avLst/>
          </a:prstGeom>
          <a:ln w="9525">
            <a:solidFill>
              <a:schemeClr val="tx1"/>
            </a:solidFill>
            <a:prstDash val="solid"/>
            <a:miter/>
          </a:ln>
        </p:spPr>
      </p:cxnSp>
    </p:spTree>
  </p:cSld>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4_标题和内容">
    <p:spTree>
      <p:nvGrpSpPr>
        <p:cNvPr id="1" name=""/>
        <p:cNvGrpSpPr/>
        <p:nvPr/>
      </p:nvGrpSpPr>
      <p:grpSpPr>
        <a:xfrm>
          <a:off x="0" y="0"/>
          <a:ext cx="0" cy="0"/>
          <a:chOff x="0" y="0"/>
          <a:chExt cx="0" cy="0"/>
        </a:xfrm>
      </p:grpSpPr>
      <p:sp>
        <p:nvSpPr>
          <p:cNvPr id="2" name="矩形 1"/>
          <p:cNvSpPr/>
          <p:nvPr/>
        </p:nvSpPr>
        <p:spPr>
          <a:xfrm>
            <a:off x="0" y="0"/>
            <a:ext cx="9144000" cy="519113"/>
          </a:xfrm>
          <a:prstGeom prst="rect">
            <a:avLst/>
          </a:prstGeom>
          <a:noFill/>
          <a:ln w="9525">
            <a:solidFill>
              <a:schemeClr val="tx1"/>
            </a:solidFill>
            <a:prstDash val="solid"/>
            <a:miter/>
          </a:ln>
        </p:spPr>
        <p:txBody>
          <a:bodyPr anchor="ctr"/>
          <a:lstStyle/>
          <a:p>
            <a:pPr algn="ctr">
              <a:spcBef>
                <a:spcPts val="0"/>
              </a:spcBef>
              <a:spcAft>
                <a:spcPts val="0"/>
              </a:spcAft>
              <a:defRPr>
                <a:solidFill>
                  <a:schemeClr val="lt1"/>
                </a:solidFill>
              </a:defRPr>
            </a:pPr>
            <a:endParaRPr lang="zh-CN" sz="1350">
              <a:solidFill>
                <a:schemeClr val="lt1"/>
              </a:solidFill>
            </a:endParaRPr>
          </a:p>
        </p:txBody>
      </p:sp>
      <p:sp>
        <p:nvSpPr>
          <p:cNvPr id="3" name="矩形 2"/>
          <p:cNvSpPr/>
          <p:nvPr/>
        </p:nvSpPr>
        <p:spPr>
          <a:xfrm>
            <a:off x="4629150" y="6350"/>
            <a:ext cx="1573213" cy="520700"/>
          </a:xfrm>
          <a:prstGeom prst="rect">
            <a:avLst/>
          </a:prstGeom>
          <a:solidFill>
            <a:schemeClr val="accent6">
              <a:lumMod val="75000"/>
            </a:schemeClr>
          </a:solidFill>
          <a:ln>
            <a:noFill/>
          </a:ln>
        </p:spPr>
        <p:txBody>
          <a:bodyPr anchor="ctr"/>
          <a:lstStyle/>
          <a:p>
            <a:pPr algn="ctr">
              <a:spcBef>
                <a:spcPts val="0"/>
              </a:spcBef>
              <a:spcAft>
                <a:spcPts val="0"/>
              </a:spcAft>
              <a:defRPr>
                <a:solidFill>
                  <a:schemeClr val="lt1"/>
                </a:solidFill>
              </a:defRPr>
            </a:pPr>
            <a:endParaRPr lang="zh-CN" sz="1350">
              <a:solidFill>
                <a:schemeClr val="lt1"/>
              </a:solidFill>
            </a:endParaRPr>
          </a:p>
        </p:txBody>
      </p:sp>
      <p:grpSp>
        <p:nvGrpSpPr>
          <p:cNvPr id="4" name="组合 8"/>
          <p:cNvGrpSpPr/>
          <p:nvPr/>
        </p:nvGrpSpPr>
        <p:grpSpPr>
          <a:xfrm>
            <a:off x="1370013" y="106363"/>
            <a:ext cx="1330325" cy="474662"/>
            <a:chOff x="1399441" y="1145221"/>
            <a:chExt cx="1329556" cy="474509"/>
          </a:xfrm>
        </p:grpSpPr>
        <p:sp>
          <p:nvSpPr>
            <p:cNvPr id="5" name="圆角矩形 4"/>
            <p:cNvSpPr/>
            <p:nvPr/>
          </p:nvSpPr>
          <p:spPr>
            <a:xfrm>
              <a:off x="1399441" y="1145221"/>
              <a:ext cx="1329556" cy="384051"/>
            </a:xfrm>
            <a:prstGeom prst="roundRect">
              <a:avLst/>
            </a:prstGeom>
            <a:noFill/>
            <a:ln>
              <a:noFill/>
            </a:ln>
          </p:spPr>
          <p:txBody>
            <a:bodyPr anchor="ctr"/>
            <a:lstStyle/>
            <a:p>
              <a:pPr algn="ctr">
                <a:spcBef>
                  <a:spcPts val="0"/>
                </a:spcBef>
                <a:spcAft>
                  <a:spcPts val="0"/>
                </a:spcAft>
                <a:defRPr>
                  <a:solidFill>
                    <a:schemeClr val="lt1"/>
                  </a:solidFill>
                </a:defRPr>
              </a:pPr>
              <a:endParaRPr lang="zh-CN" sz="1600">
                <a:solidFill>
                  <a:schemeClr val="lt1"/>
                </a:solidFill>
              </a:endParaRPr>
            </a:p>
          </p:txBody>
        </p:sp>
        <p:sp>
          <p:nvSpPr>
            <p:cNvPr id="6" name="TextBox 15"/>
            <p:cNvSpPr txBox="1"/>
            <p:nvPr/>
          </p:nvSpPr>
          <p:spPr>
            <a:xfrm>
              <a:off x="1691372" y="1281702"/>
              <a:ext cx="184044" cy="338028"/>
            </a:xfrm>
            <a:prstGeom prst="rect">
              <a:avLst/>
            </a:prstGeom>
            <a:noFill/>
            <a:ln>
              <a:noFill/>
            </a:ln>
          </p:spPr>
          <p:txBody>
            <a:bodyPr wrap="none">
              <a:spAutoFit/>
            </a:bodyPr>
            <a:lstStyle>
              <a:lvl1pPr lvl="0">
                <a:defRPr>
                  <a:solidFill>
                    <a:schemeClr val="tx1"/>
                  </a:solidFill>
                  <a:latin typeface="Calibri"/>
                  <a:ea typeface="宋体"/>
                </a:defRPr>
              </a:lvl1pPr>
              <a:lvl2pPr marL="742950" lvl="1" indent="-285750">
                <a:defRPr>
                  <a:solidFill>
                    <a:schemeClr val="tx1"/>
                  </a:solidFill>
                  <a:latin typeface="Calibri"/>
                  <a:ea typeface="宋体"/>
                </a:defRPr>
              </a:lvl2pPr>
              <a:lvl3pPr marL="1143000" lvl="2" indent="-228600">
                <a:defRPr>
                  <a:solidFill>
                    <a:schemeClr val="tx1"/>
                  </a:solidFill>
                  <a:latin typeface="Calibri"/>
                  <a:ea typeface="宋体"/>
                </a:defRPr>
              </a:lvl3pPr>
              <a:lvl4pPr marL="1600200" lvl="3" indent="-228600">
                <a:defRPr>
                  <a:solidFill>
                    <a:schemeClr val="tx1"/>
                  </a:solidFill>
                  <a:latin typeface="Calibri"/>
                  <a:ea typeface="宋体"/>
                </a:defRPr>
              </a:lvl4pPr>
              <a:lvl5pPr marL="2057400" lvl="4" indent="-228600">
                <a:defRPr>
                  <a:solidFill>
                    <a:schemeClr val="tx1"/>
                  </a:solidFill>
                  <a:latin typeface="Calibri"/>
                  <a:ea typeface="宋体"/>
                </a:defRPr>
              </a:lvl5pPr>
              <a:lvl6pPr marL="2514600" lvl="5" indent="-228600">
                <a:spcBef>
                  <a:spcPct val="0"/>
                </a:spcBef>
                <a:spcAft>
                  <a:spcPct val="0"/>
                </a:spcAft>
                <a:defRPr>
                  <a:solidFill>
                    <a:schemeClr val="tx1"/>
                  </a:solidFill>
                  <a:latin typeface="Calibri"/>
                  <a:ea typeface="宋体"/>
                </a:defRPr>
              </a:lvl6pPr>
              <a:lvl7pPr marL="2971800" lvl="6" indent="-228600">
                <a:spcBef>
                  <a:spcPct val="0"/>
                </a:spcBef>
                <a:spcAft>
                  <a:spcPct val="0"/>
                </a:spcAft>
                <a:defRPr>
                  <a:solidFill>
                    <a:schemeClr val="tx1"/>
                  </a:solidFill>
                  <a:latin typeface="Calibri"/>
                  <a:ea typeface="宋体"/>
                </a:defRPr>
              </a:lvl7pPr>
              <a:lvl8pPr marL="3429000" lvl="7" indent="-228600">
                <a:spcBef>
                  <a:spcPct val="0"/>
                </a:spcBef>
                <a:spcAft>
                  <a:spcPct val="0"/>
                </a:spcAft>
                <a:defRPr>
                  <a:solidFill>
                    <a:schemeClr val="tx1"/>
                  </a:solidFill>
                  <a:latin typeface="Calibri"/>
                  <a:ea typeface="宋体"/>
                </a:defRPr>
              </a:lvl8pPr>
              <a:lvl9pPr marL="3886200" lvl="8" indent="-228600">
                <a:spcBef>
                  <a:spcPct val="0"/>
                </a:spcBef>
                <a:spcAft>
                  <a:spcPct val="0"/>
                </a:spcAft>
                <a:defRPr>
                  <a:solidFill>
                    <a:schemeClr val="tx1"/>
                  </a:solidFill>
                  <a:latin typeface="Calibri"/>
                  <a:ea typeface="宋体"/>
                </a:defRPr>
              </a:lvl9pPr>
            </a:lstStyle>
            <a:p>
              <a:pPr>
                <a:spcBef>
                  <a:spcPts val="0"/>
                </a:spcBef>
                <a:spcAft>
                  <a:spcPts val="0"/>
                </a:spcAft>
              </a:pPr>
              <a:endParaRPr lang="zh-CN" sz="1600">
                <a:solidFill>
                  <a:schemeClr val="bg1"/>
                </a:solidFill>
                <a:latin typeface="微软雅黑"/>
                <a:ea typeface="微软雅黑"/>
              </a:endParaRPr>
            </a:p>
          </p:txBody>
        </p:sp>
      </p:grpSp>
      <p:sp>
        <p:nvSpPr>
          <p:cNvPr id="7" name="TextBox 16"/>
          <p:cNvSpPr txBox="1"/>
          <p:nvPr/>
        </p:nvSpPr>
        <p:spPr>
          <a:xfrm>
            <a:off x="1979613" y="141288"/>
            <a:ext cx="1252537" cy="276225"/>
          </a:xfrm>
          <a:prstGeom prst="rect">
            <a:avLst/>
          </a:prstGeom>
          <a:noFill/>
          <a:ln>
            <a:noFill/>
          </a:ln>
        </p:spPr>
        <p:txBody>
          <a:bodyPr>
            <a:spAutoFit/>
          </a:bodyPr>
          <a:lstStyle/>
          <a:p>
            <a:pPr algn="ctr">
              <a:spcBef>
                <a:spcPts val="0"/>
              </a:spcBef>
              <a:spcAft>
                <a:spcPts val="0"/>
              </a:spcAft>
              <a:defRPr>
                <a:solidFill>
                  <a:schemeClr val="lt1"/>
                </a:solidFill>
              </a:defRPr>
            </a:pPr>
            <a:r>
              <a:rPr lang="zh-CN" sz="1200">
                <a:solidFill>
                  <a:schemeClr val="tx1"/>
                </a:solidFill>
                <a:latin typeface="微软雅黑"/>
              </a:rPr>
              <a:t>选题背景及意义</a:t>
            </a:r>
          </a:p>
        </p:txBody>
      </p:sp>
      <p:sp>
        <p:nvSpPr>
          <p:cNvPr id="8" name="TextBox 17"/>
          <p:cNvSpPr txBox="1"/>
          <p:nvPr/>
        </p:nvSpPr>
        <p:spPr>
          <a:xfrm>
            <a:off x="3333750" y="141288"/>
            <a:ext cx="1279525" cy="276225"/>
          </a:xfrm>
          <a:prstGeom prst="rect">
            <a:avLst/>
          </a:prstGeom>
          <a:noFill/>
          <a:ln>
            <a:noFill/>
          </a:ln>
        </p:spPr>
        <p:txBody>
          <a:bodyPr>
            <a:spAutoFit/>
          </a:bodyPr>
          <a:lstStyle>
            <a:lvl1pPr lvl="0" algn="ctr">
              <a:spcBef>
                <a:spcPts val="0"/>
              </a:spcBef>
              <a:spcAft>
                <a:spcPts val="0"/>
              </a:spcAft>
              <a:defRPr>
                <a:solidFill>
                  <a:schemeClr val="bg1"/>
                </a:solidFill>
                <a:latin typeface="华文中宋"/>
                <a:ea typeface="华文中宋"/>
              </a:defRPr>
            </a:lvl1pPr>
          </a:lstStyle>
          <a:p>
            <a:pPr>
              <a:defRPr>
                <a:solidFill>
                  <a:schemeClr val="lt1"/>
                </a:solidFill>
              </a:defRPr>
            </a:pPr>
            <a:r>
              <a:rPr lang="zh-CN" sz="1200">
                <a:solidFill>
                  <a:schemeClr val="tx1"/>
                </a:solidFill>
                <a:latin typeface="微软雅黑"/>
                <a:ea typeface="微软雅黑"/>
              </a:rPr>
              <a:t>论文综述</a:t>
            </a:r>
          </a:p>
        </p:txBody>
      </p:sp>
      <p:sp>
        <p:nvSpPr>
          <p:cNvPr id="9" name="TextBox 18"/>
          <p:cNvSpPr txBox="1"/>
          <p:nvPr/>
        </p:nvSpPr>
        <p:spPr>
          <a:xfrm>
            <a:off x="4613275" y="141288"/>
            <a:ext cx="1581150" cy="276225"/>
          </a:xfrm>
          <a:prstGeom prst="rect">
            <a:avLst/>
          </a:prstGeom>
          <a:noFill/>
          <a:ln>
            <a:noFill/>
          </a:ln>
        </p:spPr>
        <p:txBody>
          <a:bodyPr>
            <a:spAutoFit/>
          </a:bodyPr>
          <a:lstStyle>
            <a:lvl1pPr lvl="0" algn="ctr">
              <a:spcBef>
                <a:spcPts val="0"/>
              </a:spcBef>
              <a:spcAft>
                <a:spcPts val="0"/>
              </a:spcAft>
              <a:defRPr>
                <a:solidFill>
                  <a:schemeClr val="bg1"/>
                </a:solidFill>
                <a:latin typeface="华文中宋"/>
                <a:ea typeface="华文中宋"/>
              </a:defRPr>
            </a:lvl1pPr>
          </a:lstStyle>
          <a:p>
            <a:pPr>
              <a:defRPr>
                <a:solidFill>
                  <a:schemeClr val="lt1"/>
                </a:solidFill>
              </a:defRPr>
            </a:pPr>
            <a:r>
              <a:rPr lang="zh-CN" sz="1200">
                <a:solidFill>
                  <a:schemeClr val="lt1"/>
                </a:solidFill>
                <a:latin typeface="微软雅黑"/>
                <a:ea typeface="微软雅黑"/>
              </a:rPr>
              <a:t>关键技术与难点</a:t>
            </a:r>
          </a:p>
        </p:txBody>
      </p:sp>
      <p:sp>
        <p:nvSpPr>
          <p:cNvPr id="10" name="TextBox 19"/>
          <p:cNvSpPr txBox="1"/>
          <p:nvPr/>
        </p:nvSpPr>
        <p:spPr>
          <a:xfrm>
            <a:off x="6213475" y="141288"/>
            <a:ext cx="1528763" cy="276225"/>
          </a:xfrm>
          <a:prstGeom prst="rect">
            <a:avLst/>
          </a:prstGeom>
          <a:noFill/>
          <a:ln>
            <a:noFill/>
          </a:ln>
        </p:spPr>
        <p:txBody>
          <a:bodyPr>
            <a:spAutoFit/>
          </a:bodyPr>
          <a:lstStyle>
            <a:lvl1pPr lvl="0" algn="ctr">
              <a:spcBef>
                <a:spcPts val="0"/>
              </a:spcBef>
              <a:spcAft>
                <a:spcPts val="0"/>
              </a:spcAft>
              <a:defRPr>
                <a:solidFill>
                  <a:schemeClr val="bg1"/>
                </a:solidFill>
                <a:latin typeface="华文中宋"/>
                <a:ea typeface="华文中宋"/>
              </a:defRPr>
            </a:lvl1pPr>
          </a:lstStyle>
          <a:p>
            <a:pPr>
              <a:defRPr>
                <a:solidFill>
                  <a:schemeClr val="lt1"/>
                </a:solidFill>
              </a:defRPr>
            </a:pPr>
            <a:r>
              <a:rPr lang="zh-CN" sz="1200">
                <a:solidFill>
                  <a:schemeClr val="tx1"/>
                </a:solidFill>
                <a:latin typeface="微软雅黑"/>
                <a:ea typeface="微软雅黑"/>
              </a:rPr>
              <a:t>研究成果与应用</a:t>
            </a:r>
          </a:p>
        </p:txBody>
      </p:sp>
      <p:sp>
        <p:nvSpPr>
          <p:cNvPr id="11" name="TextBox 20"/>
          <p:cNvSpPr txBox="1"/>
          <p:nvPr/>
        </p:nvSpPr>
        <p:spPr>
          <a:xfrm>
            <a:off x="7742238" y="149225"/>
            <a:ext cx="1401762" cy="276225"/>
          </a:xfrm>
          <a:prstGeom prst="rect">
            <a:avLst/>
          </a:prstGeom>
          <a:noFill/>
          <a:ln>
            <a:noFill/>
          </a:ln>
        </p:spPr>
        <p:txBody>
          <a:bodyPr>
            <a:spAutoFit/>
          </a:bodyPr>
          <a:lstStyle>
            <a:lvl1pPr lvl="0" algn="ctr">
              <a:spcBef>
                <a:spcPts val="0"/>
              </a:spcBef>
              <a:spcAft>
                <a:spcPts val="0"/>
              </a:spcAft>
              <a:defRPr>
                <a:solidFill>
                  <a:schemeClr val="bg1"/>
                </a:solidFill>
                <a:latin typeface="华文中宋"/>
                <a:ea typeface="华文中宋"/>
              </a:defRPr>
            </a:lvl1pPr>
          </a:lstStyle>
          <a:p>
            <a:pPr>
              <a:defRPr>
                <a:solidFill>
                  <a:schemeClr val="lt1"/>
                </a:solidFill>
              </a:defRPr>
            </a:pPr>
            <a:r>
              <a:rPr lang="zh-CN" sz="1200">
                <a:solidFill>
                  <a:schemeClr val="tx1"/>
                </a:solidFill>
                <a:latin typeface="微软雅黑"/>
                <a:ea typeface="微软雅黑"/>
              </a:rPr>
              <a:t>论文总结</a:t>
            </a:r>
          </a:p>
        </p:txBody>
      </p:sp>
      <p:cxnSp>
        <p:nvCxnSpPr>
          <p:cNvPr id="12" name="直接连接符 11"/>
          <p:cNvCxnSpPr/>
          <p:nvPr/>
        </p:nvCxnSpPr>
        <p:spPr>
          <a:xfrm>
            <a:off x="3340100" y="0"/>
            <a:ext cx="0" cy="522288"/>
          </a:xfrm>
          <a:prstGeom prst="line">
            <a:avLst/>
          </a:prstGeom>
          <a:ln w="9525">
            <a:solidFill>
              <a:schemeClr val="tx1"/>
            </a:solidFill>
            <a:prstDash val="solid"/>
            <a:miter/>
          </a:ln>
        </p:spPr>
      </p:cxnSp>
      <p:cxnSp>
        <p:nvCxnSpPr>
          <p:cNvPr id="13" name="直接连接符 12"/>
          <p:cNvCxnSpPr/>
          <p:nvPr/>
        </p:nvCxnSpPr>
        <p:spPr>
          <a:xfrm>
            <a:off x="7724775" y="0"/>
            <a:ext cx="0" cy="522288"/>
          </a:xfrm>
          <a:prstGeom prst="line">
            <a:avLst/>
          </a:prstGeom>
          <a:ln w="9525">
            <a:solidFill>
              <a:schemeClr val="tx1"/>
            </a:solidFill>
            <a:prstDash val="solid"/>
            <a:miter/>
          </a:ln>
        </p:spPr>
      </p:cxnSp>
      <p:pic>
        <p:nvPicPr>
          <p:cNvPr id="14" name="图片 18"/>
          <p:cNvPicPr/>
          <p:nvPr/>
        </p:nvPicPr>
        <p:blipFill>
          <a:blip r:embed="rId2"/>
          <a:stretch/>
        </p:blipFill>
        <p:spPr>
          <a:xfrm>
            <a:off x="273050" y="57150"/>
            <a:ext cx="1243013" cy="420688"/>
          </a:xfrm>
          <a:prstGeom prst="rect">
            <a:avLst/>
          </a:prstGeom>
          <a:noFill/>
          <a:ln>
            <a:noFill/>
          </a:ln>
        </p:spPr>
      </p:pic>
      <p:cxnSp>
        <p:nvCxnSpPr>
          <p:cNvPr id="15" name="直接连接符 14"/>
          <p:cNvCxnSpPr/>
          <p:nvPr/>
        </p:nvCxnSpPr>
        <p:spPr>
          <a:xfrm>
            <a:off x="1849438" y="-1588"/>
            <a:ext cx="0" cy="522288"/>
          </a:xfrm>
          <a:prstGeom prst="line">
            <a:avLst/>
          </a:prstGeom>
          <a:ln w="9525">
            <a:solidFill>
              <a:schemeClr val="tx1"/>
            </a:solidFill>
            <a:prstDash val="solid"/>
            <a:miter/>
          </a:ln>
        </p:spPr>
      </p:cxnSp>
    </p:spTree>
  </p:cSld>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5_标题和内容">
    <p:spTree>
      <p:nvGrpSpPr>
        <p:cNvPr id="1" name=""/>
        <p:cNvGrpSpPr/>
        <p:nvPr/>
      </p:nvGrpSpPr>
      <p:grpSpPr>
        <a:xfrm>
          <a:off x="0" y="0"/>
          <a:ext cx="0" cy="0"/>
          <a:chOff x="0" y="0"/>
          <a:chExt cx="0" cy="0"/>
        </a:xfrm>
      </p:grpSpPr>
      <p:sp>
        <p:nvSpPr>
          <p:cNvPr id="2" name="矩形 1"/>
          <p:cNvSpPr/>
          <p:nvPr/>
        </p:nvSpPr>
        <p:spPr>
          <a:xfrm>
            <a:off x="0" y="0"/>
            <a:ext cx="9144000" cy="519113"/>
          </a:xfrm>
          <a:prstGeom prst="rect">
            <a:avLst/>
          </a:prstGeom>
          <a:noFill/>
          <a:ln w="9525">
            <a:solidFill>
              <a:schemeClr val="tx1"/>
            </a:solidFill>
            <a:prstDash val="solid"/>
            <a:miter/>
          </a:ln>
        </p:spPr>
        <p:txBody>
          <a:bodyPr anchor="ctr"/>
          <a:lstStyle/>
          <a:p>
            <a:pPr algn="ctr">
              <a:spcBef>
                <a:spcPts val="0"/>
              </a:spcBef>
              <a:spcAft>
                <a:spcPts val="0"/>
              </a:spcAft>
              <a:defRPr>
                <a:solidFill>
                  <a:schemeClr val="lt1"/>
                </a:solidFill>
              </a:defRPr>
            </a:pPr>
            <a:endParaRPr lang="zh-CN" sz="1350">
              <a:solidFill>
                <a:schemeClr val="lt1"/>
              </a:solidFill>
            </a:endParaRPr>
          </a:p>
        </p:txBody>
      </p:sp>
      <p:sp>
        <p:nvSpPr>
          <p:cNvPr id="3" name="矩形 2"/>
          <p:cNvSpPr/>
          <p:nvPr/>
        </p:nvSpPr>
        <p:spPr>
          <a:xfrm>
            <a:off x="6194425" y="7938"/>
            <a:ext cx="1547813" cy="519112"/>
          </a:xfrm>
          <a:prstGeom prst="rect">
            <a:avLst/>
          </a:prstGeom>
          <a:solidFill>
            <a:schemeClr val="accent6">
              <a:lumMod val="75000"/>
            </a:schemeClr>
          </a:solidFill>
          <a:ln>
            <a:noFill/>
          </a:ln>
        </p:spPr>
        <p:txBody>
          <a:bodyPr anchor="ctr"/>
          <a:lstStyle/>
          <a:p>
            <a:pPr algn="ctr">
              <a:spcBef>
                <a:spcPts val="0"/>
              </a:spcBef>
              <a:spcAft>
                <a:spcPts val="0"/>
              </a:spcAft>
              <a:defRPr>
                <a:solidFill>
                  <a:schemeClr val="lt1"/>
                </a:solidFill>
              </a:defRPr>
            </a:pPr>
            <a:endParaRPr lang="zh-CN" sz="1350">
              <a:solidFill>
                <a:schemeClr val="lt1"/>
              </a:solidFill>
            </a:endParaRPr>
          </a:p>
        </p:txBody>
      </p:sp>
      <p:grpSp>
        <p:nvGrpSpPr>
          <p:cNvPr id="4" name="组合 8"/>
          <p:cNvGrpSpPr/>
          <p:nvPr/>
        </p:nvGrpSpPr>
        <p:grpSpPr>
          <a:xfrm>
            <a:off x="1370013" y="106363"/>
            <a:ext cx="1330325" cy="474662"/>
            <a:chOff x="1399441" y="1145221"/>
            <a:chExt cx="1329556" cy="474509"/>
          </a:xfrm>
        </p:grpSpPr>
        <p:sp>
          <p:nvSpPr>
            <p:cNvPr id="5" name="圆角矩形 4"/>
            <p:cNvSpPr/>
            <p:nvPr/>
          </p:nvSpPr>
          <p:spPr>
            <a:xfrm>
              <a:off x="1399441" y="1145221"/>
              <a:ext cx="1329556" cy="384051"/>
            </a:xfrm>
            <a:prstGeom prst="roundRect">
              <a:avLst/>
            </a:prstGeom>
            <a:noFill/>
            <a:ln>
              <a:noFill/>
            </a:ln>
          </p:spPr>
          <p:txBody>
            <a:bodyPr anchor="ctr"/>
            <a:lstStyle/>
            <a:p>
              <a:pPr algn="ctr">
                <a:spcBef>
                  <a:spcPts val="0"/>
                </a:spcBef>
                <a:spcAft>
                  <a:spcPts val="0"/>
                </a:spcAft>
                <a:defRPr>
                  <a:solidFill>
                    <a:schemeClr val="lt1"/>
                  </a:solidFill>
                </a:defRPr>
              </a:pPr>
              <a:endParaRPr lang="zh-CN" sz="1600">
                <a:solidFill>
                  <a:schemeClr val="lt1"/>
                </a:solidFill>
              </a:endParaRPr>
            </a:p>
          </p:txBody>
        </p:sp>
        <p:sp>
          <p:nvSpPr>
            <p:cNvPr id="6" name="TextBox 15"/>
            <p:cNvSpPr txBox="1"/>
            <p:nvPr/>
          </p:nvSpPr>
          <p:spPr>
            <a:xfrm>
              <a:off x="1691372" y="1281702"/>
              <a:ext cx="184044" cy="338028"/>
            </a:xfrm>
            <a:prstGeom prst="rect">
              <a:avLst/>
            </a:prstGeom>
            <a:noFill/>
            <a:ln>
              <a:noFill/>
            </a:ln>
          </p:spPr>
          <p:txBody>
            <a:bodyPr wrap="none">
              <a:spAutoFit/>
            </a:bodyPr>
            <a:lstStyle>
              <a:lvl1pPr lvl="0">
                <a:defRPr>
                  <a:solidFill>
                    <a:schemeClr val="tx1"/>
                  </a:solidFill>
                  <a:latin typeface="Calibri"/>
                  <a:ea typeface="宋体"/>
                </a:defRPr>
              </a:lvl1pPr>
              <a:lvl2pPr marL="742950" lvl="1" indent="-285750">
                <a:defRPr>
                  <a:solidFill>
                    <a:schemeClr val="tx1"/>
                  </a:solidFill>
                  <a:latin typeface="Calibri"/>
                  <a:ea typeface="宋体"/>
                </a:defRPr>
              </a:lvl2pPr>
              <a:lvl3pPr marL="1143000" lvl="2" indent="-228600">
                <a:defRPr>
                  <a:solidFill>
                    <a:schemeClr val="tx1"/>
                  </a:solidFill>
                  <a:latin typeface="Calibri"/>
                  <a:ea typeface="宋体"/>
                </a:defRPr>
              </a:lvl3pPr>
              <a:lvl4pPr marL="1600200" lvl="3" indent="-228600">
                <a:defRPr>
                  <a:solidFill>
                    <a:schemeClr val="tx1"/>
                  </a:solidFill>
                  <a:latin typeface="Calibri"/>
                  <a:ea typeface="宋体"/>
                </a:defRPr>
              </a:lvl4pPr>
              <a:lvl5pPr marL="2057400" lvl="4" indent="-228600">
                <a:defRPr>
                  <a:solidFill>
                    <a:schemeClr val="tx1"/>
                  </a:solidFill>
                  <a:latin typeface="Calibri"/>
                  <a:ea typeface="宋体"/>
                </a:defRPr>
              </a:lvl5pPr>
              <a:lvl6pPr marL="2514600" lvl="5" indent="-228600">
                <a:spcBef>
                  <a:spcPct val="0"/>
                </a:spcBef>
                <a:spcAft>
                  <a:spcPct val="0"/>
                </a:spcAft>
                <a:defRPr>
                  <a:solidFill>
                    <a:schemeClr val="tx1"/>
                  </a:solidFill>
                  <a:latin typeface="Calibri"/>
                  <a:ea typeface="宋体"/>
                </a:defRPr>
              </a:lvl6pPr>
              <a:lvl7pPr marL="2971800" lvl="6" indent="-228600">
                <a:spcBef>
                  <a:spcPct val="0"/>
                </a:spcBef>
                <a:spcAft>
                  <a:spcPct val="0"/>
                </a:spcAft>
                <a:defRPr>
                  <a:solidFill>
                    <a:schemeClr val="tx1"/>
                  </a:solidFill>
                  <a:latin typeface="Calibri"/>
                  <a:ea typeface="宋体"/>
                </a:defRPr>
              </a:lvl7pPr>
              <a:lvl8pPr marL="3429000" lvl="7" indent="-228600">
                <a:spcBef>
                  <a:spcPct val="0"/>
                </a:spcBef>
                <a:spcAft>
                  <a:spcPct val="0"/>
                </a:spcAft>
                <a:defRPr>
                  <a:solidFill>
                    <a:schemeClr val="tx1"/>
                  </a:solidFill>
                  <a:latin typeface="Calibri"/>
                  <a:ea typeface="宋体"/>
                </a:defRPr>
              </a:lvl8pPr>
              <a:lvl9pPr marL="3886200" lvl="8" indent="-228600">
                <a:spcBef>
                  <a:spcPct val="0"/>
                </a:spcBef>
                <a:spcAft>
                  <a:spcPct val="0"/>
                </a:spcAft>
                <a:defRPr>
                  <a:solidFill>
                    <a:schemeClr val="tx1"/>
                  </a:solidFill>
                  <a:latin typeface="Calibri"/>
                  <a:ea typeface="宋体"/>
                </a:defRPr>
              </a:lvl9pPr>
            </a:lstStyle>
            <a:p>
              <a:pPr>
                <a:spcBef>
                  <a:spcPts val="0"/>
                </a:spcBef>
                <a:spcAft>
                  <a:spcPts val="0"/>
                </a:spcAft>
              </a:pPr>
              <a:endParaRPr lang="zh-CN" sz="1600">
                <a:solidFill>
                  <a:schemeClr val="bg1"/>
                </a:solidFill>
                <a:latin typeface="微软雅黑"/>
                <a:ea typeface="微软雅黑"/>
              </a:endParaRPr>
            </a:p>
          </p:txBody>
        </p:sp>
      </p:grpSp>
      <p:sp>
        <p:nvSpPr>
          <p:cNvPr id="7" name="TextBox 16"/>
          <p:cNvSpPr txBox="1"/>
          <p:nvPr/>
        </p:nvSpPr>
        <p:spPr>
          <a:xfrm>
            <a:off x="1979613" y="141288"/>
            <a:ext cx="1252537" cy="276225"/>
          </a:xfrm>
          <a:prstGeom prst="rect">
            <a:avLst/>
          </a:prstGeom>
          <a:noFill/>
          <a:ln>
            <a:noFill/>
          </a:ln>
        </p:spPr>
        <p:txBody>
          <a:bodyPr>
            <a:spAutoFit/>
          </a:bodyPr>
          <a:lstStyle/>
          <a:p>
            <a:pPr algn="ctr">
              <a:spcBef>
                <a:spcPts val="0"/>
              </a:spcBef>
              <a:spcAft>
                <a:spcPts val="0"/>
              </a:spcAft>
              <a:defRPr>
                <a:solidFill>
                  <a:schemeClr val="lt1"/>
                </a:solidFill>
              </a:defRPr>
            </a:pPr>
            <a:r>
              <a:rPr lang="zh-CN" sz="1200">
                <a:solidFill>
                  <a:schemeClr val="tx1"/>
                </a:solidFill>
                <a:latin typeface="微软雅黑"/>
              </a:rPr>
              <a:t>选题背景及意义</a:t>
            </a:r>
          </a:p>
        </p:txBody>
      </p:sp>
      <p:sp>
        <p:nvSpPr>
          <p:cNvPr id="8" name="TextBox 17"/>
          <p:cNvSpPr txBox="1"/>
          <p:nvPr/>
        </p:nvSpPr>
        <p:spPr>
          <a:xfrm>
            <a:off x="3333750" y="141288"/>
            <a:ext cx="1279525" cy="276225"/>
          </a:xfrm>
          <a:prstGeom prst="rect">
            <a:avLst/>
          </a:prstGeom>
          <a:noFill/>
          <a:ln>
            <a:noFill/>
          </a:ln>
        </p:spPr>
        <p:txBody>
          <a:bodyPr>
            <a:spAutoFit/>
          </a:bodyPr>
          <a:lstStyle>
            <a:lvl1pPr lvl="0" algn="ctr">
              <a:spcBef>
                <a:spcPts val="0"/>
              </a:spcBef>
              <a:spcAft>
                <a:spcPts val="0"/>
              </a:spcAft>
              <a:defRPr>
                <a:solidFill>
                  <a:schemeClr val="bg1"/>
                </a:solidFill>
                <a:latin typeface="华文中宋"/>
                <a:ea typeface="华文中宋"/>
              </a:defRPr>
            </a:lvl1pPr>
          </a:lstStyle>
          <a:p>
            <a:pPr>
              <a:defRPr>
                <a:solidFill>
                  <a:schemeClr val="lt1"/>
                </a:solidFill>
              </a:defRPr>
            </a:pPr>
            <a:r>
              <a:rPr lang="zh-CN" sz="1200">
                <a:solidFill>
                  <a:schemeClr val="tx1"/>
                </a:solidFill>
                <a:latin typeface="微软雅黑"/>
                <a:ea typeface="微软雅黑"/>
              </a:rPr>
              <a:t>论文综述</a:t>
            </a:r>
          </a:p>
        </p:txBody>
      </p:sp>
      <p:sp>
        <p:nvSpPr>
          <p:cNvPr id="9" name="TextBox 18"/>
          <p:cNvSpPr txBox="1"/>
          <p:nvPr/>
        </p:nvSpPr>
        <p:spPr>
          <a:xfrm>
            <a:off x="4613275" y="141288"/>
            <a:ext cx="1581150" cy="276225"/>
          </a:xfrm>
          <a:prstGeom prst="rect">
            <a:avLst/>
          </a:prstGeom>
          <a:noFill/>
          <a:ln>
            <a:noFill/>
          </a:ln>
        </p:spPr>
        <p:txBody>
          <a:bodyPr>
            <a:spAutoFit/>
          </a:bodyPr>
          <a:lstStyle>
            <a:lvl1pPr lvl="0" algn="ctr">
              <a:spcBef>
                <a:spcPts val="0"/>
              </a:spcBef>
              <a:spcAft>
                <a:spcPts val="0"/>
              </a:spcAft>
              <a:defRPr>
                <a:solidFill>
                  <a:schemeClr val="bg1"/>
                </a:solidFill>
                <a:latin typeface="华文中宋"/>
                <a:ea typeface="华文中宋"/>
              </a:defRPr>
            </a:lvl1pPr>
          </a:lstStyle>
          <a:p>
            <a:pPr>
              <a:defRPr>
                <a:solidFill>
                  <a:schemeClr val="lt1"/>
                </a:solidFill>
              </a:defRPr>
            </a:pPr>
            <a:r>
              <a:rPr lang="zh-CN" sz="1200">
                <a:solidFill>
                  <a:schemeClr val="tx1"/>
                </a:solidFill>
                <a:latin typeface="微软雅黑"/>
                <a:ea typeface="微软雅黑"/>
              </a:rPr>
              <a:t>关键技术与难点</a:t>
            </a:r>
          </a:p>
        </p:txBody>
      </p:sp>
      <p:sp>
        <p:nvSpPr>
          <p:cNvPr id="10" name="TextBox 19"/>
          <p:cNvSpPr txBox="1"/>
          <p:nvPr/>
        </p:nvSpPr>
        <p:spPr>
          <a:xfrm>
            <a:off x="6213475" y="141288"/>
            <a:ext cx="1528763" cy="276225"/>
          </a:xfrm>
          <a:prstGeom prst="rect">
            <a:avLst/>
          </a:prstGeom>
          <a:noFill/>
          <a:ln>
            <a:noFill/>
          </a:ln>
        </p:spPr>
        <p:txBody>
          <a:bodyPr>
            <a:spAutoFit/>
          </a:bodyPr>
          <a:lstStyle>
            <a:lvl1pPr lvl="0" algn="ctr">
              <a:spcBef>
                <a:spcPts val="0"/>
              </a:spcBef>
              <a:spcAft>
                <a:spcPts val="0"/>
              </a:spcAft>
              <a:defRPr>
                <a:solidFill>
                  <a:schemeClr val="bg1"/>
                </a:solidFill>
                <a:latin typeface="华文中宋"/>
                <a:ea typeface="华文中宋"/>
              </a:defRPr>
            </a:lvl1pPr>
          </a:lstStyle>
          <a:p>
            <a:pPr>
              <a:defRPr>
                <a:solidFill>
                  <a:schemeClr val="lt1"/>
                </a:solidFill>
              </a:defRPr>
            </a:pPr>
            <a:r>
              <a:rPr lang="zh-CN" sz="1200">
                <a:solidFill>
                  <a:schemeClr val="lt1"/>
                </a:solidFill>
                <a:latin typeface="微软雅黑"/>
                <a:ea typeface="微软雅黑"/>
              </a:rPr>
              <a:t>研究成果与应用</a:t>
            </a:r>
          </a:p>
        </p:txBody>
      </p:sp>
      <p:sp>
        <p:nvSpPr>
          <p:cNvPr id="11" name="TextBox 20"/>
          <p:cNvSpPr txBox="1"/>
          <p:nvPr/>
        </p:nvSpPr>
        <p:spPr>
          <a:xfrm>
            <a:off x="7742238" y="149225"/>
            <a:ext cx="1401762" cy="276225"/>
          </a:xfrm>
          <a:prstGeom prst="rect">
            <a:avLst/>
          </a:prstGeom>
          <a:noFill/>
          <a:ln>
            <a:noFill/>
          </a:ln>
        </p:spPr>
        <p:txBody>
          <a:bodyPr>
            <a:spAutoFit/>
          </a:bodyPr>
          <a:lstStyle>
            <a:lvl1pPr lvl="0" algn="ctr">
              <a:spcBef>
                <a:spcPts val="0"/>
              </a:spcBef>
              <a:spcAft>
                <a:spcPts val="0"/>
              </a:spcAft>
              <a:defRPr>
                <a:solidFill>
                  <a:schemeClr val="bg1"/>
                </a:solidFill>
                <a:latin typeface="华文中宋"/>
                <a:ea typeface="华文中宋"/>
              </a:defRPr>
            </a:lvl1pPr>
          </a:lstStyle>
          <a:p>
            <a:pPr>
              <a:defRPr>
                <a:solidFill>
                  <a:schemeClr val="lt1"/>
                </a:solidFill>
              </a:defRPr>
            </a:pPr>
            <a:r>
              <a:rPr lang="zh-CN" sz="1200">
                <a:solidFill>
                  <a:schemeClr val="tx1"/>
                </a:solidFill>
                <a:latin typeface="微软雅黑"/>
                <a:ea typeface="微软雅黑"/>
              </a:rPr>
              <a:t>论文总结</a:t>
            </a:r>
          </a:p>
        </p:txBody>
      </p:sp>
      <p:cxnSp>
        <p:nvCxnSpPr>
          <p:cNvPr id="12" name="直接连接符 11"/>
          <p:cNvCxnSpPr/>
          <p:nvPr/>
        </p:nvCxnSpPr>
        <p:spPr>
          <a:xfrm>
            <a:off x="3340100" y="0"/>
            <a:ext cx="0" cy="522288"/>
          </a:xfrm>
          <a:prstGeom prst="line">
            <a:avLst/>
          </a:prstGeom>
          <a:ln w="9525">
            <a:solidFill>
              <a:schemeClr val="tx1"/>
            </a:solidFill>
            <a:prstDash val="solid"/>
            <a:miter/>
          </a:ln>
        </p:spPr>
      </p:cxnSp>
      <p:pic>
        <p:nvPicPr>
          <p:cNvPr id="13" name="图片 17"/>
          <p:cNvPicPr/>
          <p:nvPr/>
        </p:nvPicPr>
        <p:blipFill>
          <a:blip r:embed="rId2"/>
          <a:stretch/>
        </p:blipFill>
        <p:spPr>
          <a:xfrm>
            <a:off x="273050" y="57150"/>
            <a:ext cx="1243013" cy="420688"/>
          </a:xfrm>
          <a:prstGeom prst="rect">
            <a:avLst/>
          </a:prstGeom>
          <a:noFill/>
          <a:ln>
            <a:noFill/>
          </a:ln>
        </p:spPr>
      </p:pic>
      <p:cxnSp>
        <p:nvCxnSpPr>
          <p:cNvPr id="14" name="直接连接符 13"/>
          <p:cNvCxnSpPr/>
          <p:nvPr/>
        </p:nvCxnSpPr>
        <p:spPr>
          <a:xfrm>
            <a:off x="1849438" y="-1588"/>
            <a:ext cx="0" cy="522288"/>
          </a:xfrm>
          <a:prstGeom prst="line">
            <a:avLst/>
          </a:prstGeom>
          <a:ln w="9525">
            <a:solidFill>
              <a:schemeClr val="tx1"/>
            </a:solidFill>
            <a:prstDash val="solid"/>
            <a:miter/>
          </a:ln>
        </p:spPr>
      </p:cxnSp>
      <p:cxnSp>
        <p:nvCxnSpPr>
          <p:cNvPr id="15" name="直接连接符 14"/>
          <p:cNvCxnSpPr/>
          <p:nvPr/>
        </p:nvCxnSpPr>
        <p:spPr>
          <a:xfrm>
            <a:off x="4602163" y="0"/>
            <a:ext cx="0" cy="522288"/>
          </a:xfrm>
          <a:prstGeom prst="line">
            <a:avLst/>
          </a:prstGeom>
          <a:ln w="9525">
            <a:solidFill>
              <a:schemeClr val="tx1"/>
            </a:solidFill>
            <a:prstDash val="solid"/>
            <a:miter/>
          </a:ln>
        </p:spPr>
      </p:cxnSp>
    </p:spTree>
  </p:cSld>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7_标题和内容">
    <p:spTree>
      <p:nvGrpSpPr>
        <p:cNvPr id="1" name=""/>
        <p:cNvGrpSpPr/>
        <p:nvPr/>
      </p:nvGrpSpPr>
      <p:grpSpPr>
        <a:xfrm>
          <a:off x="0" y="0"/>
          <a:ext cx="0" cy="0"/>
          <a:chOff x="0" y="0"/>
          <a:chExt cx="0" cy="0"/>
        </a:xfrm>
      </p:grpSpPr>
      <p:sp>
        <p:nvSpPr>
          <p:cNvPr id="2" name="矩形 1"/>
          <p:cNvSpPr/>
          <p:nvPr/>
        </p:nvSpPr>
        <p:spPr>
          <a:xfrm>
            <a:off x="0" y="0"/>
            <a:ext cx="9144000" cy="519113"/>
          </a:xfrm>
          <a:prstGeom prst="rect">
            <a:avLst/>
          </a:prstGeom>
          <a:noFill/>
          <a:ln w="9525">
            <a:solidFill>
              <a:schemeClr val="tx1"/>
            </a:solidFill>
            <a:prstDash val="solid"/>
            <a:miter/>
          </a:ln>
        </p:spPr>
        <p:txBody>
          <a:bodyPr anchor="ctr"/>
          <a:lstStyle/>
          <a:p>
            <a:pPr algn="ctr">
              <a:spcBef>
                <a:spcPts val="0"/>
              </a:spcBef>
              <a:spcAft>
                <a:spcPts val="0"/>
              </a:spcAft>
              <a:defRPr>
                <a:solidFill>
                  <a:schemeClr val="lt1"/>
                </a:solidFill>
              </a:defRPr>
            </a:pPr>
            <a:endParaRPr lang="zh-CN" sz="1350">
              <a:solidFill>
                <a:schemeClr val="lt1"/>
              </a:solidFill>
            </a:endParaRPr>
          </a:p>
        </p:txBody>
      </p:sp>
      <p:sp>
        <p:nvSpPr>
          <p:cNvPr id="3" name="矩形 2"/>
          <p:cNvSpPr/>
          <p:nvPr/>
        </p:nvSpPr>
        <p:spPr>
          <a:xfrm>
            <a:off x="7769225" y="-4763"/>
            <a:ext cx="1374775" cy="520701"/>
          </a:xfrm>
          <a:prstGeom prst="rect">
            <a:avLst/>
          </a:prstGeom>
          <a:solidFill>
            <a:schemeClr val="accent6">
              <a:lumMod val="75000"/>
            </a:schemeClr>
          </a:solidFill>
          <a:ln>
            <a:noFill/>
          </a:ln>
        </p:spPr>
        <p:txBody>
          <a:bodyPr anchor="ctr"/>
          <a:lstStyle/>
          <a:p>
            <a:pPr algn="ctr">
              <a:spcBef>
                <a:spcPts val="0"/>
              </a:spcBef>
              <a:spcAft>
                <a:spcPts val="0"/>
              </a:spcAft>
              <a:defRPr>
                <a:solidFill>
                  <a:schemeClr val="lt1"/>
                </a:solidFill>
              </a:defRPr>
            </a:pPr>
            <a:endParaRPr lang="zh-CN" sz="1350">
              <a:solidFill>
                <a:schemeClr val="lt1"/>
              </a:solidFill>
            </a:endParaRPr>
          </a:p>
        </p:txBody>
      </p:sp>
      <p:grpSp>
        <p:nvGrpSpPr>
          <p:cNvPr id="4" name="组合 8"/>
          <p:cNvGrpSpPr/>
          <p:nvPr/>
        </p:nvGrpSpPr>
        <p:grpSpPr>
          <a:xfrm>
            <a:off x="1370013" y="106363"/>
            <a:ext cx="1330325" cy="474662"/>
            <a:chOff x="1399441" y="1145221"/>
            <a:chExt cx="1329556" cy="474509"/>
          </a:xfrm>
        </p:grpSpPr>
        <p:sp>
          <p:nvSpPr>
            <p:cNvPr id="5" name="圆角矩形 4"/>
            <p:cNvSpPr/>
            <p:nvPr/>
          </p:nvSpPr>
          <p:spPr>
            <a:xfrm>
              <a:off x="1399441" y="1145221"/>
              <a:ext cx="1329556" cy="384051"/>
            </a:xfrm>
            <a:prstGeom prst="roundRect">
              <a:avLst/>
            </a:prstGeom>
            <a:noFill/>
            <a:ln>
              <a:noFill/>
            </a:ln>
          </p:spPr>
          <p:txBody>
            <a:bodyPr anchor="ctr"/>
            <a:lstStyle/>
            <a:p>
              <a:pPr algn="ctr">
                <a:spcBef>
                  <a:spcPts val="0"/>
                </a:spcBef>
                <a:spcAft>
                  <a:spcPts val="0"/>
                </a:spcAft>
                <a:defRPr>
                  <a:solidFill>
                    <a:schemeClr val="lt1"/>
                  </a:solidFill>
                </a:defRPr>
              </a:pPr>
              <a:endParaRPr lang="zh-CN" sz="1600">
                <a:solidFill>
                  <a:schemeClr val="lt1"/>
                </a:solidFill>
              </a:endParaRPr>
            </a:p>
          </p:txBody>
        </p:sp>
        <p:sp>
          <p:nvSpPr>
            <p:cNvPr id="6" name="TextBox 15"/>
            <p:cNvSpPr txBox="1"/>
            <p:nvPr/>
          </p:nvSpPr>
          <p:spPr>
            <a:xfrm>
              <a:off x="1691372" y="1281702"/>
              <a:ext cx="184044" cy="338028"/>
            </a:xfrm>
            <a:prstGeom prst="rect">
              <a:avLst/>
            </a:prstGeom>
            <a:noFill/>
            <a:ln>
              <a:noFill/>
            </a:ln>
          </p:spPr>
          <p:txBody>
            <a:bodyPr wrap="none">
              <a:spAutoFit/>
            </a:bodyPr>
            <a:lstStyle>
              <a:lvl1pPr lvl="0">
                <a:defRPr>
                  <a:solidFill>
                    <a:schemeClr val="tx1"/>
                  </a:solidFill>
                  <a:latin typeface="Calibri"/>
                  <a:ea typeface="宋体"/>
                </a:defRPr>
              </a:lvl1pPr>
              <a:lvl2pPr marL="742950" lvl="1" indent="-285750">
                <a:defRPr>
                  <a:solidFill>
                    <a:schemeClr val="tx1"/>
                  </a:solidFill>
                  <a:latin typeface="Calibri"/>
                  <a:ea typeface="宋体"/>
                </a:defRPr>
              </a:lvl2pPr>
              <a:lvl3pPr marL="1143000" lvl="2" indent="-228600">
                <a:defRPr>
                  <a:solidFill>
                    <a:schemeClr val="tx1"/>
                  </a:solidFill>
                  <a:latin typeface="Calibri"/>
                  <a:ea typeface="宋体"/>
                </a:defRPr>
              </a:lvl3pPr>
              <a:lvl4pPr marL="1600200" lvl="3" indent="-228600">
                <a:defRPr>
                  <a:solidFill>
                    <a:schemeClr val="tx1"/>
                  </a:solidFill>
                  <a:latin typeface="Calibri"/>
                  <a:ea typeface="宋体"/>
                </a:defRPr>
              </a:lvl4pPr>
              <a:lvl5pPr marL="2057400" lvl="4" indent="-228600">
                <a:defRPr>
                  <a:solidFill>
                    <a:schemeClr val="tx1"/>
                  </a:solidFill>
                  <a:latin typeface="Calibri"/>
                  <a:ea typeface="宋体"/>
                </a:defRPr>
              </a:lvl5pPr>
              <a:lvl6pPr marL="2514600" lvl="5" indent="-228600">
                <a:spcBef>
                  <a:spcPct val="0"/>
                </a:spcBef>
                <a:spcAft>
                  <a:spcPct val="0"/>
                </a:spcAft>
                <a:defRPr>
                  <a:solidFill>
                    <a:schemeClr val="tx1"/>
                  </a:solidFill>
                  <a:latin typeface="Calibri"/>
                  <a:ea typeface="宋体"/>
                </a:defRPr>
              </a:lvl6pPr>
              <a:lvl7pPr marL="2971800" lvl="6" indent="-228600">
                <a:spcBef>
                  <a:spcPct val="0"/>
                </a:spcBef>
                <a:spcAft>
                  <a:spcPct val="0"/>
                </a:spcAft>
                <a:defRPr>
                  <a:solidFill>
                    <a:schemeClr val="tx1"/>
                  </a:solidFill>
                  <a:latin typeface="Calibri"/>
                  <a:ea typeface="宋体"/>
                </a:defRPr>
              </a:lvl7pPr>
              <a:lvl8pPr marL="3429000" lvl="7" indent="-228600">
                <a:spcBef>
                  <a:spcPct val="0"/>
                </a:spcBef>
                <a:spcAft>
                  <a:spcPct val="0"/>
                </a:spcAft>
                <a:defRPr>
                  <a:solidFill>
                    <a:schemeClr val="tx1"/>
                  </a:solidFill>
                  <a:latin typeface="Calibri"/>
                  <a:ea typeface="宋体"/>
                </a:defRPr>
              </a:lvl8pPr>
              <a:lvl9pPr marL="3886200" lvl="8" indent="-228600">
                <a:spcBef>
                  <a:spcPct val="0"/>
                </a:spcBef>
                <a:spcAft>
                  <a:spcPct val="0"/>
                </a:spcAft>
                <a:defRPr>
                  <a:solidFill>
                    <a:schemeClr val="tx1"/>
                  </a:solidFill>
                  <a:latin typeface="Calibri"/>
                  <a:ea typeface="宋体"/>
                </a:defRPr>
              </a:lvl9pPr>
            </a:lstStyle>
            <a:p>
              <a:pPr>
                <a:spcBef>
                  <a:spcPts val="0"/>
                </a:spcBef>
                <a:spcAft>
                  <a:spcPts val="0"/>
                </a:spcAft>
              </a:pPr>
              <a:endParaRPr lang="zh-CN" sz="1600">
                <a:solidFill>
                  <a:schemeClr val="bg1"/>
                </a:solidFill>
                <a:latin typeface="微软雅黑"/>
                <a:ea typeface="微软雅黑"/>
              </a:endParaRPr>
            </a:p>
          </p:txBody>
        </p:sp>
      </p:grpSp>
      <p:sp>
        <p:nvSpPr>
          <p:cNvPr id="7" name="TextBox 16"/>
          <p:cNvSpPr txBox="1"/>
          <p:nvPr/>
        </p:nvSpPr>
        <p:spPr>
          <a:xfrm>
            <a:off x="1979613" y="141288"/>
            <a:ext cx="1252537" cy="276225"/>
          </a:xfrm>
          <a:prstGeom prst="rect">
            <a:avLst/>
          </a:prstGeom>
          <a:noFill/>
          <a:ln>
            <a:noFill/>
          </a:ln>
        </p:spPr>
        <p:txBody>
          <a:bodyPr>
            <a:spAutoFit/>
          </a:bodyPr>
          <a:lstStyle/>
          <a:p>
            <a:pPr algn="ctr">
              <a:spcBef>
                <a:spcPts val="0"/>
              </a:spcBef>
              <a:spcAft>
                <a:spcPts val="0"/>
              </a:spcAft>
              <a:defRPr>
                <a:solidFill>
                  <a:schemeClr val="lt1"/>
                </a:solidFill>
              </a:defRPr>
            </a:pPr>
            <a:r>
              <a:rPr lang="zh-CN" sz="1200">
                <a:solidFill>
                  <a:schemeClr val="tx1"/>
                </a:solidFill>
                <a:latin typeface="微软雅黑"/>
              </a:rPr>
              <a:t>选题背景及意义</a:t>
            </a:r>
          </a:p>
        </p:txBody>
      </p:sp>
      <p:sp>
        <p:nvSpPr>
          <p:cNvPr id="8" name="TextBox 17"/>
          <p:cNvSpPr txBox="1"/>
          <p:nvPr/>
        </p:nvSpPr>
        <p:spPr>
          <a:xfrm>
            <a:off x="3333750" y="141288"/>
            <a:ext cx="1279525" cy="276225"/>
          </a:xfrm>
          <a:prstGeom prst="rect">
            <a:avLst/>
          </a:prstGeom>
          <a:noFill/>
          <a:ln>
            <a:noFill/>
          </a:ln>
        </p:spPr>
        <p:txBody>
          <a:bodyPr>
            <a:spAutoFit/>
          </a:bodyPr>
          <a:lstStyle>
            <a:lvl1pPr lvl="0" algn="ctr">
              <a:spcBef>
                <a:spcPts val="0"/>
              </a:spcBef>
              <a:spcAft>
                <a:spcPts val="0"/>
              </a:spcAft>
              <a:defRPr>
                <a:solidFill>
                  <a:schemeClr val="bg1"/>
                </a:solidFill>
                <a:latin typeface="华文中宋"/>
                <a:ea typeface="华文中宋"/>
              </a:defRPr>
            </a:lvl1pPr>
          </a:lstStyle>
          <a:p>
            <a:pPr>
              <a:defRPr>
                <a:solidFill>
                  <a:schemeClr val="lt1"/>
                </a:solidFill>
              </a:defRPr>
            </a:pPr>
            <a:r>
              <a:rPr lang="zh-CN" sz="1200">
                <a:solidFill>
                  <a:schemeClr val="tx1"/>
                </a:solidFill>
                <a:latin typeface="微软雅黑"/>
                <a:ea typeface="微软雅黑"/>
              </a:rPr>
              <a:t>论文综述</a:t>
            </a:r>
          </a:p>
        </p:txBody>
      </p:sp>
      <p:sp>
        <p:nvSpPr>
          <p:cNvPr id="9" name="TextBox 18"/>
          <p:cNvSpPr txBox="1"/>
          <p:nvPr/>
        </p:nvSpPr>
        <p:spPr>
          <a:xfrm>
            <a:off x="4613275" y="141288"/>
            <a:ext cx="1581150" cy="276225"/>
          </a:xfrm>
          <a:prstGeom prst="rect">
            <a:avLst/>
          </a:prstGeom>
          <a:noFill/>
          <a:ln>
            <a:noFill/>
          </a:ln>
        </p:spPr>
        <p:txBody>
          <a:bodyPr>
            <a:spAutoFit/>
          </a:bodyPr>
          <a:lstStyle>
            <a:lvl1pPr lvl="0" algn="ctr">
              <a:spcBef>
                <a:spcPts val="0"/>
              </a:spcBef>
              <a:spcAft>
                <a:spcPts val="0"/>
              </a:spcAft>
              <a:defRPr>
                <a:solidFill>
                  <a:schemeClr val="bg1"/>
                </a:solidFill>
                <a:latin typeface="华文中宋"/>
                <a:ea typeface="华文中宋"/>
              </a:defRPr>
            </a:lvl1pPr>
          </a:lstStyle>
          <a:p>
            <a:pPr>
              <a:defRPr>
                <a:solidFill>
                  <a:schemeClr val="lt1"/>
                </a:solidFill>
              </a:defRPr>
            </a:pPr>
            <a:r>
              <a:rPr lang="zh-CN" sz="1200">
                <a:solidFill>
                  <a:schemeClr val="tx1"/>
                </a:solidFill>
                <a:latin typeface="微软雅黑"/>
                <a:ea typeface="微软雅黑"/>
              </a:rPr>
              <a:t>关键技术与难点</a:t>
            </a:r>
          </a:p>
        </p:txBody>
      </p:sp>
      <p:sp>
        <p:nvSpPr>
          <p:cNvPr id="10" name="TextBox 19"/>
          <p:cNvSpPr txBox="1"/>
          <p:nvPr/>
        </p:nvSpPr>
        <p:spPr>
          <a:xfrm>
            <a:off x="6205538" y="141288"/>
            <a:ext cx="1554162" cy="276225"/>
          </a:xfrm>
          <a:prstGeom prst="rect">
            <a:avLst/>
          </a:prstGeom>
          <a:noFill/>
          <a:ln>
            <a:noFill/>
          </a:ln>
        </p:spPr>
        <p:txBody>
          <a:bodyPr>
            <a:spAutoFit/>
          </a:bodyPr>
          <a:lstStyle>
            <a:lvl1pPr lvl="0" algn="ctr">
              <a:spcBef>
                <a:spcPts val="0"/>
              </a:spcBef>
              <a:spcAft>
                <a:spcPts val="0"/>
              </a:spcAft>
              <a:defRPr>
                <a:solidFill>
                  <a:schemeClr val="bg1"/>
                </a:solidFill>
                <a:latin typeface="华文中宋"/>
                <a:ea typeface="华文中宋"/>
              </a:defRPr>
            </a:lvl1pPr>
          </a:lstStyle>
          <a:p>
            <a:pPr>
              <a:defRPr>
                <a:solidFill>
                  <a:schemeClr val="lt1"/>
                </a:solidFill>
              </a:defRPr>
            </a:pPr>
            <a:r>
              <a:rPr lang="zh-CN" sz="1200">
                <a:solidFill>
                  <a:schemeClr val="tx1"/>
                </a:solidFill>
                <a:latin typeface="微软雅黑"/>
                <a:ea typeface="微软雅黑"/>
              </a:rPr>
              <a:t>研究成果与应用</a:t>
            </a:r>
          </a:p>
        </p:txBody>
      </p:sp>
      <p:sp>
        <p:nvSpPr>
          <p:cNvPr id="11" name="TextBox 20"/>
          <p:cNvSpPr txBox="1"/>
          <p:nvPr/>
        </p:nvSpPr>
        <p:spPr>
          <a:xfrm>
            <a:off x="7789863" y="149225"/>
            <a:ext cx="1403350" cy="276225"/>
          </a:xfrm>
          <a:prstGeom prst="rect">
            <a:avLst/>
          </a:prstGeom>
          <a:noFill/>
          <a:ln>
            <a:noFill/>
          </a:ln>
        </p:spPr>
        <p:txBody>
          <a:bodyPr>
            <a:spAutoFit/>
          </a:bodyPr>
          <a:lstStyle>
            <a:lvl1pPr lvl="0" algn="ctr">
              <a:spcBef>
                <a:spcPts val="0"/>
              </a:spcBef>
              <a:spcAft>
                <a:spcPts val="0"/>
              </a:spcAft>
              <a:defRPr>
                <a:solidFill>
                  <a:schemeClr val="bg1"/>
                </a:solidFill>
                <a:latin typeface="华文中宋"/>
                <a:ea typeface="华文中宋"/>
              </a:defRPr>
            </a:lvl1pPr>
          </a:lstStyle>
          <a:p>
            <a:pPr>
              <a:defRPr>
                <a:solidFill>
                  <a:schemeClr val="lt1"/>
                </a:solidFill>
              </a:defRPr>
            </a:pPr>
            <a:r>
              <a:rPr lang="zh-CN" sz="1200">
                <a:solidFill>
                  <a:schemeClr val="lt1"/>
                </a:solidFill>
                <a:latin typeface="微软雅黑"/>
                <a:ea typeface="微软雅黑"/>
              </a:rPr>
              <a:t>论文总结</a:t>
            </a:r>
          </a:p>
        </p:txBody>
      </p:sp>
      <p:cxnSp>
        <p:nvCxnSpPr>
          <p:cNvPr id="12" name="直接连接符 11"/>
          <p:cNvCxnSpPr/>
          <p:nvPr/>
        </p:nvCxnSpPr>
        <p:spPr>
          <a:xfrm>
            <a:off x="3340100" y="0"/>
            <a:ext cx="0" cy="522288"/>
          </a:xfrm>
          <a:prstGeom prst="line">
            <a:avLst/>
          </a:prstGeom>
          <a:ln w="9525">
            <a:solidFill>
              <a:schemeClr val="tx1"/>
            </a:solidFill>
            <a:prstDash val="solid"/>
            <a:miter/>
          </a:ln>
        </p:spPr>
      </p:cxnSp>
      <p:pic>
        <p:nvPicPr>
          <p:cNvPr id="13" name="图片 17"/>
          <p:cNvPicPr/>
          <p:nvPr/>
        </p:nvPicPr>
        <p:blipFill>
          <a:blip r:embed="rId2"/>
          <a:stretch/>
        </p:blipFill>
        <p:spPr>
          <a:xfrm>
            <a:off x="273050" y="57150"/>
            <a:ext cx="1243013" cy="420688"/>
          </a:xfrm>
          <a:prstGeom prst="rect">
            <a:avLst/>
          </a:prstGeom>
          <a:noFill/>
          <a:ln>
            <a:noFill/>
          </a:ln>
        </p:spPr>
      </p:pic>
      <p:cxnSp>
        <p:nvCxnSpPr>
          <p:cNvPr id="14" name="直接连接符 13"/>
          <p:cNvCxnSpPr/>
          <p:nvPr/>
        </p:nvCxnSpPr>
        <p:spPr>
          <a:xfrm>
            <a:off x="1849438" y="-1588"/>
            <a:ext cx="0" cy="522288"/>
          </a:xfrm>
          <a:prstGeom prst="line">
            <a:avLst/>
          </a:prstGeom>
          <a:ln w="9525">
            <a:solidFill>
              <a:schemeClr val="tx1"/>
            </a:solidFill>
            <a:prstDash val="solid"/>
            <a:miter/>
          </a:ln>
        </p:spPr>
      </p:cxnSp>
      <p:cxnSp>
        <p:nvCxnSpPr>
          <p:cNvPr id="15" name="直接连接符 14"/>
          <p:cNvCxnSpPr/>
          <p:nvPr/>
        </p:nvCxnSpPr>
        <p:spPr>
          <a:xfrm>
            <a:off x="4602163" y="0"/>
            <a:ext cx="0" cy="522288"/>
          </a:xfrm>
          <a:prstGeom prst="line">
            <a:avLst/>
          </a:prstGeom>
          <a:ln w="9525">
            <a:solidFill>
              <a:schemeClr val="tx1"/>
            </a:solidFill>
            <a:prstDash val="solid"/>
            <a:miter/>
          </a:ln>
        </p:spPr>
      </p:cxnSp>
      <p:cxnSp>
        <p:nvCxnSpPr>
          <p:cNvPr id="16" name="直接连接符 15"/>
          <p:cNvCxnSpPr/>
          <p:nvPr/>
        </p:nvCxnSpPr>
        <p:spPr>
          <a:xfrm>
            <a:off x="6176963" y="0"/>
            <a:ext cx="0" cy="522288"/>
          </a:xfrm>
          <a:prstGeom prst="line">
            <a:avLst/>
          </a:prstGeom>
          <a:ln w="9525">
            <a:solidFill>
              <a:schemeClr val="tx1"/>
            </a:solidFill>
            <a:prstDash val="solid"/>
            <a:miter/>
          </a:ln>
        </p:spPr>
      </p:cxnSp>
    </p:spTree>
  </p:cSld>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标题和竖排文字">
    <p:spTree>
      <p:nvGrpSpPr>
        <p:cNvPr id="1" name=""/>
        <p:cNvGrpSpPr/>
        <p:nvPr/>
      </p:nvGrpSpPr>
      <p:grpSpPr>
        <a:xfrm>
          <a:off x="0" y="0"/>
          <a:ext cx="0" cy="0"/>
          <a:chOff x="0" y="0"/>
          <a:chExt cx="0" cy="0"/>
        </a:xfrm>
      </p:grpSpPr>
      <p:sp>
        <p:nvSpPr>
          <p:cNvPr id="2" name="Title 1"/>
          <p:cNvSpPr/>
          <p:nvPr>
            <p:ph type="title"/>
          </p:nvPr>
        </p:nvSpPr>
        <p:spPr/>
        <p:txBody>
          <a:bodyPr/>
          <a:lstStyle/>
          <a:p>
            <a:r>
              <a:rPr lang="zh-CN"/>
              <a:t>单击此处编辑母版标题样式</a:t>
            </a:r>
            <a:endParaRPr lang="en-US"/>
          </a:p>
        </p:txBody>
      </p:sp>
      <p:sp>
        <p:nvSpPr>
          <p:cNvPr id="3" name="Vertical Text Placeholder 2"/>
          <p:cNvSpPr/>
          <p:nvPr>
            <p:ph type="body" idx="1"/>
          </p:nvPr>
        </p:nvSpPr>
        <p:spPr/>
        <p:txBody>
          <a:bodyPr vert="eaVert"/>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endParaRPr lang="en-US"/>
          </a:p>
        </p:txBody>
      </p:sp>
    </p:spTree>
  </p:cSld>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垂直排列标题与&#10;文本">
    <p:spTree>
      <p:nvGrpSpPr>
        <p:cNvPr id="1" name=""/>
        <p:cNvGrpSpPr/>
        <p:nvPr/>
      </p:nvGrpSpPr>
      <p:grpSpPr>
        <a:xfrm>
          <a:off x="0" y="0"/>
          <a:ext cx="0" cy="0"/>
          <a:chOff x="0" y="0"/>
          <a:chExt cx="0" cy="0"/>
        </a:xfrm>
      </p:grpSpPr>
      <p:sp>
        <p:nvSpPr>
          <p:cNvPr id="2" name="Vertical Title 1"/>
          <p:cNvSpPr/>
          <p:nvPr>
            <p:ph type="title"/>
          </p:nvPr>
        </p:nvSpPr>
        <p:spPr>
          <a:xfrm>
            <a:off x="6543675" y="273844"/>
            <a:ext cx="1971675" cy="4358879"/>
          </a:xfrm>
        </p:spPr>
        <p:txBody>
          <a:bodyPr vert="eaVert"/>
          <a:lstStyle/>
          <a:p>
            <a:r>
              <a:rPr lang="zh-CN"/>
              <a:t>单击此处编辑母版标题样式</a:t>
            </a:r>
            <a:endParaRPr lang="en-US"/>
          </a:p>
        </p:txBody>
      </p:sp>
      <p:sp>
        <p:nvSpPr>
          <p:cNvPr id="3" name="Vertical Text Placeholder 2"/>
          <p:cNvSpPr/>
          <p:nvPr>
            <p:ph type="body" idx="1"/>
          </p:nvPr>
        </p:nvSpPr>
        <p:spPr>
          <a:xfrm>
            <a:off x="628650" y="273844"/>
            <a:ext cx="5800725" cy="4358879"/>
          </a:xfrm>
        </p:spPr>
        <p:txBody>
          <a:bodyPr vert="eaVert"/>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endParaRPr lang="en-US"/>
          </a:p>
        </p:txBody>
      </p:sp>
    </p:spTree>
  </p:cSld>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_标题和内容">
    <p:spTree>
      <p:nvGrpSpPr>
        <p:cNvPr id="1" name=""/>
        <p:cNvGrpSpPr/>
        <p:nvPr/>
      </p:nvGrpSpPr>
      <p:grpSpPr>
        <a:xfrm>
          <a:off x="0" y="0"/>
          <a:ext cx="0" cy="0"/>
          <a:chOff x="0" y="0"/>
          <a:chExt cx="0" cy="0"/>
        </a:xfrm>
      </p:grpSpPr>
    </p:spTree>
  </p:cSld>
</p:sldLayout>
</file>

<file path=ppt/slideLayouts/slideLayout2.xml><?xml version="1.0" encoding="utf-8"?>
<p:sldLayout xmlns:a="http://schemas.openxmlformats.org/drawingml/2006/main" xmlns:r="http://schemas.openxmlformats.org/officeDocument/2006/relationships" xmlns:p="http://schemas.openxmlformats.org/presentationml/2006/main">
  <p:cSld name="标题和内容">
    <p:spTree>
      <p:nvGrpSpPr>
        <p:cNvPr id="1" name=""/>
        <p:cNvGrpSpPr/>
        <p:nvPr/>
      </p:nvGrpSpPr>
      <p:grpSpPr>
        <a:xfrm>
          <a:off x="0" y="0"/>
          <a:ext cx="0" cy="0"/>
          <a:chOff x="0" y="0"/>
          <a:chExt cx="0" cy="0"/>
        </a:xfrm>
      </p:grpSpPr>
      <p:sp>
        <p:nvSpPr>
          <p:cNvPr id="2" name="Title 1"/>
          <p:cNvSpPr/>
          <p:nvPr>
            <p:ph type="title"/>
          </p:nvPr>
        </p:nvSpPr>
        <p:spPr/>
        <p:txBody>
          <a:bodyPr/>
          <a:lstStyle/>
          <a:p>
            <a:r>
              <a:rPr lang="zh-CN"/>
              <a:t>单击此处编辑母版标题样式</a:t>
            </a:r>
            <a:endParaRPr lang="en-US"/>
          </a:p>
        </p:txBody>
      </p:sp>
      <p:sp>
        <p:nvSpPr>
          <p:cNvPr id="3" name="Content Placeholder 2"/>
          <p:cNvSpPr/>
          <p:nvPr>
            <p:ph idx="1"/>
          </p:nvPr>
        </p:nvSpPr>
        <p:spPr/>
        <p:txBody>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endParaRPr lang="en-US"/>
          </a:p>
        </p:txBody>
      </p:sp>
    </p:spTree>
  </p:cSld>
</p:sldLayout>
</file>

<file path=ppt/slideLayouts/slideLayout3.xml><?xml version="1.0" encoding="utf-8"?>
<p:sldLayout xmlns:a="http://schemas.openxmlformats.org/drawingml/2006/main" xmlns:r="http://schemas.openxmlformats.org/officeDocument/2006/relationships" xmlns:p="http://schemas.openxmlformats.org/presentationml/2006/main">
  <p:cSld name="两栏内容">
    <p:spTree>
      <p:nvGrpSpPr>
        <p:cNvPr id="1" name=""/>
        <p:cNvGrpSpPr/>
        <p:nvPr/>
      </p:nvGrpSpPr>
      <p:grpSpPr>
        <a:xfrm>
          <a:off x="0" y="0"/>
          <a:ext cx="0" cy="0"/>
          <a:chOff x="0" y="0"/>
          <a:chExt cx="0" cy="0"/>
        </a:xfrm>
      </p:grpSpPr>
      <p:pic>
        <p:nvPicPr>
          <p:cNvPr id="2" name="图片 6"/>
          <p:cNvPicPr/>
          <p:nvPr/>
        </p:nvPicPr>
        <p:blipFill>
          <a:blip r:embed="rId2"/>
          <a:stretch/>
        </p:blipFill>
        <p:spPr>
          <a:xfrm>
            <a:off x="0" y="0"/>
            <a:ext cx="9144000" cy="5143500"/>
          </a:xfrm>
          <a:prstGeom prst="rect">
            <a:avLst/>
          </a:prstGeom>
          <a:noFill/>
          <a:ln>
            <a:noFill/>
          </a:ln>
        </p:spPr>
      </p:pic>
    </p:spTree>
  </p:cSld>
</p:sldLayout>
</file>

<file path=ppt/slideLayouts/slideLayout4.xml><?xml version="1.0" encoding="utf-8"?>
<p:sldLayout xmlns:a="http://schemas.openxmlformats.org/drawingml/2006/main" xmlns:r="http://schemas.openxmlformats.org/officeDocument/2006/relationships" xmlns:p="http://schemas.openxmlformats.org/presentationml/2006/main">
  <p:cSld name="比较">
    <p:spTree>
      <p:nvGrpSpPr>
        <p:cNvPr id="1" name=""/>
        <p:cNvGrpSpPr/>
        <p:nvPr/>
      </p:nvGrpSpPr>
      <p:grpSpPr>
        <a:xfrm>
          <a:off x="0" y="0"/>
          <a:ext cx="0" cy="0"/>
          <a:chOff x="0" y="0"/>
          <a:chExt cx="0" cy="0"/>
        </a:xfrm>
      </p:grpSpPr>
      <p:pic>
        <p:nvPicPr>
          <p:cNvPr id="2" name="图片 6"/>
          <p:cNvPicPr/>
          <p:nvPr/>
        </p:nvPicPr>
        <p:blipFill>
          <a:blip r:embed="rId2"/>
          <a:stretch/>
        </p:blipFill>
        <p:spPr>
          <a:xfrm>
            <a:off x="0" y="0"/>
            <a:ext cx="9144000" cy="5143500"/>
          </a:xfrm>
          <a:prstGeom prst="rect">
            <a:avLst/>
          </a:prstGeom>
          <a:noFill/>
          <a:ln>
            <a:noFill/>
          </a:ln>
        </p:spPr>
      </p:pic>
    </p:spTree>
  </p:cSld>
</p:sldLayout>
</file>

<file path=ppt/slideLayouts/slideLayout5.xml><?xml version="1.0" encoding="utf-8"?>
<p:sldLayout xmlns:a="http://schemas.openxmlformats.org/drawingml/2006/main" xmlns:r="http://schemas.openxmlformats.org/officeDocument/2006/relationships" xmlns:p="http://schemas.openxmlformats.org/presentationml/2006/main">
  <p:cSld name="仅标题">
    <p:spTree>
      <p:nvGrpSpPr>
        <p:cNvPr id="1" name=""/>
        <p:cNvGrpSpPr/>
        <p:nvPr/>
      </p:nvGrpSpPr>
      <p:grpSpPr>
        <a:xfrm>
          <a:off x="0" y="0"/>
          <a:ext cx="0" cy="0"/>
          <a:chOff x="0" y="0"/>
          <a:chExt cx="0" cy="0"/>
        </a:xfrm>
      </p:grpSpPr>
      <p:sp>
        <p:nvSpPr>
          <p:cNvPr id="2" name="矩形 1"/>
          <p:cNvSpPr/>
          <p:nvPr/>
        </p:nvSpPr>
        <p:spPr>
          <a:xfrm>
            <a:off x="0" y="214313"/>
            <a:ext cx="42863" cy="396875"/>
          </a:xfrm>
          <a:prstGeom prst="rect">
            <a:avLst/>
          </a:prstGeom>
          <a:solidFill>
            <a:schemeClr val="tx1"/>
          </a:solidFill>
          <a:ln>
            <a:noFill/>
          </a:ln>
        </p:spPr>
        <p:txBody>
          <a:bodyPr anchor="ctr"/>
          <a:lstStyle/>
          <a:p>
            <a:pPr algn="ctr">
              <a:spcBef>
                <a:spcPts val="0"/>
              </a:spcBef>
              <a:spcAft>
                <a:spcPts val="0"/>
              </a:spcAft>
              <a:defRPr>
                <a:solidFill>
                  <a:schemeClr val="lt1"/>
                </a:solidFill>
              </a:defRPr>
            </a:pPr>
            <a:endParaRPr lang="zh-CN" sz="1800">
              <a:solidFill>
                <a:schemeClr val="tx1"/>
              </a:solidFill>
              <a:latin typeface="Nexa Light"/>
            </a:endParaRPr>
          </a:p>
        </p:txBody>
      </p:sp>
      <p:sp>
        <p:nvSpPr>
          <p:cNvPr id="3" name="矩形 2"/>
          <p:cNvSpPr/>
          <p:nvPr/>
        </p:nvSpPr>
        <p:spPr>
          <a:xfrm>
            <a:off x="63500" y="214313"/>
            <a:ext cx="42863" cy="396875"/>
          </a:xfrm>
          <a:prstGeom prst="rect">
            <a:avLst/>
          </a:prstGeom>
          <a:solidFill>
            <a:schemeClr val="tx1"/>
          </a:solidFill>
          <a:ln>
            <a:noFill/>
          </a:ln>
        </p:spPr>
        <p:txBody>
          <a:bodyPr anchor="ctr"/>
          <a:lstStyle/>
          <a:p>
            <a:pPr algn="ctr">
              <a:spcBef>
                <a:spcPts val="0"/>
              </a:spcBef>
              <a:spcAft>
                <a:spcPts val="0"/>
              </a:spcAft>
              <a:defRPr>
                <a:solidFill>
                  <a:schemeClr val="lt1"/>
                </a:solidFill>
              </a:defRPr>
            </a:pPr>
            <a:endParaRPr lang="zh-CN" sz="1800">
              <a:solidFill>
                <a:schemeClr val="tx1"/>
              </a:solidFill>
              <a:latin typeface="Nexa Light"/>
            </a:endParaRPr>
          </a:p>
        </p:txBody>
      </p:sp>
      <p:sp>
        <p:nvSpPr>
          <p:cNvPr id="4" name="矩形 3"/>
          <p:cNvSpPr/>
          <p:nvPr/>
        </p:nvSpPr>
        <p:spPr>
          <a:xfrm>
            <a:off x="188913" y="214313"/>
            <a:ext cx="42862" cy="396875"/>
          </a:xfrm>
          <a:prstGeom prst="rect">
            <a:avLst/>
          </a:prstGeom>
          <a:solidFill>
            <a:schemeClr val="tx1"/>
          </a:solidFill>
          <a:ln>
            <a:noFill/>
          </a:ln>
        </p:spPr>
        <p:txBody>
          <a:bodyPr anchor="ctr"/>
          <a:lstStyle/>
          <a:p>
            <a:pPr algn="ctr">
              <a:spcBef>
                <a:spcPts val="0"/>
              </a:spcBef>
              <a:spcAft>
                <a:spcPts val="0"/>
              </a:spcAft>
              <a:defRPr>
                <a:solidFill>
                  <a:schemeClr val="lt1"/>
                </a:solidFill>
              </a:defRPr>
            </a:pPr>
            <a:endParaRPr lang="zh-CN" sz="1800">
              <a:solidFill>
                <a:schemeClr val="tx1"/>
              </a:solidFill>
              <a:latin typeface="Nexa Light"/>
            </a:endParaRPr>
          </a:p>
        </p:txBody>
      </p:sp>
      <p:sp>
        <p:nvSpPr>
          <p:cNvPr id="5" name="矩形 4"/>
          <p:cNvSpPr/>
          <p:nvPr/>
        </p:nvSpPr>
        <p:spPr>
          <a:xfrm>
            <a:off x="125413" y="214313"/>
            <a:ext cx="42862" cy="396875"/>
          </a:xfrm>
          <a:prstGeom prst="rect">
            <a:avLst/>
          </a:prstGeom>
          <a:solidFill>
            <a:schemeClr val="tx1"/>
          </a:solidFill>
          <a:ln>
            <a:noFill/>
          </a:ln>
        </p:spPr>
        <p:txBody>
          <a:bodyPr anchor="ctr"/>
          <a:lstStyle/>
          <a:p>
            <a:pPr algn="ctr">
              <a:spcBef>
                <a:spcPts val="0"/>
              </a:spcBef>
              <a:spcAft>
                <a:spcPts val="0"/>
              </a:spcAft>
              <a:defRPr>
                <a:solidFill>
                  <a:schemeClr val="lt1"/>
                </a:solidFill>
              </a:defRPr>
            </a:pPr>
            <a:endParaRPr lang="zh-CN" sz="1800">
              <a:solidFill>
                <a:schemeClr val="tx1"/>
              </a:solidFill>
              <a:latin typeface="Nexa Light"/>
            </a:endParaRPr>
          </a:p>
        </p:txBody>
      </p:sp>
      <p:sp>
        <p:nvSpPr>
          <p:cNvPr id="6" name="圆角矩形 5"/>
          <p:cNvSpPr/>
          <p:nvPr/>
        </p:nvSpPr>
        <p:spPr>
          <a:xfrm>
            <a:off x="188913" y="190500"/>
            <a:ext cx="2706687" cy="457200"/>
          </a:xfrm>
          <a:prstGeom prst="roundRect">
            <a:avLst>
              <a:gd name="adj" fmla="val 50000"/>
            </a:avLst>
          </a:prstGeom>
          <a:noFill/>
          <a:ln>
            <a:noFill/>
          </a:ln>
        </p:spPr>
        <p:txBody>
          <a:bodyPr lIns="91429" tIns="45714" rIns="91429" bIns="45714" anchor="ctr"/>
          <a:lstStyle/>
          <a:p>
            <a:pPr>
              <a:spcBef>
                <a:spcPts val="0"/>
              </a:spcBef>
              <a:spcAft>
                <a:spcPts val="0"/>
              </a:spcAft>
              <a:defRPr>
                <a:solidFill>
                  <a:schemeClr val="lt1"/>
                </a:solidFill>
              </a:defRPr>
            </a:pPr>
            <a:r>
              <a:rPr lang="zh-CN" sz="3200" b="1">
                <a:solidFill>
                  <a:schemeClr val="tx1"/>
                </a:solidFill>
                <a:latin typeface="Nexa Light"/>
              </a:rPr>
              <a:t>目录</a:t>
            </a:r>
          </a:p>
        </p:txBody>
      </p:sp>
    </p:spTree>
  </p:cSld>
</p:sldLayout>
</file>

<file path=ppt/slideLayouts/slideLayout6.xml><?xml version="1.0" encoding="utf-8"?>
<p:sldLayout xmlns:a="http://schemas.openxmlformats.org/drawingml/2006/main" xmlns:r="http://schemas.openxmlformats.org/officeDocument/2006/relationships" xmlns:p="http://schemas.openxmlformats.org/presentationml/2006/main">
  <p:cSld name="空白">
    <p:spTree>
      <p:nvGrpSpPr>
        <p:cNvPr id="1" name=""/>
        <p:cNvGrpSpPr/>
        <p:nvPr/>
      </p:nvGrpSpPr>
      <p:grpSpPr>
        <a:xfrm>
          <a:off x="0" y="0"/>
          <a:ext cx="0" cy="0"/>
          <a:chOff x="0" y="0"/>
          <a:chExt cx="0" cy="0"/>
        </a:xfrm>
      </p:grpSpPr>
      <p:sp>
        <p:nvSpPr>
          <p:cNvPr id="2" name="矩形 1"/>
          <p:cNvSpPr/>
          <p:nvPr/>
        </p:nvSpPr>
        <p:spPr>
          <a:xfrm>
            <a:off x="0" y="214313"/>
            <a:ext cx="42863" cy="396875"/>
          </a:xfrm>
          <a:prstGeom prst="rect">
            <a:avLst/>
          </a:prstGeom>
          <a:solidFill>
            <a:schemeClr val="accent6">
              <a:lumMod val="75000"/>
            </a:schemeClr>
          </a:solidFill>
          <a:ln>
            <a:noFill/>
          </a:ln>
        </p:spPr>
        <p:txBody>
          <a:bodyPr anchor="ctr"/>
          <a:lstStyle/>
          <a:p>
            <a:pPr algn="ctr">
              <a:spcBef>
                <a:spcPts val="0"/>
              </a:spcBef>
              <a:spcAft>
                <a:spcPts val="0"/>
              </a:spcAft>
              <a:defRPr>
                <a:solidFill>
                  <a:schemeClr val="lt1"/>
                </a:solidFill>
              </a:defRPr>
            </a:pPr>
            <a:endParaRPr lang="zh-CN" sz="1800">
              <a:solidFill>
                <a:schemeClr val="tx1"/>
              </a:solidFill>
              <a:latin typeface="Nexa Light"/>
            </a:endParaRPr>
          </a:p>
        </p:txBody>
      </p:sp>
      <p:sp>
        <p:nvSpPr>
          <p:cNvPr id="3" name="矩形 2"/>
          <p:cNvSpPr/>
          <p:nvPr/>
        </p:nvSpPr>
        <p:spPr>
          <a:xfrm>
            <a:off x="63500" y="214313"/>
            <a:ext cx="42863" cy="396875"/>
          </a:xfrm>
          <a:prstGeom prst="rect">
            <a:avLst/>
          </a:prstGeom>
          <a:solidFill>
            <a:schemeClr val="accent6">
              <a:lumMod val="75000"/>
            </a:schemeClr>
          </a:solidFill>
          <a:ln>
            <a:noFill/>
          </a:ln>
        </p:spPr>
        <p:txBody>
          <a:bodyPr anchor="ctr"/>
          <a:lstStyle/>
          <a:p>
            <a:pPr algn="ctr">
              <a:spcBef>
                <a:spcPts val="0"/>
              </a:spcBef>
              <a:spcAft>
                <a:spcPts val="0"/>
              </a:spcAft>
              <a:defRPr>
                <a:solidFill>
                  <a:schemeClr val="lt1"/>
                </a:solidFill>
              </a:defRPr>
            </a:pPr>
            <a:endParaRPr lang="zh-CN" sz="1800">
              <a:solidFill>
                <a:schemeClr val="tx1"/>
              </a:solidFill>
              <a:latin typeface="Nexa Light"/>
            </a:endParaRPr>
          </a:p>
        </p:txBody>
      </p:sp>
      <p:sp>
        <p:nvSpPr>
          <p:cNvPr id="4" name="矩形 3"/>
          <p:cNvSpPr/>
          <p:nvPr/>
        </p:nvSpPr>
        <p:spPr>
          <a:xfrm>
            <a:off x="188913" y="214313"/>
            <a:ext cx="42862" cy="396875"/>
          </a:xfrm>
          <a:prstGeom prst="rect">
            <a:avLst/>
          </a:prstGeom>
          <a:solidFill>
            <a:schemeClr val="accent6">
              <a:lumMod val="75000"/>
            </a:schemeClr>
          </a:solidFill>
          <a:ln>
            <a:noFill/>
          </a:ln>
        </p:spPr>
        <p:txBody>
          <a:bodyPr anchor="ctr"/>
          <a:lstStyle/>
          <a:p>
            <a:pPr algn="ctr">
              <a:spcBef>
                <a:spcPts val="0"/>
              </a:spcBef>
              <a:spcAft>
                <a:spcPts val="0"/>
              </a:spcAft>
              <a:defRPr>
                <a:solidFill>
                  <a:schemeClr val="lt1"/>
                </a:solidFill>
              </a:defRPr>
            </a:pPr>
            <a:endParaRPr lang="zh-CN" sz="1800">
              <a:solidFill>
                <a:schemeClr val="tx1"/>
              </a:solidFill>
              <a:latin typeface="Nexa Light"/>
            </a:endParaRPr>
          </a:p>
        </p:txBody>
      </p:sp>
      <p:sp>
        <p:nvSpPr>
          <p:cNvPr id="5" name="矩形 4"/>
          <p:cNvSpPr/>
          <p:nvPr/>
        </p:nvSpPr>
        <p:spPr>
          <a:xfrm>
            <a:off x="125413" y="214313"/>
            <a:ext cx="42862" cy="396875"/>
          </a:xfrm>
          <a:prstGeom prst="rect">
            <a:avLst/>
          </a:prstGeom>
          <a:solidFill>
            <a:schemeClr val="accent6">
              <a:lumMod val="75000"/>
            </a:schemeClr>
          </a:solidFill>
          <a:ln>
            <a:noFill/>
          </a:ln>
        </p:spPr>
        <p:txBody>
          <a:bodyPr anchor="ctr"/>
          <a:lstStyle/>
          <a:p>
            <a:pPr algn="ctr">
              <a:spcBef>
                <a:spcPts val="0"/>
              </a:spcBef>
              <a:spcAft>
                <a:spcPts val="0"/>
              </a:spcAft>
              <a:defRPr>
                <a:solidFill>
                  <a:schemeClr val="lt1"/>
                </a:solidFill>
              </a:defRPr>
            </a:pPr>
            <a:endParaRPr lang="zh-CN" sz="1800">
              <a:solidFill>
                <a:schemeClr val="tx1"/>
              </a:solidFill>
              <a:latin typeface="Nexa Light"/>
            </a:endParaRPr>
          </a:p>
        </p:txBody>
      </p:sp>
      <p:sp>
        <p:nvSpPr>
          <p:cNvPr id="6" name="圆角矩形 5"/>
          <p:cNvSpPr/>
          <p:nvPr/>
        </p:nvSpPr>
        <p:spPr>
          <a:xfrm>
            <a:off x="188913" y="190500"/>
            <a:ext cx="3073400" cy="457200"/>
          </a:xfrm>
          <a:prstGeom prst="roundRect">
            <a:avLst>
              <a:gd name="adj" fmla="val 50000"/>
            </a:avLst>
          </a:prstGeom>
          <a:noFill/>
          <a:ln>
            <a:noFill/>
          </a:ln>
        </p:spPr>
        <p:txBody>
          <a:bodyPr lIns="91429" tIns="45714" rIns="91429" bIns="45714" anchor="ctr"/>
          <a:lstStyle/>
          <a:p>
            <a:pPr>
              <a:spcBef>
                <a:spcPts val="0"/>
              </a:spcBef>
              <a:spcAft>
                <a:spcPts val="0"/>
              </a:spcAft>
              <a:defRPr>
                <a:solidFill>
                  <a:schemeClr val="lt1"/>
                </a:solidFill>
              </a:defRPr>
            </a:pPr>
            <a:r>
              <a:rPr lang="zh-CN" sz="2400" b="1">
                <a:solidFill>
                  <a:schemeClr val="tx1"/>
                </a:solidFill>
                <a:latin typeface="Nexa Light"/>
              </a:rPr>
              <a:t>点击此处添加标题</a:t>
            </a:r>
          </a:p>
        </p:txBody>
      </p:sp>
    </p:spTree>
  </p:cSld>
</p:sldLayout>
</file>

<file path=ppt/slideLayouts/slideLayout7.xml><?xml version="1.0" encoding="utf-8"?>
<p:sldLayout xmlns:a="http://schemas.openxmlformats.org/drawingml/2006/main" xmlns:r="http://schemas.openxmlformats.org/officeDocument/2006/relationships" xmlns:p="http://schemas.openxmlformats.org/presentationml/2006/main">
  <p:cSld name="内容与标题">
    <p:spTree>
      <p:nvGrpSpPr>
        <p:cNvPr id="1" name=""/>
        <p:cNvGrpSpPr/>
        <p:nvPr/>
      </p:nvGrpSpPr>
      <p:grpSpPr>
        <a:xfrm>
          <a:off x="0" y="0"/>
          <a:ext cx="0" cy="0"/>
          <a:chOff x="0" y="0"/>
          <a:chExt cx="0" cy="0"/>
        </a:xfrm>
      </p:grpSpPr>
    </p:spTree>
  </p:cSld>
</p:sldLayout>
</file>

<file path=ppt/slideLayouts/slideLayout8.xml><?xml version="1.0" encoding="utf-8"?>
<p:sldLayout xmlns:a="http://schemas.openxmlformats.org/drawingml/2006/main" xmlns:r="http://schemas.openxmlformats.org/officeDocument/2006/relationships" xmlns:p="http://schemas.openxmlformats.org/presentationml/2006/main">
  <p:cSld name="6_标题和内容">
    <p:bg>
      <p:bgPr>
        <a:solidFill>
          <a:srgbClr val="F2F2F2"/>
        </a:solidFill>
      </p:bgPr>
    </p:bg>
    <p:spTree>
      <p:nvGrpSpPr>
        <p:cNvPr id="1" name=""/>
        <p:cNvGrpSpPr/>
        <p:nvPr/>
      </p:nvGrpSpPr>
      <p:grpSpPr>
        <a:xfrm>
          <a:off x="0" y="0"/>
          <a:ext cx="0" cy="0"/>
          <a:chOff x="0" y="0"/>
          <a:chExt cx="0" cy="0"/>
        </a:xfrm>
      </p:grpSpPr>
      <p:sp>
        <p:nvSpPr>
          <p:cNvPr id="2" name="矩形 1"/>
          <p:cNvSpPr/>
          <p:nvPr/>
        </p:nvSpPr>
        <p:spPr>
          <a:xfrm>
            <a:off x="0" y="0"/>
            <a:ext cx="9144000" cy="600075"/>
          </a:xfrm>
          <a:prstGeom prst="rect">
            <a:avLst/>
          </a:prstGeom>
          <a:solidFill>
            <a:schemeClr val="accent6">
              <a:lumMod val="50000"/>
            </a:schemeClr>
          </a:solidFill>
          <a:ln>
            <a:noFill/>
          </a:ln>
        </p:spPr>
        <p:txBody>
          <a:bodyPr anchor="ctr"/>
          <a:lstStyle/>
          <a:p>
            <a:pPr algn="ctr">
              <a:spcBef>
                <a:spcPts val="0"/>
              </a:spcBef>
              <a:spcAft>
                <a:spcPts val="0"/>
              </a:spcAft>
              <a:defRPr>
                <a:solidFill>
                  <a:schemeClr val="lt1"/>
                </a:solidFill>
              </a:defRPr>
            </a:pPr>
            <a:endParaRPr lang="zh-CN" sz="1350">
              <a:solidFill>
                <a:schemeClr val="tx1">
                  <a:lumMod val="65000"/>
                  <a:lumOff val="35000"/>
                </a:schemeClr>
              </a:solidFill>
            </a:endParaRPr>
          </a:p>
        </p:txBody>
      </p:sp>
      <p:grpSp>
        <p:nvGrpSpPr>
          <p:cNvPr id="3" name="组合 7"/>
          <p:cNvGrpSpPr/>
          <p:nvPr/>
        </p:nvGrpSpPr>
        <p:grpSpPr>
          <a:xfrm>
            <a:off x="1370013" y="106363"/>
            <a:ext cx="1330325" cy="474662"/>
            <a:chOff x="1399441" y="1145221"/>
            <a:chExt cx="1329556" cy="474509"/>
          </a:xfrm>
        </p:grpSpPr>
        <p:sp>
          <p:nvSpPr>
            <p:cNvPr id="4" name="圆角矩形 3"/>
            <p:cNvSpPr/>
            <p:nvPr/>
          </p:nvSpPr>
          <p:spPr>
            <a:xfrm>
              <a:off x="1399441" y="1145221"/>
              <a:ext cx="1329556" cy="384051"/>
            </a:xfrm>
            <a:prstGeom prst="roundRect">
              <a:avLst/>
            </a:prstGeom>
            <a:noFill/>
            <a:ln>
              <a:noFill/>
            </a:ln>
          </p:spPr>
          <p:txBody>
            <a:bodyPr anchor="ctr"/>
            <a:lstStyle/>
            <a:p>
              <a:pPr algn="ctr">
                <a:spcBef>
                  <a:spcPts val="0"/>
                </a:spcBef>
                <a:spcAft>
                  <a:spcPts val="0"/>
                </a:spcAft>
                <a:defRPr>
                  <a:solidFill>
                    <a:schemeClr val="lt1"/>
                  </a:solidFill>
                </a:defRPr>
              </a:pPr>
              <a:endParaRPr lang="zh-CN" sz="1600">
                <a:solidFill>
                  <a:schemeClr val="lt1"/>
                </a:solidFill>
              </a:endParaRPr>
            </a:p>
          </p:txBody>
        </p:sp>
        <p:sp>
          <p:nvSpPr>
            <p:cNvPr id="5" name="TextBox 15"/>
            <p:cNvSpPr txBox="1"/>
            <p:nvPr/>
          </p:nvSpPr>
          <p:spPr>
            <a:xfrm>
              <a:off x="1691372" y="1281702"/>
              <a:ext cx="184044" cy="338028"/>
            </a:xfrm>
            <a:prstGeom prst="rect">
              <a:avLst/>
            </a:prstGeom>
            <a:noFill/>
            <a:ln>
              <a:noFill/>
            </a:ln>
          </p:spPr>
          <p:txBody>
            <a:bodyPr wrap="none">
              <a:spAutoFit/>
            </a:bodyPr>
            <a:lstStyle>
              <a:lvl1pPr lvl="0">
                <a:defRPr>
                  <a:solidFill>
                    <a:schemeClr val="tx1"/>
                  </a:solidFill>
                  <a:latin typeface="Calibri"/>
                  <a:ea typeface="宋体"/>
                </a:defRPr>
              </a:lvl1pPr>
              <a:lvl2pPr marL="742950" lvl="1" indent="-285750">
                <a:defRPr>
                  <a:solidFill>
                    <a:schemeClr val="tx1"/>
                  </a:solidFill>
                  <a:latin typeface="Calibri"/>
                  <a:ea typeface="宋体"/>
                </a:defRPr>
              </a:lvl2pPr>
              <a:lvl3pPr marL="1143000" lvl="2" indent="-228600">
                <a:defRPr>
                  <a:solidFill>
                    <a:schemeClr val="tx1"/>
                  </a:solidFill>
                  <a:latin typeface="Calibri"/>
                  <a:ea typeface="宋体"/>
                </a:defRPr>
              </a:lvl3pPr>
              <a:lvl4pPr marL="1600200" lvl="3" indent="-228600">
                <a:defRPr>
                  <a:solidFill>
                    <a:schemeClr val="tx1"/>
                  </a:solidFill>
                  <a:latin typeface="Calibri"/>
                  <a:ea typeface="宋体"/>
                </a:defRPr>
              </a:lvl4pPr>
              <a:lvl5pPr marL="2057400" lvl="4" indent="-228600">
                <a:defRPr>
                  <a:solidFill>
                    <a:schemeClr val="tx1"/>
                  </a:solidFill>
                  <a:latin typeface="Calibri"/>
                  <a:ea typeface="宋体"/>
                </a:defRPr>
              </a:lvl5pPr>
              <a:lvl6pPr marL="2514600" lvl="5" indent="-228600">
                <a:spcBef>
                  <a:spcPct val="0"/>
                </a:spcBef>
                <a:spcAft>
                  <a:spcPct val="0"/>
                </a:spcAft>
                <a:defRPr>
                  <a:solidFill>
                    <a:schemeClr val="tx1"/>
                  </a:solidFill>
                  <a:latin typeface="Calibri"/>
                  <a:ea typeface="宋体"/>
                </a:defRPr>
              </a:lvl6pPr>
              <a:lvl7pPr marL="2971800" lvl="6" indent="-228600">
                <a:spcBef>
                  <a:spcPct val="0"/>
                </a:spcBef>
                <a:spcAft>
                  <a:spcPct val="0"/>
                </a:spcAft>
                <a:defRPr>
                  <a:solidFill>
                    <a:schemeClr val="tx1"/>
                  </a:solidFill>
                  <a:latin typeface="Calibri"/>
                  <a:ea typeface="宋体"/>
                </a:defRPr>
              </a:lvl7pPr>
              <a:lvl8pPr marL="3429000" lvl="7" indent="-228600">
                <a:spcBef>
                  <a:spcPct val="0"/>
                </a:spcBef>
                <a:spcAft>
                  <a:spcPct val="0"/>
                </a:spcAft>
                <a:defRPr>
                  <a:solidFill>
                    <a:schemeClr val="tx1"/>
                  </a:solidFill>
                  <a:latin typeface="Calibri"/>
                  <a:ea typeface="宋体"/>
                </a:defRPr>
              </a:lvl8pPr>
              <a:lvl9pPr marL="3886200" lvl="8" indent="-228600">
                <a:spcBef>
                  <a:spcPct val="0"/>
                </a:spcBef>
                <a:spcAft>
                  <a:spcPct val="0"/>
                </a:spcAft>
                <a:defRPr>
                  <a:solidFill>
                    <a:schemeClr val="tx1"/>
                  </a:solidFill>
                  <a:latin typeface="Calibri"/>
                  <a:ea typeface="宋体"/>
                </a:defRPr>
              </a:lvl9pPr>
            </a:lstStyle>
            <a:p>
              <a:pPr>
                <a:spcBef>
                  <a:spcPts val="0"/>
                </a:spcBef>
                <a:spcAft>
                  <a:spcPts val="0"/>
                </a:spcAft>
              </a:pPr>
              <a:endParaRPr lang="zh-CN" sz="1600">
                <a:solidFill>
                  <a:schemeClr val="bg1"/>
                </a:solidFill>
                <a:latin typeface="微软雅黑"/>
                <a:ea typeface="微软雅黑"/>
              </a:endParaRPr>
            </a:p>
          </p:txBody>
        </p:sp>
      </p:grpSp>
      <p:pic>
        <p:nvPicPr>
          <p:cNvPr id="6" name="图片 10"/>
          <p:cNvPicPr/>
          <p:nvPr/>
        </p:nvPicPr>
        <p:blipFill>
          <a:blip r:embed="rId2"/>
          <a:stretch/>
        </p:blipFill>
        <p:spPr>
          <a:xfrm>
            <a:off x="150813" y="3175"/>
            <a:ext cx="1447800" cy="612775"/>
          </a:xfrm>
          <a:prstGeom prst="rect">
            <a:avLst/>
          </a:prstGeom>
          <a:noFill/>
          <a:ln>
            <a:noFill/>
          </a:ln>
        </p:spPr>
      </p:pic>
    </p:spTree>
  </p:cSld>
</p:sldLayout>
</file>

<file path=ppt/slideLayouts/slideLayout9.xml><?xml version="1.0" encoding="utf-8"?>
<p:sldLayout xmlns:a="http://schemas.openxmlformats.org/drawingml/2006/main" xmlns:r="http://schemas.openxmlformats.org/officeDocument/2006/relationships" xmlns:p="http://schemas.openxmlformats.org/presentationml/2006/main">
  <p:cSld name="2_标题和内容">
    <p:spTree>
      <p:nvGrpSpPr>
        <p:cNvPr id="1" name=""/>
        <p:cNvGrpSpPr/>
        <p:nvPr/>
      </p:nvGrpSpPr>
      <p:grpSpPr>
        <a:xfrm>
          <a:off x="0" y="0"/>
          <a:ext cx="0" cy="0"/>
          <a:chOff x="0" y="0"/>
          <a:chExt cx="0" cy="0"/>
        </a:xfrm>
      </p:grpSpPr>
      <p:sp>
        <p:nvSpPr>
          <p:cNvPr id="2" name="矩形 1"/>
          <p:cNvSpPr/>
          <p:nvPr/>
        </p:nvSpPr>
        <p:spPr>
          <a:xfrm>
            <a:off x="0" y="0"/>
            <a:ext cx="9144000" cy="519113"/>
          </a:xfrm>
          <a:prstGeom prst="rect">
            <a:avLst/>
          </a:prstGeom>
          <a:noFill/>
          <a:ln w="9525">
            <a:solidFill>
              <a:schemeClr val="tx1"/>
            </a:solidFill>
            <a:prstDash val="solid"/>
            <a:miter/>
          </a:ln>
        </p:spPr>
        <p:txBody>
          <a:bodyPr anchor="ctr"/>
          <a:lstStyle/>
          <a:p>
            <a:pPr algn="ctr">
              <a:spcBef>
                <a:spcPts val="0"/>
              </a:spcBef>
              <a:spcAft>
                <a:spcPts val="0"/>
              </a:spcAft>
              <a:defRPr>
                <a:solidFill>
                  <a:schemeClr val="lt1"/>
                </a:solidFill>
              </a:defRPr>
            </a:pPr>
            <a:endParaRPr lang="zh-CN" sz="1350">
              <a:solidFill>
                <a:schemeClr val="lt1"/>
              </a:solidFill>
            </a:endParaRPr>
          </a:p>
        </p:txBody>
      </p:sp>
      <p:sp>
        <p:nvSpPr>
          <p:cNvPr id="3" name="矩形 2"/>
          <p:cNvSpPr/>
          <p:nvPr/>
        </p:nvSpPr>
        <p:spPr>
          <a:xfrm>
            <a:off x="1920875" y="-1588"/>
            <a:ext cx="1412875" cy="520701"/>
          </a:xfrm>
          <a:prstGeom prst="rect">
            <a:avLst/>
          </a:prstGeom>
          <a:solidFill>
            <a:schemeClr val="accent6">
              <a:lumMod val="75000"/>
            </a:schemeClr>
          </a:solidFill>
          <a:ln>
            <a:noFill/>
          </a:ln>
        </p:spPr>
        <p:txBody>
          <a:bodyPr anchor="ctr"/>
          <a:lstStyle/>
          <a:p>
            <a:pPr algn="ctr">
              <a:spcBef>
                <a:spcPts val="0"/>
              </a:spcBef>
              <a:spcAft>
                <a:spcPts val="0"/>
              </a:spcAft>
              <a:defRPr>
                <a:solidFill>
                  <a:schemeClr val="lt1"/>
                </a:solidFill>
              </a:defRPr>
            </a:pPr>
            <a:endParaRPr lang="zh-CN" sz="1350">
              <a:solidFill>
                <a:schemeClr val="lt1"/>
              </a:solidFill>
            </a:endParaRPr>
          </a:p>
        </p:txBody>
      </p:sp>
      <p:grpSp>
        <p:nvGrpSpPr>
          <p:cNvPr id="4" name="组合 8"/>
          <p:cNvGrpSpPr/>
          <p:nvPr/>
        </p:nvGrpSpPr>
        <p:grpSpPr>
          <a:xfrm>
            <a:off x="1370013" y="106363"/>
            <a:ext cx="1330325" cy="474662"/>
            <a:chOff x="1399441" y="1145221"/>
            <a:chExt cx="1329556" cy="474509"/>
          </a:xfrm>
        </p:grpSpPr>
        <p:sp>
          <p:nvSpPr>
            <p:cNvPr id="5" name="圆角矩形 4"/>
            <p:cNvSpPr/>
            <p:nvPr/>
          </p:nvSpPr>
          <p:spPr>
            <a:xfrm>
              <a:off x="1399441" y="1145221"/>
              <a:ext cx="1329556" cy="384051"/>
            </a:xfrm>
            <a:prstGeom prst="roundRect">
              <a:avLst/>
            </a:prstGeom>
            <a:noFill/>
            <a:ln>
              <a:noFill/>
            </a:ln>
          </p:spPr>
          <p:txBody>
            <a:bodyPr anchor="ctr"/>
            <a:lstStyle/>
            <a:p>
              <a:pPr algn="ctr">
                <a:spcBef>
                  <a:spcPts val="0"/>
                </a:spcBef>
                <a:spcAft>
                  <a:spcPts val="0"/>
                </a:spcAft>
                <a:defRPr>
                  <a:solidFill>
                    <a:schemeClr val="lt1"/>
                  </a:solidFill>
                </a:defRPr>
              </a:pPr>
              <a:endParaRPr lang="zh-CN" sz="1600">
                <a:solidFill>
                  <a:schemeClr val="lt1"/>
                </a:solidFill>
              </a:endParaRPr>
            </a:p>
          </p:txBody>
        </p:sp>
        <p:sp>
          <p:nvSpPr>
            <p:cNvPr id="6" name="TextBox 15"/>
            <p:cNvSpPr txBox="1"/>
            <p:nvPr/>
          </p:nvSpPr>
          <p:spPr>
            <a:xfrm>
              <a:off x="1691372" y="1281702"/>
              <a:ext cx="184044" cy="338028"/>
            </a:xfrm>
            <a:prstGeom prst="rect">
              <a:avLst/>
            </a:prstGeom>
            <a:noFill/>
            <a:ln>
              <a:noFill/>
            </a:ln>
          </p:spPr>
          <p:txBody>
            <a:bodyPr wrap="none">
              <a:spAutoFit/>
            </a:bodyPr>
            <a:lstStyle>
              <a:lvl1pPr lvl="0">
                <a:defRPr>
                  <a:solidFill>
                    <a:schemeClr val="tx1"/>
                  </a:solidFill>
                  <a:latin typeface="Calibri"/>
                  <a:ea typeface="宋体"/>
                </a:defRPr>
              </a:lvl1pPr>
              <a:lvl2pPr marL="742950" lvl="1" indent="-285750">
                <a:defRPr>
                  <a:solidFill>
                    <a:schemeClr val="tx1"/>
                  </a:solidFill>
                  <a:latin typeface="Calibri"/>
                  <a:ea typeface="宋体"/>
                </a:defRPr>
              </a:lvl2pPr>
              <a:lvl3pPr marL="1143000" lvl="2" indent="-228600">
                <a:defRPr>
                  <a:solidFill>
                    <a:schemeClr val="tx1"/>
                  </a:solidFill>
                  <a:latin typeface="Calibri"/>
                  <a:ea typeface="宋体"/>
                </a:defRPr>
              </a:lvl3pPr>
              <a:lvl4pPr marL="1600200" lvl="3" indent="-228600">
                <a:defRPr>
                  <a:solidFill>
                    <a:schemeClr val="tx1"/>
                  </a:solidFill>
                  <a:latin typeface="Calibri"/>
                  <a:ea typeface="宋体"/>
                </a:defRPr>
              </a:lvl4pPr>
              <a:lvl5pPr marL="2057400" lvl="4" indent="-228600">
                <a:defRPr>
                  <a:solidFill>
                    <a:schemeClr val="tx1"/>
                  </a:solidFill>
                  <a:latin typeface="Calibri"/>
                  <a:ea typeface="宋体"/>
                </a:defRPr>
              </a:lvl5pPr>
              <a:lvl6pPr marL="2514600" lvl="5" indent="-228600">
                <a:spcBef>
                  <a:spcPct val="0"/>
                </a:spcBef>
                <a:spcAft>
                  <a:spcPct val="0"/>
                </a:spcAft>
                <a:defRPr>
                  <a:solidFill>
                    <a:schemeClr val="tx1"/>
                  </a:solidFill>
                  <a:latin typeface="Calibri"/>
                  <a:ea typeface="宋体"/>
                </a:defRPr>
              </a:lvl6pPr>
              <a:lvl7pPr marL="2971800" lvl="6" indent="-228600">
                <a:spcBef>
                  <a:spcPct val="0"/>
                </a:spcBef>
                <a:spcAft>
                  <a:spcPct val="0"/>
                </a:spcAft>
                <a:defRPr>
                  <a:solidFill>
                    <a:schemeClr val="tx1"/>
                  </a:solidFill>
                  <a:latin typeface="Calibri"/>
                  <a:ea typeface="宋体"/>
                </a:defRPr>
              </a:lvl7pPr>
              <a:lvl8pPr marL="3429000" lvl="7" indent="-228600">
                <a:spcBef>
                  <a:spcPct val="0"/>
                </a:spcBef>
                <a:spcAft>
                  <a:spcPct val="0"/>
                </a:spcAft>
                <a:defRPr>
                  <a:solidFill>
                    <a:schemeClr val="tx1"/>
                  </a:solidFill>
                  <a:latin typeface="Calibri"/>
                  <a:ea typeface="宋体"/>
                </a:defRPr>
              </a:lvl8pPr>
              <a:lvl9pPr marL="3886200" lvl="8" indent="-228600">
                <a:spcBef>
                  <a:spcPct val="0"/>
                </a:spcBef>
                <a:spcAft>
                  <a:spcPct val="0"/>
                </a:spcAft>
                <a:defRPr>
                  <a:solidFill>
                    <a:schemeClr val="tx1"/>
                  </a:solidFill>
                  <a:latin typeface="Calibri"/>
                  <a:ea typeface="宋体"/>
                </a:defRPr>
              </a:lvl9pPr>
            </a:lstStyle>
            <a:p>
              <a:pPr>
                <a:spcBef>
                  <a:spcPts val="0"/>
                </a:spcBef>
                <a:spcAft>
                  <a:spcPts val="0"/>
                </a:spcAft>
              </a:pPr>
              <a:endParaRPr lang="zh-CN" sz="1600">
                <a:solidFill>
                  <a:schemeClr val="bg1"/>
                </a:solidFill>
                <a:latin typeface="微软雅黑"/>
                <a:ea typeface="微软雅黑"/>
              </a:endParaRPr>
            </a:p>
          </p:txBody>
        </p:sp>
      </p:grpSp>
      <p:sp>
        <p:nvSpPr>
          <p:cNvPr id="7" name="TextBox 16"/>
          <p:cNvSpPr txBox="1"/>
          <p:nvPr/>
        </p:nvSpPr>
        <p:spPr>
          <a:xfrm>
            <a:off x="1979613" y="141288"/>
            <a:ext cx="1252537" cy="276225"/>
          </a:xfrm>
          <a:prstGeom prst="rect">
            <a:avLst/>
          </a:prstGeom>
          <a:noFill/>
          <a:ln>
            <a:noFill/>
          </a:ln>
        </p:spPr>
        <p:txBody>
          <a:bodyPr>
            <a:spAutoFit/>
          </a:bodyPr>
          <a:lstStyle/>
          <a:p>
            <a:pPr algn="ctr">
              <a:spcBef>
                <a:spcPts val="0"/>
              </a:spcBef>
              <a:spcAft>
                <a:spcPts val="0"/>
              </a:spcAft>
              <a:defRPr>
                <a:solidFill>
                  <a:schemeClr val="lt1"/>
                </a:solidFill>
              </a:defRPr>
            </a:pPr>
            <a:r>
              <a:rPr lang="zh-CN" sz="1200">
                <a:solidFill>
                  <a:schemeClr val="bg1"/>
                </a:solidFill>
                <a:latin typeface="微软雅黑"/>
              </a:rPr>
              <a:t>选题背景及意义</a:t>
            </a:r>
          </a:p>
        </p:txBody>
      </p:sp>
      <p:sp>
        <p:nvSpPr>
          <p:cNvPr id="8" name="TextBox 17"/>
          <p:cNvSpPr txBox="1"/>
          <p:nvPr/>
        </p:nvSpPr>
        <p:spPr>
          <a:xfrm>
            <a:off x="3333750" y="141288"/>
            <a:ext cx="1279525" cy="276225"/>
          </a:xfrm>
          <a:prstGeom prst="rect">
            <a:avLst/>
          </a:prstGeom>
          <a:noFill/>
          <a:ln>
            <a:noFill/>
          </a:ln>
        </p:spPr>
        <p:txBody>
          <a:bodyPr>
            <a:spAutoFit/>
          </a:bodyPr>
          <a:lstStyle>
            <a:lvl1pPr lvl="0" algn="ctr">
              <a:spcBef>
                <a:spcPts val="0"/>
              </a:spcBef>
              <a:spcAft>
                <a:spcPts val="0"/>
              </a:spcAft>
              <a:defRPr>
                <a:solidFill>
                  <a:schemeClr val="bg1"/>
                </a:solidFill>
                <a:latin typeface="华文中宋"/>
                <a:ea typeface="华文中宋"/>
              </a:defRPr>
            </a:lvl1pPr>
          </a:lstStyle>
          <a:p>
            <a:pPr>
              <a:defRPr>
                <a:solidFill>
                  <a:schemeClr val="lt1"/>
                </a:solidFill>
              </a:defRPr>
            </a:pPr>
            <a:r>
              <a:rPr lang="zh-CN" sz="1200">
                <a:solidFill>
                  <a:schemeClr val="tx1"/>
                </a:solidFill>
                <a:latin typeface="微软雅黑"/>
                <a:ea typeface="微软雅黑"/>
              </a:rPr>
              <a:t>论文综述</a:t>
            </a:r>
          </a:p>
        </p:txBody>
      </p:sp>
      <p:sp>
        <p:nvSpPr>
          <p:cNvPr id="9" name="TextBox 18"/>
          <p:cNvSpPr txBox="1"/>
          <p:nvPr/>
        </p:nvSpPr>
        <p:spPr>
          <a:xfrm>
            <a:off x="4613275" y="141288"/>
            <a:ext cx="1581150" cy="276225"/>
          </a:xfrm>
          <a:prstGeom prst="rect">
            <a:avLst/>
          </a:prstGeom>
          <a:noFill/>
          <a:ln>
            <a:noFill/>
          </a:ln>
        </p:spPr>
        <p:txBody>
          <a:bodyPr>
            <a:spAutoFit/>
          </a:bodyPr>
          <a:lstStyle>
            <a:lvl1pPr lvl="0" algn="ctr">
              <a:spcBef>
                <a:spcPts val="0"/>
              </a:spcBef>
              <a:spcAft>
                <a:spcPts val="0"/>
              </a:spcAft>
              <a:defRPr>
                <a:solidFill>
                  <a:schemeClr val="bg1"/>
                </a:solidFill>
                <a:latin typeface="华文中宋"/>
                <a:ea typeface="华文中宋"/>
              </a:defRPr>
            </a:lvl1pPr>
          </a:lstStyle>
          <a:p>
            <a:pPr>
              <a:defRPr>
                <a:solidFill>
                  <a:schemeClr val="lt1"/>
                </a:solidFill>
              </a:defRPr>
            </a:pPr>
            <a:r>
              <a:rPr lang="zh-CN" sz="1200">
                <a:solidFill>
                  <a:schemeClr val="tx1"/>
                </a:solidFill>
                <a:latin typeface="微软雅黑"/>
                <a:ea typeface="微软雅黑"/>
              </a:rPr>
              <a:t>关键技术与难点</a:t>
            </a:r>
          </a:p>
        </p:txBody>
      </p:sp>
      <p:sp>
        <p:nvSpPr>
          <p:cNvPr id="10" name="TextBox 19"/>
          <p:cNvSpPr txBox="1"/>
          <p:nvPr/>
        </p:nvSpPr>
        <p:spPr>
          <a:xfrm>
            <a:off x="6213475" y="141288"/>
            <a:ext cx="1528763" cy="276225"/>
          </a:xfrm>
          <a:prstGeom prst="rect">
            <a:avLst/>
          </a:prstGeom>
          <a:noFill/>
          <a:ln>
            <a:noFill/>
          </a:ln>
        </p:spPr>
        <p:txBody>
          <a:bodyPr>
            <a:spAutoFit/>
          </a:bodyPr>
          <a:lstStyle>
            <a:lvl1pPr lvl="0" algn="ctr">
              <a:spcBef>
                <a:spcPts val="0"/>
              </a:spcBef>
              <a:spcAft>
                <a:spcPts val="0"/>
              </a:spcAft>
              <a:defRPr>
                <a:solidFill>
                  <a:schemeClr val="bg1"/>
                </a:solidFill>
                <a:latin typeface="华文中宋"/>
                <a:ea typeface="华文中宋"/>
              </a:defRPr>
            </a:lvl1pPr>
          </a:lstStyle>
          <a:p>
            <a:pPr>
              <a:defRPr>
                <a:solidFill>
                  <a:schemeClr val="lt1"/>
                </a:solidFill>
              </a:defRPr>
            </a:pPr>
            <a:r>
              <a:rPr lang="zh-CN" sz="1200">
                <a:solidFill>
                  <a:schemeClr val="tx1"/>
                </a:solidFill>
                <a:latin typeface="微软雅黑"/>
                <a:ea typeface="微软雅黑"/>
              </a:rPr>
              <a:t>研究成果与应用</a:t>
            </a:r>
          </a:p>
        </p:txBody>
      </p:sp>
      <p:sp>
        <p:nvSpPr>
          <p:cNvPr id="11" name="TextBox 20"/>
          <p:cNvSpPr txBox="1"/>
          <p:nvPr/>
        </p:nvSpPr>
        <p:spPr>
          <a:xfrm>
            <a:off x="7742238" y="149225"/>
            <a:ext cx="1401762" cy="276225"/>
          </a:xfrm>
          <a:prstGeom prst="rect">
            <a:avLst/>
          </a:prstGeom>
          <a:noFill/>
          <a:ln>
            <a:noFill/>
          </a:ln>
        </p:spPr>
        <p:txBody>
          <a:bodyPr>
            <a:spAutoFit/>
          </a:bodyPr>
          <a:lstStyle>
            <a:lvl1pPr lvl="0" algn="ctr">
              <a:spcBef>
                <a:spcPts val="0"/>
              </a:spcBef>
              <a:spcAft>
                <a:spcPts val="0"/>
              </a:spcAft>
              <a:defRPr>
                <a:solidFill>
                  <a:schemeClr val="bg1"/>
                </a:solidFill>
                <a:latin typeface="华文中宋"/>
                <a:ea typeface="华文中宋"/>
              </a:defRPr>
            </a:lvl1pPr>
          </a:lstStyle>
          <a:p>
            <a:pPr>
              <a:defRPr>
                <a:solidFill>
                  <a:schemeClr val="lt1"/>
                </a:solidFill>
              </a:defRPr>
            </a:pPr>
            <a:r>
              <a:rPr lang="zh-CN" sz="1200">
                <a:solidFill>
                  <a:schemeClr val="tx1"/>
                </a:solidFill>
                <a:latin typeface="微软雅黑"/>
                <a:ea typeface="微软雅黑"/>
              </a:rPr>
              <a:t>论文总结</a:t>
            </a:r>
          </a:p>
        </p:txBody>
      </p:sp>
      <p:cxnSp>
        <p:nvCxnSpPr>
          <p:cNvPr id="12" name="直接连接符 11"/>
          <p:cNvCxnSpPr/>
          <p:nvPr/>
        </p:nvCxnSpPr>
        <p:spPr>
          <a:xfrm>
            <a:off x="4597400" y="0"/>
            <a:ext cx="0" cy="522288"/>
          </a:xfrm>
          <a:prstGeom prst="line">
            <a:avLst/>
          </a:prstGeom>
          <a:ln w="9525">
            <a:solidFill>
              <a:schemeClr val="tx1"/>
            </a:solidFill>
            <a:prstDash val="solid"/>
            <a:miter/>
          </a:ln>
        </p:spPr>
      </p:cxnSp>
      <p:cxnSp>
        <p:nvCxnSpPr>
          <p:cNvPr id="13" name="直接连接符 12"/>
          <p:cNvCxnSpPr/>
          <p:nvPr/>
        </p:nvCxnSpPr>
        <p:spPr>
          <a:xfrm>
            <a:off x="6194425" y="0"/>
            <a:ext cx="0" cy="522288"/>
          </a:xfrm>
          <a:prstGeom prst="line">
            <a:avLst/>
          </a:prstGeom>
          <a:ln w="9525">
            <a:solidFill>
              <a:schemeClr val="tx1"/>
            </a:solidFill>
            <a:prstDash val="solid"/>
            <a:miter/>
          </a:ln>
        </p:spPr>
      </p:cxnSp>
      <p:cxnSp>
        <p:nvCxnSpPr>
          <p:cNvPr id="14" name="直接连接符 13"/>
          <p:cNvCxnSpPr/>
          <p:nvPr/>
        </p:nvCxnSpPr>
        <p:spPr>
          <a:xfrm>
            <a:off x="7724775" y="0"/>
            <a:ext cx="0" cy="522288"/>
          </a:xfrm>
          <a:prstGeom prst="line">
            <a:avLst/>
          </a:prstGeom>
          <a:ln w="9525">
            <a:solidFill>
              <a:schemeClr val="tx1"/>
            </a:solidFill>
            <a:prstDash val="solid"/>
            <a:miter/>
          </a:ln>
        </p:spPr>
      </p:cxnSp>
      <p:pic>
        <p:nvPicPr>
          <p:cNvPr id="15" name="图片 19"/>
          <p:cNvPicPr/>
          <p:nvPr/>
        </p:nvPicPr>
        <p:blipFill>
          <a:blip r:embed="rId2"/>
          <a:stretch/>
        </p:blipFill>
        <p:spPr>
          <a:xfrm>
            <a:off x="273050" y="57150"/>
            <a:ext cx="1243013" cy="420688"/>
          </a:xfrm>
          <a:prstGeom prst="rect">
            <a:avLst/>
          </a:prstGeom>
          <a:noFill/>
          <a:ln>
            <a:noFill/>
          </a:ln>
        </p:spPr>
      </p:pic>
    </p:spTree>
  </p:cSld>
</p:sldLayout>
</file>

<file path=ppt/slideMasters/_rels/slideMaster1.xml.rels>&#65279;<?xml version="1.0"?><Relationships xmlns="http://schemas.openxmlformats.org/package/2006/relationships"><Relationship Id="rId1" Target="/ppt/slideLayouts/slideLayout1.xml" Type="http://schemas.openxmlformats.org/officeDocument/2006/relationships/slideLayout" /><Relationship Id="rId2" Target="/ppt/slideLayouts/slideLayout2.xml" Type="http://schemas.openxmlformats.org/officeDocument/2006/relationships/slideLayout" /><Relationship Id="rId3" Target="/ppt/slideLayouts/slideLayout3.xml" Type="http://schemas.openxmlformats.org/officeDocument/2006/relationships/slideLayout" /><Relationship Id="rId4" Target="/ppt/slideLayouts/slideLayout4.xml" Type="http://schemas.openxmlformats.org/officeDocument/2006/relationships/slideLayout" /><Relationship Id="rId5" Target="/ppt/slideLayouts/slideLayout5.xml" Type="http://schemas.openxmlformats.org/officeDocument/2006/relationships/slideLayout" /><Relationship Id="rId6" Target="/ppt/slideLayouts/slideLayout6.xml" Type="http://schemas.openxmlformats.org/officeDocument/2006/relationships/slideLayout" /><Relationship Id="rId7" Target="/ppt/slideLayouts/slideLayout7.xml" Type="http://schemas.openxmlformats.org/officeDocument/2006/relationships/slideLayout" /><Relationship Id="rId8" Target="/ppt/slideLayouts/slideLayout8.xml" Type="http://schemas.openxmlformats.org/officeDocument/2006/relationships/slideLayout" /><Relationship Id="rId9" Target="/ppt/slideLayouts/slideLayout9.xml" Type="http://schemas.openxmlformats.org/officeDocument/2006/relationships/slideLayout" /><Relationship Id="rId10" Target="/ppt/slideLayouts/slideLayout10.xml" Type="http://schemas.openxmlformats.org/officeDocument/2006/relationships/slideLayout" /><Relationship Id="rId11" Target="/ppt/slideLayouts/slideLayout11.xml" Type="http://schemas.openxmlformats.org/officeDocument/2006/relationships/slideLayout" /><Relationship Id="rId12" Target="/ppt/slideLayouts/slideLayout12.xml" Type="http://schemas.openxmlformats.org/officeDocument/2006/relationships/slideLayout" /><Relationship Id="rId13" Target="/ppt/slideLayouts/slideLayout13.xml" Type="http://schemas.openxmlformats.org/officeDocument/2006/relationships/slideLayout" /><Relationship Id="rId14" Target="/ppt/slideLayouts/slideLayout14.xml" Type="http://schemas.openxmlformats.org/officeDocument/2006/relationships/slideLayout" /><Relationship Id="rId15" Target="/ppt/slideLayouts/slideLayout15.xml" Type="http://schemas.openxmlformats.org/officeDocument/2006/relationships/slideLayout" /><Relationship Id="rId16" Target="/ppt/slideLayouts/slideLayout16.xml" Type="http://schemas.openxmlformats.org/officeDocument/2006/relationships/slideLayout" /><Relationship Id="rId17" Target="/ppt/slideMasters/theme/theme1.xml" Type="http://schemas.openxmlformats.org/officeDocument/2006/relationships/theme"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a:xfrm>
          <a:off x="0" y="0"/>
          <a:ext cx="0" cy="0"/>
          <a:chOff x="0" y="0"/>
          <a:chExt cx="0" cy="0"/>
        </a:xfrm>
      </p:grpSpPr>
      <p:sp>
        <p:nvSpPr>
          <p:cNvPr id="1026" name="Title Placeholder 1"/>
          <p:cNvSpPr/>
          <p:nvPr>
            <p:ph type="title"/>
          </p:nvPr>
        </p:nvSpPr>
        <p:spPr>
          <a:xfrm>
            <a:off x="628650" y="274638"/>
            <a:ext cx="7886700" cy="993775"/>
          </a:xfrm>
          <a:prstGeom prst="rect">
            <a:avLst/>
          </a:prstGeom>
          <a:noFill/>
          <a:ln>
            <a:noFill/>
          </a:ln>
        </p:spPr>
        <p:txBody>
          <a:bodyPr vert="horz" wrap="square" lIns="91440" tIns="45720" rIns="91440" bIns="45720" numCol="1" anchor="ctr" anchorCtr="0"/>
          <a:lstStyle/>
          <a:p>
            <a:pPr lvl="0"/>
            <a:r>
              <a:rPr lang="zh-CN"/>
              <a:t>单击此处编辑母版标题样式</a:t>
            </a:r>
            <a:endParaRPr lang="en-US"/>
          </a:p>
        </p:txBody>
      </p:sp>
      <p:sp>
        <p:nvSpPr>
          <p:cNvPr id="1027" name="Text Placeholder 2"/>
          <p:cNvSpPr/>
          <p:nvPr>
            <p:ph type="body" idx="1"/>
          </p:nvPr>
        </p:nvSpPr>
        <p:spPr>
          <a:xfrm>
            <a:off x="628650" y="1370013"/>
            <a:ext cx="7886700" cy="3262312"/>
          </a:xfrm>
          <a:prstGeom prst="rect">
            <a:avLst/>
          </a:prstGeom>
          <a:noFill/>
          <a:ln>
            <a:noFill/>
          </a:ln>
        </p:spPr>
        <p:txBody>
          <a:bodyPr vert="horz" wrap="square" lIns="91440" tIns="45720" rIns="91440" bIns="45720" numCol="1" anchor="t" anchorCtr="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lvl="0" algn="l" defTabSz="685800">
        <a:lnSpc>
          <a:spcPct val="90000"/>
        </a:lnSpc>
        <a:spcBef>
          <a:spcPct val="0"/>
        </a:spcBef>
        <a:spcAft>
          <a:spcPct val="0"/>
        </a:spcAft>
        <a:defRPr sz="3300" kern="1200">
          <a:solidFill>
            <a:schemeClr val="tx1"/>
          </a:solidFill>
          <a:latin typeface="Arial"/>
          <a:ea typeface="微软雅黑"/>
        </a:defRPr>
      </a:lvl1pPr>
      <a:lvl2pPr lvl="1" algn="l" defTabSz="685800">
        <a:lnSpc>
          <a:spcPct val="90000"/>
        </a:lnSpc>
        <a:spcBef>
          <a:spcPct val="0"/>
        </a:spcBef>
        <a:spcAft>
          <a:spcPct val="0"/>
        </a:spcAft>
        <a:defRPr sz="3300">
          <a:solidFill>
            <a:schemeClr val="tx1"/>
          </a:solidFill>
          <a:latin typeface="Arial"/>
          <a:ea typeface="微软雅黑"/>
        </a:defRPr>
      </a:lvl2pPr>
      <a:lvl3pPr lvl="2" algn="l" defTabSz="685800">
        <a:lnSpc>
          <a:spcPct val="90000"/>
        </a:lnSpc>
        <a:spcBef>
          <a:spcPct val="0"/>
        </a:spcBef>
        <a:spcAft>
          <a:spcPct val="0"/>
        </a:spcAft>
        <a:defRPr sz="3300">
          <a:solidFill>
            <a:schemeClr val="tx1"/>
          </a:solidFill>
          <a:latin typeface="Arial"/>
          <a:ea typeface="微软雅黑"/>
        </a:defRPr>
      </a:lvl3pPr>
      <a:lvl4pPr lvl="3" algn="l" defTabSz="685800">
        <a:lnSpc>
          <a:spcPct val="90000"/>
        </a:lnSpc>
        <a:spcBef>
          <a:spcPct val="0"/>
        </a:spcBef>
        <a:spcAft>
          <a:spcPct val="0"/>
        </a:spcAft>
        <a:defRPr sz="3300">
          <a:solidFill>
            <a:schemeClr val="tx1"/>
          </a:solidFill>
          <a:latin typeface="Arial"/>
          <a:ea typeface="微软雅黑"/>
        </a:defRPr>
      </a:lvl4pPr>
      <a:lvl5pPr lvl="4" algn="l" defTabSz="685800">
        <a:lnSpc>
          <a:spcPct val="90000"/>
        </a:lnSpc>
        <a:spcBef>
          <a:spcPct val="0"/>
        </a:spcBef>
        <a:spcAft>
          <a:spcPct val="0"/>
        </a:spcAft>
        <a:defRPr sz="3300">
          <a:solidFill>
            <a:schemeClr val="tx1"/>
          </a:solidFill>
          <a:latin typeface="Arial"/>
          <a:ea typeface="微软雅黑"/>
        </a:defRPr>
      </a:lvl5pPr>
      <a:lvl6pPr marL="457200" lvl="5" algn="l" defTabSz="685800">
        <a:lnSpc>
          <a:spcPct val="90000"/>
        </a:lnSpc>
        <a:spcBef>
          <a:spcPct val="0"/>
        </a:spcBef>
        <a:spcAft>
          <a:spcPct val="0"/>
        </a:spcAft>
        <a:defRPr sz="3300">
          <a:solidFill>
            <a:schemeClr val="tx1"/>
          </a:solidFill>
          <a:latin typeface="Arial"/>
          <a:ea typeface="微软雅黑"/>
        </a:defRPr>
      </a:lvl6pPr>
      <a:lvl7pPr marL="914400" lvl="6" algn="l" defTabSz="685800">
        <a:lnSpc>
          <a:spcPct val="90000"/>
        </a:lnSpc>
        <a:spcBef>
          <a:spcPct val="0"/>
        </a:spcBef>
        <a:spcAft>
          <a:spcPct val="0"/>
        </a:spcAft>
        <a:defRPr sz="3300">
          <a:solidFill>
            <a:schemeClr val="tx1"/>
          </a:solidFill>
          <a:latin typeface="Arial"/>
          <a:ea typeface="微软雅黑"/>
        </a:defRPr>
      </a:lvl7pPr>
      <a:lvl8pPr marL="1371600" lvl="7" algn="l" defTabSz="685800">
        <a:lnSpc>
          <a:spcPct val="90000"/>
        </a:lnSpc>
        <a:spcBef>
          <a:spcPct val="0"/>
        </a:spcBef>
        <a:spcAft>
          <a:spcPct val="0"/>
        </a:spcAft>
        <a:defRPr sz="3300">
          <a:solidFill>
            <a:schemeClr val="tx1"/>
          </a:solidFill>
          <a:latin typeface="Arial"/>
          <a:ea typeface="微软雅黑"/>
        </a:defRPr>
      </a:lvl8pPr>
      <a:lvl9pPr marL="1828800" lvl="8" algn="l" defTabSz="685800">
        <a:lnSpc>
          <a:spcPct val="90000"/>
        </a:lnSpc>
        <a:spcBef>
          <a:spcPct val="0"/>
        </a:spcBef>
        <a:spcAft>
          <a:spcPct val="0"/>
        </a:spcAft>
        <a:defRPr sz="3300">
          <a:solidFill>
            <a:schemeClr val="tx1"/>
          </a:solidFill>
          <a:latin typeface="Arial"/>
          <a:ea typeface="微软雅黑"/>
        </a:defRPr>
      </a:lvl9pPr>
    </p:titleStyle>
    <p:bodyStyle>
      <a:lvl1pPr marL="171450" lvl="0" indent="-171450" algn="l" defTabSz="685800">
        <a:lnSpc>
          <a:spcPct val="90000"/>
        </a:lnSpc>
        <a:spcBef>
          <a:spcPts val="750"/>
        </a:spcBef>
        <a:spcAft>
          <a:spcPct val="0"/>
        </a:spcAft>
        <a:buFont typeface="Arial" charset="0"/>
        <a:buChar char="•"/>
        <a:defRPr sz="2100" kern="1200">
          <a:solidFill>
            <a:schemeClr val="tx1"/>
          </a:solidFill>
          <a:latin typeface="Arial"/>
          <a:ea typeface="微软雅黑"/>
        </a:defRPr>
      </a:lvl1pPr>
      <a:lvl2pPr marL="514350" lvl="1" indent="-171450" algn="l" defTabSz="685800">
        <a:lnSpc>
          <a:spcPct val="90000"/>
        </a:lnSpc>
        <a:spcBef>
          <a:spcPts val="375"/>
        </a:spcBef>
        <a:spcAft>
          <a:spcPct val="0"/>
        </a:spcAft>
        <a:buFont typeface="Arial" charset="0"/>
        <a:buChar char="•"/>
        <a:defRPr kern="1200">
          <a:solidFill>
            <a:schemeClr val="tx1"/>
          </a:solidFill>
          <a:latin typeface="Arial"/>
          <a:ea typeface="微软雅黑"/>
        </a:defRPr>
      </a:lvl2pPr>
      <a:lvl3pPr marL="857250" lvl="2" indent="-171450" algn="l" defTabSz="685800">
        <a:lnSpc>
          <a:spcPct val="90000"/>
        </a:lnSpc>
        <a:spcBef>
          <a:spcPts val="375"/>
        </a:spcBef>
        <a:spcAft>
          <a:spcPct val="0"/>
        </a:spcAft>
        <a:buFont typeface="Arial" charset="0"/>
        <a:buChar char="•"/>
        <a:defRPr sz="1500" kern="1200">
          <a:solidFill>
            <a:schemeClr val="tx1"/>
          </a:solidFill>
          <a:latin typeface="Arial"/>
          <a:ea typeface="微软雅黑"/>
        </a:defRPr>
      </a:lvl3pPr>
      <a:lvl4pPr marL="1200150" lvl="3" indent="-171450" algn="l" defTabSz="685800">
        <a:lnSpc>
          <a:spcPct val="90000"/>
        </a:lnSpc>
        <a:spcBef>
          <a:spcPts val="375"/>
        </a:spcBef>
        <a:spcAft>
          <a:spcPct val="0"/>
        </a:spcAft>
        <a:buFont typeface="Arial" charset="0"/>
        <a:buChar char="•"/>
        <a:defRPr sz="1300" kern="1200">
          <a:solidFill>
            <a:schemeClr val="tx1"/>
          </a:solidFill>
          <a:latin typeface="Arial"/>
          <a:ea typeface="微软雅黑"/>
        </a:defRPr>
      </a:lvl4pPr>
      <a:lvl5pPr marL="1543050" lvl="4" indent="-171450" algn="l" defTabSz="685800">
        <a:lnSpc>
          <a:spcPct val="90000"/>
        </a:lnSpc>
        <a:spcBef>
          <a:spcPts val="375"/>
        </a:spcBef>
        <a:spcAft>
          <a:spcPct val="0"/>
        </a:spcAft>
        <a:buFont typeface="Arial" charset="0"/>
        <a:buChar char="•"/>
        <a:defRPr sz="1300" kern="1200">
          <a:solidFill>
            <a:schemeClr val="tx1"/>
          </a:solidFill>
          <a:latin typeface="Arial"/>
          <a:ea typeface="微软雅黑"/>
        </a:defRPr>
      </a:lvl5pPr>
      <a:lvl6pPr marL="1885950" lvl="5" indent="-171450" algn="l" defTabSz="685800">
        <a:lnSpc>
          <a:spcPct val="90000"/>
        </a:lnSpc>
        <a:spcBef>
          <a:spcPts val="375"/>
        </a:spcBef>
        <a:buFont typeface="Arial" charset="0"/>
        <a:buChar char="•"/>
        <a:defRPr sz="1350" kern="1200">
          <a:solidFill>
            <a:schemeClr val="tx1"/>
          </a:solidFill>
          <a:latin typeface="Arial"/>
          <a:ea typeface="微软雅黑"/>
        </a:defRPr>
      </a:lvl6pPr>
      <a:lvl7pPr marL="2228850" lvl="6" indent="-171450" algn="l" defTabSz="685800">
        <a:lnSpc>
          <a:spcPct val="90000"/>
        </a:lnSpc>
        <a:spcBef>
          <a:spcPts val="375"/>
        </a:spcBef>
        <a:buFont typeface="Arial" charset="0"/>
        <a:buChar char="•"/>
        <a:defRPr sz="1350" kern="1200">
          <a:solidFill>
            <a:schemeClr val="tx1"/>
          </a:solidFill>
          <a:latin typeface="Arial"/>
          <a:ea typeface="微软雅黑"/>
        </a:defRPr>
      </a:lvl7pPr>
      <a:lvl8pPr marL="2571750" lvl="7" indent="-171450" algn="l" defTabSz="685800">
        <a:lnSpc>
          <a:spcPct val="90000"/>
        </a:lnSpc>
        <a:spcBef>
          <a:spcPts val="375"/>
        </a:spcBef>
        <a:buFont typeface="Arial" charset="0"/>
        <a:buChar char="•"/>
        <a:defRPr sz="1350" kern="1200">
          <a:solidFill>
            <a:schemeClr val="tx1"/>
          </a:solidFill>
          <a:latin typeface="Arial"/>
          <a:ea typeface="微软雅黑"/>
        </a:defRPr>
      </a:lvl8pPr>
      <a:lvl9pPr marL="2914650" lvl="8" indent="-171450" algn="l" defTabSz="685800">
        <a:lnSpc>
          <a:spcPct val="90000"/>
        </a:lnSpc>
        <a:spcBef>
          <a:spcPts val="375"/>
        </a:spcBef>
        <a:buFont typeface="Arial" charset="0"/>
        <a:buChar char="•"/>
        <a:defRPr sz="1350" kern="1200">
          <a:solidFill>
            <a:schemeClr val="tx1"/>
          </a:solidFill>
          <a:latin typeface="Arial"/>
          <a:ea typeface="微软雅黑"/>
        </a:defRPr>
      </a:lvl9pPr>
    </p:bodyStyle>
    <p:otherStyle>
      <a:lvl1pPr marL="0" lvl="0" algn="l" defTabSz="685800">
        <a:defRPr sz="1350" kern="1200">
          <a:solidFill>
            <a:schemeClr val="tx1"/>
          </a:solidFill>
          <a:latin typeface="Arial"/>
          <a:ea typeface="微软雅黑"/>
        </a:defRPr>
      </a:lvl1pPr>
      <a:lvl2pPr marL="342900" lvl="1" algn="l" defTabSz="685800">
        <a:defRPr sz="1350" kern="1200">
          <a:solidFill>
            <a:schemeClr val="tx1"/>
          </a:solidFill>
          <a:latin typeface="Arial"/>
          <a:ea typeface="微软雅黑"/>
        </a:defRPr>
      </a:lvl2pPr>
      <a:lvl3pPr marL="685800" lvl="2" algn="l" defTabSz="685800">
        <a:defRPr sz="1350" kern="1200">
          <a:solidFill>
            <a:schemeClr val="tx1"/>
          </a:solidFill>
          <a:latin typeface="Arial"/>
          <a:ea typeface="微软雅黑"/>
        </a:defRPr>
      </a:lvl3pPr>
      <a:lvl4pPr marL="1028700" lvl="3" algn="l" defTabSz="685800">
        <a:defRPr sz="1350" kern="1200">
          <a:solidFill>
            <a:schemeClr val="tx1"/>
          </a:solidFill>
          <a:latin typeface="Arial"/>
          <a:ea typeface="微软雅黑"/>
        </a:defRPr>
      </a:lvl4pPr>
      <a:lvl5pPr marL="1371600" lvl="4" algn="l" defTabSz="685800">
        <a:defRPr sz="1350" kern="1200">
          <a:solidFill>
            <a:schemeClr val="tx1"/>
          </a:solidFill>
          <a:latin typeface="Arial"/>
          <a:ea typeface="微软雅黑"/>
        </a:defRPr>
      </a:lvl5pPr>
      <a:lvl6pPr marL="1714500" lvl="5" algn="l" defTabSz="685800">
        <a:defRPr sz="1350" kern="1200">
          <a:solidFill>
            <a:schemeClr val="tx1"/>
          </a:solidFill>
          <a:latin typeface="Arial"/>
          <a:ea typeface="微软雅黑"/>
        </a:defRPr>
      </a:lvl6pPr>
      <a:lvl7pPr marL="2057400" lvl="6" algn="l" defTabSz="685800">
        <a:defRPr sz="1350" kern="1200">
          <a:solidFill>
            <a:schemeClr val="tx1"/>
          </a:solidFill>
          <a:latin typeface="Arial"/>
          <a:ea typeface="微软雅黑"/>
        </a:defRPr>
      </a:lvl7pPr>
      <a:lvl8pPr marL="2400300" lvl="7" algn="l" defTabSz="685800">
        <a:defRPr sz="1350" kern="1200">
          <a:solidFill>
            <a:schemeClr val="tx1"/>
          </a:solidFill>
          <a:latin typeface="Arial"/>
          <a:ea typeface="微软雅黑"/>
        </a:defRPr>
      </a:lvl8pPr>
      <a:lvl9pPr marL="2743200" lvl="8" algn="l" defTabSz="685800">
        <a:defRPr sz="1350" kern="1200">
          <a:solidFill>
            <a:schemeClr val="tx1"/>
          </a:solidFill>
          <a:latin typeface="Arial"/>
          <a:ea typeface="微软雅黑"/>
        </a:defRPr>
      </a:lvl9pPr>
    </p:otherStyle>
  </p:txStyles>
</p:sldMaster>
</file>

<file path=ppt/slideMasters/theme/theme1.xml><?xml version="1.0" encoding="utf-8"?>
<a:theme xmlns:thm15="http://schemas.microsoft.com/office/thememl/2012/main" xmlns:a="http://schemas.openxmlformats.org/drawingml/2006/main" name="Office 主题​​">
  <a:themeElements>
    <a:clrScheme name="Office">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slides/_rels/slide1.xml.rels>&#65279;<?xml version="1.0"?><Relationships xmlns="http://schemas.openxmlformats.org/package/2006/relationships"><Relationship Id="rId1" Target="/ppt/slideLayouts/slideLayout3.xml" Type="http://schemas.openxmlformats.org/officeDocument/2006/relationships/slideLayout" /><Relationship Id="rId2" Target="/ppt/media/image5.png" Type="http://schemas.openxmlformats.org/officeDocument/2006/relationships/image" /></Relationships>
</file>

<file path=ppt/slides/_rels/slide10.xml.rels>&#65279;<?xml version="1.0"?><Relationships xmlns="http://schemas.openxmlformats.org/package/2006/relationships"><Relationship Id="rId1" Target="/ppt/slideLayouts/slideLayout4.xml" Type="http://schemas.openxmlformats.org/officeDocument/2006/relationships/slideLayout" /><Relationship Id="rId2" Target="/ppt/media/image9.png" Type="http://schemas.openxmlformats.org/officeDocument/2006/relationships/image" /></Relationships>
</file>

<file path=ppt/slides/_rels/slide11.xml.rels>&#65279;<?xml version="1.0"?><Relationships xmlns="http://schemas.openxmlformats.org/package/2006/relationships"><Relationship Id="rId1" Target="/ppt/slideLayouts/slideLayout4.xml" Type="http://schemas.openxmlformats.org/officeDocument/2006/relationships/slideLayout" /><Relationship Id="rId2" Target="/ppt/media/image10.png" Type="http://schemas.openxmlformats.org/officeDocument/2006/relationships/image" /><Relationship Id="rId3" Target="/ppt/media/image11.png" Type="http://schemas.openxmlformats.org/officeDocument/2006/relationships/image" /><Relationship Id="rId4" Target="/ppt/media/image12.png" Type="http://schemas.openxmlformats.org/officeDocument/2006/relationships/image" /></Relationships>
</file>

<file path=ppt/slides/_rels/slide12.xml.rels>&#65279;<?xml version="1.0"?><Relationships xmlns="http://schemas.openxmlformats.org/package/2006/relationships"><Relationship Id="rId1" Target="/ppt/slideLayouts/slideLayout3.xml" Type="http://schemas.openxmlformats.org/officeDocument/2006/relationships/slideLayout" /></Relationships>
</file>

<file path=ppt/slides/_rels/slide13.xml.rels>&#65279;<?xml version="1.0"?><Relationships xmlns="http://schemas.openxmlformats.org/package/2006/relationships"><Relationship Id="rId1" Target="/ppt/slideLayouts/slideLayout4.xml" Type="http://schemas.openxmlformats.org/officeDocument/2006/relationships/slideLayout" /><Relationship Id="rId2" Target="/ppt/media/image13.png" Type="http://schemas.openxmlformats.org/officeDocument/2006/relationships/image" /></Relationships>
</file>

<file path=ppt/slides/_rels/slide14.xml.rels>&#65279;<?xml version="1.0"?><Relationships xmlns="http://schemas.openxmlformats.org/package/2006/relationships"><Relationship Id="rId1" Target="/ppt/slideLayouts/slideLayout4.xml" Type="http://schemas.openxmlformats.org/officeDocument/2006/relationships/slideLayout" /></Relationships>
</file>

<file path=ppt/slides/_rels/slide15.xml.rels>&#65279;<?xml version="1.0"?><Relationships xmlns="http://schemas.openxmlformats.org/package/2006/relationships"><Relationship Id="rId1" Target="/ppt/slideLayouts/slideLayout4.xml" Type="http://schemas.openxmlformats.org/officeDocument/2006/relationships/slideLayout" /><Relationship Id="rId2" Target="/ppt/media/image14.png" Type="http://schemas.openxmlformats.org/officeDocument/2006/relationships/image" /></Relationships>
</file>

<file path=ppt/slides/_rels/slide16.xml.rels>&#65279;<?xml version="1.0"?><Relationships xmlns="http://schemas.openxmlformats.org/package/2006/relationships"><Relationship Id="rId1" Target="/ppt/slideLayouts/slideLayout4.xml" Type="http://schemas.openxmlformats.org/officeDocument/2006/relationships/slideLayout" /><Relationship Id="rId2" Target="/ppt/media/image15.png" Type="http://schemas.openxmlformats.org/officeDocument/2006/relationships/image" /></Relationships>
</file>

<file path=ppt/slides/_rels/slide17.xml.rels>&#65279;<?xml version="1.0"?><Relationships xmlns="http://schemas.openxmlformats.org/package/2006/relationships"><Relationship Id="rId1" Target="/ppt/slideLayouts/slideLayout3.xml" Type="http://schemas.openxmlformats.org/officeDocument/2006/relationships/slideLayout" /></Relationships>
</file>

<file path=ppt/slides/_rels/slide18.xml.rels>&#65279;<?xml version="1.0"?><Relationships xmlns="http://schemas.openxmlformats.org/package/2006/relationships"><Relationship Id="rId1" Target="/ppt/slideLayouts/slideLayout4.xml" Type="http://schemas.openxmlformats.org/officeDocument/2006/relationships/slideLayout" /><Relationship Id="rId2" Target="/ppt/media/image16.png" Type="http://schemas.openxmlformats.org/officeDocument/2006/relationships/image" /><Relationship Id="rId3" Target="/ppt/media/image17.png" Type="http://schemas.openxmlformats.org/officeDocument/2006/relationships/image" /></Relationships>
</file>

<file path=ppt/slides/_rels/slide19.xml.rels>&#65279;<?xml version="1.0"?><Relationships xmlns="http://schemas.openxmlformats.org/package/2006/relationships"><Relationship Id="rId1" Target="/ppt/slideLayouts/slideLayout4.xml" Type="http://schemas.openxmlformats.org/officeDocument/2006/relationships/slideLayout" /><Relationship Id="rId2" Target="/ppt/media/image18.png" Type="http://schemas.openxmlformats.org/officeDocument/2006/relationships/image" /><Relationship Id="rId3" Target="/ppt/media/image19.png" Type="http://schemas.openxmlformats.org/officeDocument/2006/relationships/image" /></Relationships>
</file>

<file path=ppt/slides/_rels/slide2.xml.rels>&#65279;<?xml version="1.0"?><Relationships xmlns="http://schemas.openxmlformats.org/package/2006/relationships"><Relationship Id="rId1" Target="/ppt/slideLayouts/slideLayout3.xml" Type="http://schemas.openxmlformats.org/officeDocument/2006/relationships/slideLayout" /></Relationships>
</file>

<file path=ppt/slides/_rels/slide20.xml.rels>&#65279;<?xml version="1.0"?><Relationships xmlns="http://schemas.openxmlformats.org/package/2006/relationships"><Relationship Id="rId1" Target="/ppt/slideLayouts/slideLayout4.xml" Type="http://schemas.openxmlformats.org/officeDocument/2006/relationships/slideLayout" /></Relationships>
</file>

<file path=ppt/slides/_rels/slide21.xml.rels>&#65279;<?xml version="1.0"?><Relationships xmlns="http://schemas.openxmlformats.org/package/2006/relationships"><Relationship Id="rId1" Target="/ppt/slideLayouts/slideLayout4.xml" Type="http://schemas.openxmlformats.org/officeDocument/2006/relationships/slideLayout" /></Relationships>
</file>

<file path=ppt/slides/_rels/slide22.xml.rels>&#65279;<?xml version="1.0"?><Relationships xmlns="http://schemas.openxmlformats.org/package/2006/relationships"><Relationship Id="rId1" Target="/ppt/slideLayouts/slideLayout4.xml" Type="http://schemas.openxmlformats.org/officeDocument/2006/relationships/slideLayout" /></Relationships>
</file>

<file path=ppt/slides/_rels/slide23.xml.rels>&#65279;<?xml version="1.0"?><Relationships xmlns="http://schemas.openxmlformats.org/package/2006/relationships"><Relationship Id="rId1" Target="/ppt/slideLayouts/slideLayout4.xml" Type="http://schemas.openxmlformats.org/officeDocument/2006/relationships/slideLayout" /><Relationship Id="rId2" Target="/ppt/media/image20.png" Type="http://schemas.openxmlformats.org/officeDocument/2006/relationships/image" /><Relationship Id="rId3" Target="/ppt/media/image21.png" Type="http://schemas.openxmlformats.org/officeDocument/2006/relationships/image" /><Relationship Id="rId4" Target="/ppt/media/image22.png" Type="http://schemas.openxmlformats.org/officeDocument/2006/relationships/image" /><Relationship Id="rId5" Target="/ppt/media/image23.png" Type="http://schemas.openxmlformats.org/officeDocument/2006/relationships/image" /></Relationships>
</file>

<file path=ppt/slides/_rels/slide24.xml.rels>&#65279;<?xml version="1.0"?><Relationships xmlns="http://schemas.openxmlformats.org/package/2006/relationships"><Relationship Id="rId1" Target="/ppt/slideLayouts/slideLayout4.xml" Type="http://schemas.openxmlformats.org/officeDocument/2006/relationships/slideLayout" /><Relationship Id="rId2" Target="/ppt/media/image24.png" Type="http://schemas.openxmlformats.org/officeDocument/2006/relationships/image" /><Relationship Id="rId3" Target="/ppt/media/image25.png" Type="http://schemas.openxmlformats.org/officeDocument/2006/relationships/image" /><Relationship Id="rId4" Target="/ppt/media/image26.png" Type="http://schemas.openxmlformats.org/officeDocument/2006/relationships/image" /></Relationships>
</file>

<file path=ppt/slides/_rels/slide25.xml.rels>&#65279;<?xml version="1.0"?><Relationships xmlns="http://schemas.openxmlformats.org/package/2006/relationships"><Relationship Id="rId1" Target="/ppt/slideLayouts/slideLayout3.xml" Type="http://schemas.openxmlformats.org/officeDocument/2006/relationships/slideLayout" /></Relationships>
</file>

<file path=ppt/slides/_rels/slide26.xml.rels>&#65279;<?xml version="1.0"?><Relationships xmlns="http://schemas.openxmlformats.org/package/2006/relationships"><Relationship Id="rId1" Target="/ppt/slideLayouts/slideLayout4.xml" Type="http://schemas.openxmlformats.org/officeDocument/2006/relationships/slideLayout" /></Relationships>
</file>

<file path=ppt/slides/_rels/slide27.xml.rels>&#65279;<?xml version="1.0"?><Relationships xmlns="http://schemas.openxmlformats.org/package/2006/relationships"><Relationship Id="rId1" Target="/ppt/slideLayouts/slideLayout4.xml" Type="http://schemas.openxmlformats.org/officeDocument/2006/relationships/slideLayout" /></Relationships>
</file>

<file path=ppt/slides/_rels/slide28.xml.rels>&#65279;<?xml version="1.0"?><Relationships xmlns="http://schemas.openxmlformats.org/package/2006/relationships"><Relationship Id="rId1" Target="/ppt/slideLayouts/slideLayout4.xml" Type="http://schemas.openxmlformats.org/officeDocument/2006/relationships/slideLayout" /><Relationship Id="rId2" Target="/ppt/media/image27.png" Type="http://schemas.openxmlformats.org/officeDocument/2006/relationships/image" /></Relationships>
</file>

<file path=ppt/slides/_rels/slide29.xml.rels>&#65279;<?xml version="1.0"?><Relationships xmlns="http://schemas.openxmlformats.org/package/2006/relationships"><Relationship Id="rId1" Target="/ppt/slideLayouts/slideLayout3.xml" Type="http://schemas.openxmlformats.org/officeDocument/2006/relationships/slideLayout" /></Relationships>
</file>

<file path=ppt/slides/_rels/slide3.xml.rels>&#65279;<?xml version="1.0"?><Relationships xmlns="http://schemas.openxmlformats.org/package/2006/relationships"><Relationship Id="rId1" Target="/ppt/slideLayouts/slideLayout3.xml" Type="http://schemas.openxmlformats.org/officeDocument/2006/relationships/slideLayout" /></Relationships>
</file>

<file path=ppt/slides/_rels/slide30.xml.rels>&#65279;<?xml version="1.0"?><Relationships xmlns="http://schemas.openxmlformats.org/package/2006/relationships"><Relationship Id="rId1" Target="/ppt/slideLayouts/slideLayout4.xml" Type="http://schemas.openxmlformats.org/officeDocument/2006/relationships/slideLayout" /></Relationships>
</file>

<file path=ppt/slides/_rels/slide31.xml.rels>&#65279;<?xml version="1.0"?><Relationships xmlns="http://schemas.openxmlformats.org/package/2006/relationships"><Relationship Id="rId1" Target="/ppt/slideLayouts/slideLayout4.xml" Type="http://schemas.openxmlformats.org/officeDocument/2006/relationships/slideLayout" /></Relationships>
</file>

<file path=ppt/slides/_rels/slide4.xml.rels>&#65279;<?xml version="1.0"?><Relationships xmlns="http://schemas.openxmlformats.org/package/2006/relationships"><Relationship Id="rId1" Target="/ppt/slideLayouts/slideLayout4.xml" Type="http://schemas.openxmlformats.org/officeDocument/2006/relationships/slideLayout" /></Relationships>
</file>

<file path=ppt/slides/_rels/slide5.xml.rels>&#65279;<?xml version="1.0"?><Relationships xmlns="http://schemas.openxmlformats.org/package/2006/relationships"><Relationship Id="rId1" Target="/ppt/slideLayouts/slideLayout4.xml" Type="http://schemas.openxmlformats.org/officeDocument/2006/relationships/slideLayout" /></Relationships>
</file>

<file path=ppt/slides/_rels/slide6.xml.rels>&#65279;<?xml version="1.0"?><Relationships xmlns="http://schemas.openxmlformats.org/package/2006/relationships"><Relationship Id="rId1" Target="/ppt/slideLayouts/slideLayout4.xml" Type="http://schemas.openxmlformats.org/officeDocument/2006/relationships/slideLayout" /><Relationship Id="rId2" Target="/ppt/media/image6.png" Type="http://schemas.openxmlformats.org/officeDocument/2006/relationships/image" /></Relationships>
</file>

<file path=ppt/slides/_rels/slide7.xml.rels>&#65279;<?xml version="1.0"?><Relationships xmlns="http://schemas.openxmlformats.org/package/2006/relationships"><Relationship Id="rId1" Target="/ppt/slideLayouts/slideLayout3.xml" Type="http://schemas.openxmlformats.org/officeDocument/2006/relationships/slideLayout" /></Relationships>
</file>

<file path=ppt/slides/_rels/slide8.xml.rels>&#65279;<?xml version="1.0"?><Relationships xmlns="http://schemas.openxmlformats.org/package/2006/relationships"><Relationship Id="rId1" Target="/ppt/slideLayouts/slideLayout4.xml" Type="http://schemas.openxmlformats.org/officeDocument/2006/relationships/slideLayout" /><Relationship Id="rId2" Target="/ppt/media/image7.png" Type="http://schemas.openxmlformats.org/officeDocument/2006/relationships/image" /></Relationships>
</file>

<file path=ppt/slides/_rels/slide9.xml.rels>&#65279;<?xml version="1.0"?><Relationships xmlns="http://schemas.openxmlformats.org/package/2006/relationships"><Relationship Id="rId1" Target="/ppt/slideLayouts/slideLayout4.xml" Type="http://schemas.openxmlformats.org/officeDocument/2006/relationships/slideLayout" /><Relationship Id="rId2" Target="/ppt/media/image8.png" Type="http://schemas.openxmlformats.org/officeDocument/2006/relationships/image"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2F2F2"/>
        </a:solidFill>
      </p:bgPr>
    </p:bg>
    <p:spTree>
      <p:nvGrpSpPr>
        <p:cNvPr id="1" name=""/>
        <p:cNvGrpSpPr/>
        <p:nvPr/>
      </p:nvGrpSpPr>
      <p:grpSpPr>
        <a:xfrm>
          <a:off x="0" y="0"/>
          <a:ext cx="0" cy="0"/>
          <a:chOff x="0" y="0"/>
          <a:chExt cx="0" cy="0"/>
        </a:xfrm>
      </p:grpSpPr>
      <p:pic>
        <p:nvPicPr>
          <p:cNvPr id="15362" name="温馨、背景音乐 - 梦.mp3"/>
          <p:cNvPicPr/>
          <p:nvPr/>
        </p:nvPicPr>
        <p:blipFill>
          <a:blip r:embed="rId2"/>
          <a:stretch/>
        </p:blipFill>
        <p:spPr>
          <a:xfrm rot="0">
            <a:off x="5800627" y="-707730"/>
            <a:ext cx="611187" cy="609600"/>
          </a:xfrm>
          <a:prstGeom prst="rect">
            <a:avLst/>
          </a:prstGeom>
          <a:noFill/>
          <a:ln>
            <a:noFill/>
          </a:ln>
        </p:spPr>
      </p:pic>
      <p:sp>
        <p:nvSpPr>
          <p:cNvPr id="14" name="文本框 13"/>
          <p:cNvSpPr txBox="1"/>
          <p:nvPr/>
        </p:nvSpPr>
        <p:spPr>
          <a:xfrm>
            <a:off x="433388" y="246063"/>
            <a:ext cx="3413125" cy="368300"/>
          </a:xfrm>
          <a:prstGeom prst="rect">
            <a:avLst/>
          </a:prstGeom>
          <a:noFill/>
        </p:spPr>
        <p:txBody>
          <a:bodyPr>
            <a:spAutoFit/>
          </a:bodyPr>
          <a:lstStyle/>
          <a:p>
            <a:pPr>
              <a:spcBef>
                <a:spcPts val="0"/>
              </a:spcBef>
              <a:spcAft>
                <a:spcPts val="0"/>
              </a:spcAft>
            </a:pPr>
            <a:r>
              <a:rPr lang="zh-CN" sz="1800">
                <a:latin typeface="微软雅黑"/>
                <a:ea typeface="微软雅黑"/>
              </a:rPr>
              <a:t>深圳大学计算机学院</a:t>
            </a:r>
          </a:p>
        </p:txBody>
      </p:sp>
      <p:sp>
        <p:nvSpPr>
          <p:cNvPr id="15" name="文本框 14"/>
          <p:cNvSpPr txBox="1"/>
          <p:nvPr/>
        </p:nvSpPr>
        <p:spPr>
          <a:xfrm>
            <a:off x="211138" y="1370013"/>
            <a:ext cx="5529262" cy="646112"/>
          </a:xfrm>
          <a:prstGeom prst="rect">
            <a:avLst/>
          </a:prstGeom>
          <a:noFill/>
        </p:spPr>
        <p:txBody>
          <a:bodyPr/>
          <a:lstStyle/>
          <a:p>
            <a:pPr algn="ctr">
              <a:spcBef>
                <a:spcPts val="0"/>
              </a:spcBef>
              <a:spcAft>
                <a:spcPts val="0"/>
              </a:spcAft>
            </a:pPr>
            <a:r>
              <a:rPr lang="zh-CN" sz="3600" b="1">
                <a:solidFill>
                  <a:srgbClr val="262626"/>
                </a:solidFill>
                <a:latin typeface="微软雅黑"/>
                <a:ea typeface="微软雅黑"/>
              </a:rPr>
              <a:t>拉曼光谱成分分析</a:t>
            </a:r>
          </a:p>
        </p:txBody>
      </p:sp>
      <p:sp>
        <p:nvSpPr>
          <p:cNvPr id="16" name="文本框 15"/>
          <p:cNvSpPr txBox="1"/>
          <p:nvPr/>
        </p:nvSpPr>
        <p:spPr>
          <a:xfrm rot="0" flipH="0" flipV="0">
            <a:off x="1383413" y="2008743"/>
            <a:ext cx="3576235" cy="292100"/>
          </a:xfrm>
          <a:prstGeom prst="rect">
            <a:avLst/>
          </a:prstGeom>
          <a:noFill/>
          <a:ln>
            <a:noFill/>
          </a:ln>
        </p:spPr>
        <p:txBody>
          <a:bodyPr wrap="square"/>
          <a:lstStyle>
            <a:lvl1pPr lvl="0">
              <a:defRPr sz="1300">
                <a:solidFill>
                  <a:schemeClr val="tx1"/>
                </a:solidFill>
                <a:latin typeface="Arial"/>
                <a:ea typeface="微软雅黑"/>
              </a:defRPr>
            </a:lvl1pPr>
            <a:lvl2pPr marL="742950" lvl="1" indent="-285750">
              <a:defRPr sz="1300">
                <a:solidFill>
                  <a:schemeClr val="tx1"/>
                </a:solidFill>
                <a:latin typeface="Arial"/>
                <a:ea typeface="微软雅黑"/>
              </a:defRPr>
            </a:lvl2pPr>
            <a:lvl3pPr marL="1143000" lvl="2" indent="-228600">
              <a:defRPr sz="1300">
                <a:solidFill>
                  <a:schemeClr val="tx1"/>
                </a:solidFill>
                <a:latin typeface="Arial"/>
                <a:ea typeface="微软雅黑"/>
              </a:defRPr>
            </a:lvl3pPr>
            <a:lvl4pPr marL="1600200" lvl="3" indent="-228600">
              <a:defRPr sz="1300">
                <a:solidFill>
                  <a:schemeClr val="tx1"/>
                </a:solidFill>
                <a:latin typeface="Arial"/>
                <a:ea typeface="微软雅黑"/>
              </a:defRPr>
            </a:lvl4pPr>
            <a:lvl5pPr marL="2057400" lvl="4" indent="-228600">
              <a:defRPr sz="1300">
                <a:solidFill>
                  <a:schemeClr val="tx1"/>
                </a:solidFill>
                <a:latin typeface="Arial"/>
                <a:ea typeface="微软雅黑"/>
              </a:defRPr>
            </a:lvl5pPr>
            <a:lvl6pPr marL="2514600" lvl="5" indent="-228600" defTabSz="685800">
              <a:spcBef>
                <a:spcPct val="0"/>
              </a:spcBef>
              <a:spcAft>
                <a:spcPct val="0"/>
              </a:spcAft>
              <a:defRPr sz="1300">
                <a:solidFill>
                  <a:schemeClr val="tx1"/>
                </a:solidFill>
                <a:latin typeface="Arial"/>
                <a:ea typeface="微软雅黑"/>
              </a:defRPr>
            </a:lvl6pPr>
            <a:lvl7pPr marL="2971800" lvl="6" indent="-228600" defTabSz="685800">
              <a:spcBef>
                <a:spcPct val="0"/>
              </a:spcBef>
              <a:spcAft>
                <a:spcPct val="0"/>
              </a:spcAft>
              <a:defRPr sz="1300">
                <a:solidFill>
                  <a:schemeClr val="tx1"/>
                </a:solidFill>
                <a:latin typeface="Arial"/>
                <a:ea typeface="微软雅黑"/>
              </a:defRPr>
            </a:lvl7pPr>
            <a:lvl8pPr marL="3429000" lvl="7" indent="-228600" defTabSz="685800">
              <a:spcBef>
                <a:spcPct val="0"/>
              </a:spcBef>
              <a:spcAft>
                <a:spcPct val="0"/>
              </a:spcAft>
              <a:defRPr sz="1300">
                <a:solidFill>
                  <a:schemeClr val="tx1"/>
                </a:solidFill>
                <a:latin typeface="Arial"/>
                <a:ea typeface="微软雅黑"/>
              </a:defRPr>
            </a:lvl8pPr>
            <a:lvl9pPr marL="3886200" lvl="8" indent="-228600" defTabSz="685800">
              <a:spcBef>
                <a:spcPct val="0"/>
              </a:spcBef>
              <a:spcAft>
                <a:spcPct val="0"/>
              </a:spcAft>
              <a:defRPr sz="1300">
                <a:solidFill>
                  <a:schemeClr val="tx1"/>
                </a:solidFill>
                <a:latin typeface="Arial"/>
                <a:ea typeface="微软雅黑"/>
              </a:defRPr>
            </a:lvl9pPr>
          </a:lstStyle>
          <a:p>
            <a:pPr/>
            <a:r>
              <a:rPr lang="en-US"/>
              <a:t>Analysis of Raman Spectrum Components</a:t>
            </a:r>
          </a:p>
        </p:txBody>
      </p:sp>
      <p:sp>
        <p:nvSpPr>
          <p:cNvPr id="17" name="文本框 16"/>
          <p:cNvSpPr txBox="1"/>
          <p:nvPr/>
        </p:nvSpPr>
        <p:spPr>
          <a:xfrm rot="0">
            <a:off x="450850" y="2716213"/>
            <a:ext cx="4857750" cy="369332"/>
          </a:xfrm>
          <a:prstGeom prst="rect">
            <a:avLst/>
          </a:prstGeom>
          <a:noFill/>
          <a:ln>
            <a:noFill/>
          </a:ln>
        </p:spPr>
        <p:txBody>
          <a:bodyPr wrap="square">
            <a:spAutoFit/>
          </a:bodyPr>
          <a:lstStyle>
            <a:lvl1pPr lvl="0">
              <a:defRPr sz="1300">
                <a:solidFill>
                  <a:schemeClr val="tx1"/>
                </a:solidFill>
                <a:latin typeface="Arial"/>
                <a:ea typeface="微软雅黑"/>
              </a:defRPr>
            </a:lvl1pPr>
            <a:lvl2pPr marL="742950" lvl="1" indent="-285750">
              <a:defRPr sz="1300">
                <a:solidFill>
                  <a:schemeClr val="tx1"/>
                </a:solidFill>
                <a:latin typeface="Arial"/>
                <a:ea typeface="微软雅黑"/>
              </a:defRPr>
            </a:lvl2pPr>
            <a:lvl3pPr marL="1143000" lvl="2" indent="-228600">
              <a:defRPr sz="1300">
                <a:solidFill>
                  <a:schemeClr val="tx1"/>
                </a:solidFill>
                <a:latin typeface="Arial"/>
                <a:ea typeface="微软雅黑"/>
              </a:defRPr>
            </a:lvl3pPr>
            <a:lvl4pPr marL="1600200" lvl="3" indent="-228600">
              <a:defRPr sz="1300">
                <a:solidFill>
                  <a:schemeClr val="tx1"/>
                </a:solidFill>
                <a:latin typeface="Arial"/>
                <a:ea typeface="微软雅黑"/>
              </a:defRPr>
            </a:lvl4pPr>
            <a:lvl5pPr marL="2057400" lvl="4" indent="-228600">
              <a:defRPr sz="1300">
                <a:solidFill>
                  <a:schemeClr val="tx1"/>
                </a:solidFill>
                <a:latin typeface="Arial"/>
                <a:ea typeface="微软雅黑"/>
              </a:defRPr>
            </a:lvl5pPr>
            <a:lvl6pPr marL="2514600" lvl="5" indent="-228600" defTabSz="685800">
              <a:spcBef>
                <a:spcPct val="0"/>
              </a:spcBef>
              <a:spcAft>
                <a:spcPct val="0"/>
              </a:spcAft>
              <a:defRPr sz="1300">
                <a:solidFill>
                  <a:schemeClr val="tx1"/>
                </a:solidFill>
                <a:latin typeface="Arial"/>
                <a:ea typeface="微软雅黑"/>
              </a:defRPr>
            </a:lvl6pPr>
            <a:lvl7pPr marL="2971800" lvl="6" indent="-228600" defTabSz="685800">
              <a:spcBef>
                <a:spcPct val="0"/>
              </a:spcBef>
              <a:spcAft>
                <a:spcPct val="0"/>
              </a:spcAft>
              <a:defRPr sz="1300">
                <a:solidFill>
                  <a:schemeClr val="tx1"/>
                </a:solidFill>
                <a:latin typeface="Arial"/>
                <a:ea typeface="微软雅黑"/>
              </a:defRPr>
            </a:lvl7pPr>
            <a:lvl8pPr marL="3429000" lvl="7" indent="-228600" defTabSz="685800">
              <a:spcBef>
                <a:spcPct val="0"/>
              </a:spcBef>
              <a:spcAft>
                <a:spcPct val="0"/>
              </a:spcAft>
              <a:defRPr sz="1300">
                <a:solidFill>
                  <a:schemeClr val="tx1"/>
                </a:solidFill>
                <a:latin typeface="Arial"/>
                <a:ea typeface="微软雅黑"/>
              </a:defRPr>
            </a:lvl8pPr>
            <a:lvl9pPr marL="3886200" lvl="8" indent="-228600" defTabSz="685800">
              <a:spcBef>
                <a:spcPct val="0"/>
              </a:spcBef>
              <a:spcAft>
                <a:spcPct val="0"/>
              </a:spcAft>
              <a:defRPr sz="1300">
                <a:solidFill>
                  <a:schemeClr val="tx1"/>
                </a:solidFill>
                <a:latin typeface="Arial"/>
                <a:ea typeface="微软雅黑"/>
              </a:defRPr>
            </a:lvl9pPr>
          </a:lstStyle>
          <a:p>
            <a:r>
              <a:rPr lang="zh-CN" sz="1800"/>
              <a:t>小组成员：伍梓豪、蒋超杰、邓文丰</a:t>
            </a:r>
          </a:p>
        </p:txBody>
      </p:sp>
      <p:sp>
        <p:nvSpPr>
          <p:cNvPr id="18" name="文本框 17"/>
          <p:cNvSpPr txBox="1"/>
          <p:nvPr/>
        </p:nvSpPr>
        <p:spPr>
          <a:xfrm>
            <a:off x="433388" y="3371850"/>
            <a:ext cx="2371725" cy="369332"/>
          </a:xfrm>
          <a:prstGeom prst="rect">
            <a:avLst/>
          </a:prstGeom>
          <a:noFill/>
          <a:ln>
            <a:noFill/>
          </a:ln>
        </p:spPr>
        <p:txBody>
          <a:bodyPr>
            <a:spAutoFit/>
          </a:bodyPr>
          <a:lstStyle>
            <a:lvl1pPr lvl="0">
              <a:defRPr sz="1300">
                <a:solidFill>
                  <a:schemeClr val="tx1"/>
                </a:solidFill>
                <a:latin typeface="Arial"/>
                <a:ea typeface="微软雅黑"/>
              </a:defRPr>
            </a:lvl1pPr>
            <a:lvl2pPr marL="742950" lvl="1" indent="-285750">
              <a:defRPr sz="1300">
                <a:solidFill>
                  <a:schemeClr val="tx1"/>
                </a:solidFill>
                <a:latin typeface="Arial"/>
                <a:ea typeface="微软雅黑"/>
              </a:defRPr>
            </a:lvl2pPr>
            <a:lvl3pPr marL="1143000" lvl="2" indent="-228600">
              <a:defRPr sz="1300">
                <a:solidFill>
                  <a:schemeClr val="tx1"/>
                </a:solidFill>
                <a:latin typeface="Arial"/>
                <a:ea typeface="微软雅黑"/>
              </a:defRPr>
            </a:lvl3pPr>
            <a:lvl4pPr marL="1600200" lvl="3" indent="-228600">
              <a:defRPr sz="1300">
                <a:solidFill>
                  <a:schemeClr val="tx1"/>
                </a:solidFill>
                <a:latin typeface="Arial"/>
                <a:ea typeface="微软雅黑"/>
              </a:defRPr>
            </a:lvl4pPr>
            <a:lvl5pPr marL="2057400" lvl="4" indent="-228600">
              <a:defRPr sz="1300">
                <a:solidFill>
                  <a:schemeClr val="tx1"/>
                </a:solidFill>
                <a:latin typeface="Arial"/>
                <a:ea typeface="微软雅黑"/>
              </a:defRPr>
            </a:lvl5pPr>
            <a:lvl6pPr marL="2514600" lvl="5" indent="-228600" defTabSz="685800">
              <a:spcBef>
                <a:spcPct val="0"/>
              </a:spcBef>
              <a:spcAft>
                <a:spcPct val="0"/>
              </a:spcAft>
              <a:defRPr sz="1300">
                <a:solidFill>
                  <a:schemeClr val="tx1"/>
                </a:solidFill>
                <a:latin typeface="Arial"/>
                <a:ea typeface="微软雅黑"/>
              </a:defRPr>
            </a:lvl6pPr>
            <a:lvl7pPr marL="2971800" lvl="6" indent="-228600" defTabSz="685800">
              <a:spcBef>
                <a:spcPct val="0"/>
              </a:spcBef>
              <a:spcAft>
                <a:spcPct val="0"/>
              </a:spcAft>
              <a:defRPr sz="1300">
                <a:solidFill>
                  <a:schemeClr val="tx1"/>
                </a:solidFill>
                <a:latin typeface="Arial"/>
                <a:ea typeface="微软雅黑"/>
              </a:defRPr>
            </a:lvl7pPr>
            <a:lvl8pPr marL="3429000" lvl="7" indent="-228600" defTabSz="685800">
              <a:spcBef>
                <a:spcPct val="0"/>
              </a:spcBef>
              <a:spcAft>
                <a:spcPct val="0"/>
              </a:spcAft>
              <a:defRPr sz="1300">
                <a:solidFill>
                  <a:schemeClr val="tx1"/>
                </a:solidFill>
                <a:latin typeface="Arial"/>
                <a:ea typeface="微软雅黑"/>
              </a:defRPr>
            </a:lvl8pPr>
            <a:lvl9pPr marL="3886200" lvl="8" indent="-228600" defTabSz="685800">
              <a:spcBef>
                <a:spcPct val="0"/>
              </a:spcBef>
              <a:spcAft>
                <a:spcPct val="0"/>
              </a:spcAft>
              <a:defRPr sz="1300">
                <a:solidFill>
                  <a:schemeClr val="tx1"/>
                </a:solidFill>
                <a:latin typeface="Arial"/>
                <a:ea typeface="微软雅黑"/>
              </a:defRPr>
            </a:lvl9pPr>
          </a:lstStyle>
          <a:p>
            <a:r>
              <a:rPr lang="zh-CN" sz="1800"/>
              <a:t>指导老师：胡耀华</a:t>
            </a:r>
          </a:p>
        </p:txBody>
      </p:sp>
      <p:sp>
        <p:nvSpPr>
          <p:cNvPr id="19" name="文本框 18"/>
          <p:cNvSpPr txBox="1"/>
          <p:nvPr/>
        </p:nvSpPr>
        <p:spPr>
          <a:xfrm>
            <a:off x="450850" y="4025900"/>
            <a:ext cx="3070225" cy="368300"/>
          </a:xfrm>
          <a:prstGeom prst="rect">
            <a:avLst/>
          </a:prstGeom>
          <a:noFill/>
          <a:ln>
            <a:noFill/>
          </a:ln>
        </p:spPr>
        <p:txBody>
          <a:bodyPr/>
          <a:lstStyle>
            <a:lvl1pPr lvl="0">
              <a:defRPr sz="1300">
                <a:solidFill>
                  <a:schemeClr val="tx1"/>
                </a:solidFill>
                <a:latin typeface="Arial"/>
                <a:ea typeface="微软雅黑"/>
              </a:defRPr>
            </a:lvl1pPr>
            <a:lvl2pPr marL="742950" lvl="1" indent="-285750">
              <a:defRPr sz="1300">
                <a:solidFill>
                  <a:schemeClr val="tx1"/>
                </a:solidFill>
                <a:latin typeface="Arial"/>
                <a:ea typeface="微软雅黑"/>
              </a:defRPr>
            </a:lvl2pPr>
            <a:lvl3pPr marL="1143000" lvl="2" indent="-228600">
              <a:defRPr sz="1300">
                <a:solidFill>
                  <a:schemeClr val="tx1"/>
                </a:solidFill>
                <a:latin typeface="Arial"/>
                <a:ea typeface="微软雅黑"/>
              </a:defRPr>
            </a:lvl3pPr>
            <a:lvl4pPr marL="1600200" lvl="3" indent="-228600">
              <a:defRPr sz="1300">
                <a:solidFill>
                  <a:schemeClr val="tx1"/>
                </a:solidFill>
                <a:latin typeface="Arial"/>
                <a:ea typeface="微软雅黑"/>
              </a:defRPr>
            </a:lvl4pPr>
            <a:lvl5pPr marL="2057400" lvl="4" indent="-228600">
              <a:defRPr sz="1300">
                <a:solidFill>
                  <a:schemeClr val="tx1"/>
                </a:solidFill>
                <a:latin typeface="Arial"/>
                <a:ea typeface="微软雅黑"/>
              </a:defRPr>
            </a:lvl5pPr>
            <a:lvl6pPr marL="2514600" lvl="5" indent="-228600" defTabSz="685800">
              <a:spcBef>
                <a:spcPct val="0"/>
              </a:spcBef>
              <a:spcAft>
                <a:spcPct val="0"/>
              </a:spcAft>
              <a:defRPr sz="1300">
                <a:solidFill>
                  <a:schemeClr val="tx1"/>
                </a:solidFill>
                <a:latin typeface="Arial"/>
                <a:ea typeface="微软雅黑"/>
              </a:defRPr>
            </a:lvl6pPr>
            <a:lvl7pPr marL="2971800" lvl="6" indent="-228600" defTabSz="685800">
              <a:spcBef>
                <a:spcPct val="0"/>
              </a:spcBef>
              <a:spcAft>
                <a:spcPct val="0"/>
              </a:spcAft>
              <a:defRPr sz="1300">
                <a:solidFill>
                  <a:schemeClr val="tx1"/>
                </a:solidFill>
                <a:latin typeface="Arial"/>
                <a:ea typeface="微软雅黑"/>
              </a:defRPr>
            </a:lvl7pPr>
            <a:lvl8pPr marL="3429000" lvl="7" indent="-228600" defTabSz="685800">
              <a:spcBef>
                <a:spcPct val="0"/>
              </a:spcBef>
              <a:spcAft>
                <a:spcPct val="0"/>
              </a:spcAft>
              <a:defRPr sz="1300">
                <a:solidFill>
                  <a:schemeClr val="tx1"/>
                </a:solidFill>
                <a:latin typeface="Arial"/>
                <a:ea typeface="微软雅黑"/>
              </a:defRPr>
            </a:lvl8pPr>
            <a:lvl9pPr marL="3886200" lvl="8" indent="-228600" defTabSz="685800">
              <a:spcBef>
                <a:spcPct val="0"/>
              </a:spcBef>
              <a:spcAft>
                <a:spcPct val="0"/>
              </a:spcAft>
              <a:defRPr sz="1300">
                <a:solidFill>
                  <a:schemeClr val="tx1"/>
                </a:solidFill>
                <a:latin typeface="Arial"/>
                <a:ea typeface="微软雅黑"/>
              </a:defRPr>
            </a:lvl9pPr>
          </a:lstStyle>
          <a:p>
            <a:pPr/>
            <a:r>
              <a:rPr lang="zh-CN" sz="1800"/>
              <a:t>答辩时间：</a:t>
            </a:r>
            <a:r>
              <a:rPr lang="en-US" sz="1800"/>
              <a:t>2019</a:t>
            </a:r>
            <a:r>
              <a:rPr lang="zh-CN" sz="1800"/>
              <a:t>年6</a:t>
            </a:r>
            <a:r>
              <a:rPr lang="zh-CN" sz="1800"/>
              <a:t>月15</a:t>
            </a:r>
            <a:r>
              <a:rPr lang="zh-CN" sz="1800"/>
              <a:t>日</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2F2F2"/>
        </a:solidFill>
      </p:bgPr>
    </p:bg>
    <p:spTree>
      <p:nvGrpSpPr>
        <p:cNvPr id="1" name=""/>
        <p:cNvGrpSpPr/>
        <p:nvPr/>
      </p:nvGrpSpPr>
      <p:grpSpPr>
        <a:xfrm>
          <a:off x="0" y="0"/>
          <a:ext cx="0" cy="0"/>
          <a:chOff x="0" y="0"/>
          <a:chExt cx="0" cy="0"/>
        </a:xfrm>
      </p:grpSpPr>
      <p:sp>
        <p:nvSpPr>
          <p:cNvPr id="7" name="文本框 6"/>
          <p:cNvSpPr txBox="1"/>
          <p:nvPr/>
        </p:nvSpPr>
        <p:spPr>
          <a:xfrm rot="0" flipH="0" flipV="0">
            <a:off x="782638" y="280988"/>
            <a:ext cx="6112186" cy="461665"/>
          </a:xfrm>
          <a:prstGeom prst="rect">
            <a:avLst/>
          </a:prstGeom>
          <a:noFill/>
        </p:spPr>
        <p:txBody>
          <a:bodyPr wrap="square"/>
          <a:lstStyle>
            <a:lvl1pPr lvl="0" algn="l" defTabSz="685800">
              <a:spcBef>
                <a:spcPct val="0"/>
              </a:spcBef>
              <a:spcAft>
                <a:spcPct val="0"/>
              </a:spcAft>
              <a:defRPr sz="1300" kern="1200">
                <a:solidFill>
                  <a:schemeClr val="tx1"/>
                </a:solidFill>
                <a:latin typeface="Arial"/>
                <a:ea typeface="微软雅黑"/>
              </a:defRPr>
            </a:lvl1pPr>
            <a:lvl2pPr marL="342900" lvl="1" indent="114300" algn="l" defTabSz="685800">
              <a:spcBef>
                <a:spcPct val="0"/>
              </a:spcBef>
              <a:spcAft>
                <a:spcPct val="0"/>
              </a:spcAft>
              <a:defRPr sz="1300" kern="1200">
                <a:solidFill>
                  <a:schemeClr val="tx1"/>
                </a:solidFill>
                <a:latin typeface="Arial"/>
                <a:ea typeface="微软雅黑"/>
              </a:defRPr>
            </a:lvl2pPr>
            <a:lvl3pPr marL="685800" lvl="2" indent="228600" algn="l" defTabSz="685800">
              <a:spcBef>
                <a:spcPct val="0"/>
              </a:spcBef>
              <a:spcAft>
                <a:spcPct val="0"/>
              </a:spcAft>
              <a:defRPr sz="1300" kern="1200">
                <a:solidFill>
                  <a:schemeClr val="tx1"/>
                </a:solidFill>
                <a:latin typeface="Arial"/>
                <a:ea typeface="微软雅黑"/>
              </a:defRPr>
            </a:lvl3pPr>
            <a:lvl4pPr marL="1028700" lvl="3" indent="342900" algn="l" defTabSz="685800">
              <a:spcBef>
                <a:spcPct val="0"/>
              </a:spcBef>
              <a:spcAft>
                <a:spcPct val="0"/>
              </a:spcAft>
              <a:defRPr sz="1300" kern="1200">
                <a:solidFill>
                  <a:schemeClr val="tx1"/>
                </a:solidFill>
                <a:latin typeface="Arial"/>
                <a:ea typeface="微软雅黑"/>
              </a:defRPr>
            </a:lvl4pPr>
            <a:lvl5pPr marL="1371600" lvl="4" indent="457200" algn="l" defTabSz="685800">
              <a:spcBef>
                <a:spcPct val="0"/>
              </a:spcBef>
              <a:spcAft>
                <a:spcPct val="0"/>
              </a:spcAft>
              <a:defRPr sz="1300" kern="1200">
                <a:solidFill>
                  <a:schemeClr val="tx1"/>
                </a:solidFill>
                <a:latin typeface="Arial"/>
                <a:ea typeface="微软雅黑"/>
              </a:defRPr>
            </a:lvl5pPr>
            <a:lvl6pPr marL="2286000" lvl="5" algn="l" defTabSz="914400">
              <a:defRPr sz="1300" kern="1200">
                <a:solidFill>
                  <a:schemeClr val="tx1"/>
                </a:solidFill>
                <a:latin typeface="Arial"/>
                <a:ea typeface="微软雅黑"/>
              </a:defRPr>
            </a:lvl6pPr>
            <a:lvl7pPr marL="2743200" lvl="6" algn="l" defTabSz="914400">
              <a:defRPr sz="1300" kern="1200">
                <a:solidFill>
                  <a:schemeClr val="tx1"/>
                </a:solidFill>
                <a:latin typeface="Arial"/>
                <a:ea typeface="微软雅黑"/>
              </a:defRPr>
            </a:lvl7pPr>
            <a:lvl8pPr marL="3200400" lvl="7" algn="l" defTabSz="914400">
              <a:defRPr sz="1300" kern="1200">
                <a:solidFill>
                  <a:schemeClr val="tx1"/>
                </a:solidFill>
                <a:latin typeface="Arial"/>
                <a:ea typeface="微软雅黑"/>
              </a:defRPr>
            </a:lvl8pPr>
            <a:lvl9pPr marL="3657600" lvl="8" algn="l" defTabSz="914400">
              <a:defRPr sz="1300" kern="1200">
                <a:solidFill>
                  <a:schemeClr val="tx1"/>
                </a:solidFill>
                <a:latin typeface="Arial"/>
                <a:ea typeface="微软雅黑"/>
              </a:defRPr>
            </a:lvl9pPr>
          </a:lstStyle>
          <a:p>
            <a:pPr>
              <a:spcBef>
                <a:spcPts val="0"/>
              </a:spcBef>
              <a:spcAft>
                <a:spcPts val="0"/>
              </a:spcAft>
            </a:pPr>
            <a:r>
              <a:rPr lang="zh-CN" sz="2400" b="1">
                <a:solidFill>
                  <a:srgbClr val="3A3A3A"/>
                </a:solidFill>
                <a:latin typeface="Arial"/>
                <a:ea typeface="微软雅黑"/>
              </a:rPr>
              <a:t>极值定理寻找特征峰</a:t>
            </a:r>
          </a:p>
        </p:txBody>
      </p:sp>
      <p:grpSp>
        <p:nvGrpSpPr>
          <p:cNvPr id="29755" name="组合 7"/>
          <p:cNvGrpSpPr/>
          <p:nvPr/>
        </p:nvGrpSpPr>
        <p:grpSpPr>
          <a:xfrm>
            <a:off x="314325" y="290513"/>
            <a:ext cx="468313" cy="468312"/>
            <a:chOff x="1928879" y="1944350"/>
            <a:chExt cx="1129689" cy="1129689"/>
          </a:xfrm>
        </p:grpSpPr>
        <p:sp>
          <p:nvSpPr>
            <p:cNvPr id="9" name="椭圆 8"/>
            <p:cNvSpPr/>
            <p:nvPr/>
          </p:nvSpPr>
          <p:spPr>
            <a:xfrm>
              <a:off x="1928879" y="1944350"/>
              <a:ext cx="1129689" cy="1129689"/>
            </a:xfrm>
            <a:prstGeom prst="ellipse">
              <a:avLst/>
            </a:prstGeom>
            <a:solidFill>
              <a:schemeClr val="accent6">
                <a:lumMod val="75000"/>
              </a:schemeClr>
            </a:solidFill>
            <a:ln w="12700">
              <a:solidFill>
                <a:schemeClr val="accent6">
                  <a:lumMod val="75000"/>
                </a:schemeClr>
              </a:solidFill>
              <a:prstDash val="solid"/>
              <a:miter/>
            </a:ln>
          </p:spPr>
          <p:txBody>
            <a:bodyPr anchor="ctr"/>
            <a:lstStyle/>
            <a:p>
              <a:pPr algn="ctr">
                <a:spcBef>
                  <a:spcPts val="0"/>
                </a:spcBef>
                <a:spcAft>
                  <a:spcPts val="0"/>
                </a:spcAft>
                <a:defRPr>
                  <a:solidFill>
                    <a:schemeClr val="lt1"/>
                  </a:solidFill>
                </a:defRPr>
              </a:pPr>
              <a:endParaRPr lang="zh-CN" sz="1350">
                <a:solidFill>
                  <a:srgbClr val="000000"/>
                </a:solidFill>
              </a:endParaRPr>
            </a:p>
          </p:txBody>
        </p:sp>
        <p:sp>
          <p:nvSpPr>
            <p:cNvPr id="10" name="Freeform 7"/>
            <p:cNvSpPr/>
            <p:nvPr/>
          </p:nvSpPr>
          <p:spPr>
            <a:xfrm>
              <a:off x="2108864" y="2227730"/>
              <a:ext cx="750572" cy="616542"/>
            </a:xfrm>
            <a:custGeom>
              <a:rect l="0" t="0" r="r" b="b"/>
              <a:pathLst>
                <a:path w="750572" h="616542">
                  <a:moveTo>
                    <a:pt x="413281" y="497513"/>
                  </a:moveTo>
                  <a:cubicBezTo>
                    <a:pt x="418614" y="497513"/>
                    <a:pt x="423947" y="496176"/>
                    <a:pt x="427946" y="494838"/>
                  </a:cubicBezTo>
                  <a:cubicBezTo>
                    <a:pt x="735907" y="331676"/>
                    <a:pt x="735907" y="331676"/>
                    <a:pt x="735907" y="331676"/>
                  </a:cubicBezTo>
                  <a:cubicBezTo>
                    <a:pt x="746573" y="326326"/>
                    <a:pt x="750572" y="312952"/>
                    <a:pt x="745239" y="302253"/>
                  </a:cubicBezTo>
                  <a:cubicBezTo>
                    <a:pt x="739907" y="291553"/>
                    <a:pt x="726575" y="287541"/>
                    <a:pt x="715910" y="294228"/>
                  </a:cubicBezTo>
                  <a:cubicBezTo>
                    <a:pt x="414614" y="453379"/>
                    <a:pt x="414614" y="453379"/>
                    <a:pt x="414614" y="453379"/>
                  </a:cubicBezTo>
                  <a:cubicBezTo>
                    <a:pt x="78657" y="381159"/>
                    <a:pt x="78657" y="381159"/>
                    <a:pt x="78657" y="381159"/>
                  </a:cubicBezTo>
                  <a:cubicBezTo>
                    <a:pt x="58659" y="377147"/>
                    <a:pt x="46661" y="358424"/>
                    <a:pt x="50660" y="338363"/>
                  </a:cubicBezTo>
                  <a:cubicBezTo>
                    <a:pt x="54660" y="318302"/>
                    <a:pt x="74657" y="304927"/>
                    <a:pt x="94655" y="310277"/>
                  </a:cubicBezTo>
                  <a:cubicBezTo>
                    <a:pt x="94655" y="310277"/>
                    <a:pt x="417281" y="378485"/>
                    <a:pt x="417281" y="378485"/>
                  </a:cubicBezTo>
                  <a:cubicBezTo>
                    <a:pt x="421280" y="378485"/>
                    <a:pt x="423947" y="378485"/>
                    <a:pt x="427946" y="375810"/>
                  </a:cubicBezTo>
                  <a:cubicBezTo>
                    <a:pt x="735907" y="212647"/>
                    <a:pt x="735907" y="212647"/>
                    <a:pt x="735907" y="212647"/>
                  </a:cubicBezTo>
                  <a:cubicBezTo>
                    <a:pt x="746573" y="207297"/>
                    <a:pt x="750572" y="195261"/>
                    <a:pt x="745239" y="184561"/>
                  </a:cubicBezTo>
                  <a:cubicBezTo>
                    <a:pt x="739907" y="173862"/>
                    <a:pt x="726575" y="169850"/>
                    <a:pt x="715910" y="175200"/>
                  </a:cubicBezTo>
                  <a:cubicBezTo>
                    <a:pt x="413281" y="335688"/>
                    <a:pt x="413281" y="335688"/>
                    <a:pt x="413281" y="335688"/>
                  </a:cubicBezTo>
                  <a:cubicBezTo>
                    <a:pt x="78657" y="263468"/>
                    <a:pt x="78657" y="263468"/>
                    <a:pt x="78657" y="263468"/>
                  </a:cubicBezTo>
                  <a:cubicBezTo>
                    <a:pt x="58659" y="259456"/>
                    <a:pt x="46661" y="239395"/>
                    <a:pt x="50660" y="219334"/>
                  </a:cubicBezTo>
                  <a:cubicBezTo>
                    <a:pt x="54660" y="199273"/>
                    <a:pt x="74657" y="187236"/>
                    <a:pt x="94655" y="191248"/>
                  </a:cubicBezTo>
                  <a:cubicBezTo>
                    <a:pt x="94655" y="191248"/>
                    <a:pt x="395950" y="255444"/>
                    <a:pt x="397283" y="255444"/>
                  </a:cubicBezTo>
                  <a:cubicBezTo>
                    <a:pt x="401283" y="255444"/>
                    <a:pt x="403949" y="255444"/>
                    <a:pt x="407949" y="252769"/>
                  </a:cubicBezTo>
                  <a:cubicBezTo>
                    <a:pt x="407949" y="252769"/>
                    <a:pt x="717243" y="92281"/>
                    <a:pt x="717243" y="92281"/>
                  </a:cubicBezTo>
                  <a:cubicBezTo>
                    <a:pt x="738574" y="81581"/>
                    <a:pt x="737240" y="68207"/>
                    <a:pt x="713243" y="64195"/>
                  </a:cubicBezTo>
                  <a:cubicBezTo>
                    <a:pt x="413281" y="5350"/>
                    <a:pt x="413281" y="5350"/>
                    <a:pt x="413281" y="5350"/>
                  </a:cubicBezTo>
                  <a:cubicBezTo>
                    <a:pt x="389284" y="0"/>
                    <a:pt x="353289" y="5350"/>
                    <a:pt x="331958" y="16049"/>
                  </a:cubicBezTo>
                  <a:cubicBezTo>
                    <a:pt x="54660" y="152464"/>
                    <a:pt x="54660" y="152464"/>
                    <a:pt x="54660" y="152464"/>
                  </a:cubicBezTo>
                  <a:cubicBezTo>
                    <a:pt x="50660" y="155139"/>
                    <a:pt x="46661" y="157813"/>
                    <a:pt x="43994" y="159151"/>
                  </a:cubicBezTo>
                  <a:cubicBezTo>
                    <a:pt x="26663" y="171187"/>
                    <a:pt x="13332" y="188574"/>
                    <a:pt x="9332" y="209972"/>
                  </a:cubicBezTo>
                  <a:cubicBezTo>
                    <a:pt x="2666" y="239395"/>
                    <a:pt x="13332" y="267480"/>
                    <a:pt x="33329" y="286204"/>
                  </a:cubicBezTo>
                  <a:cubicBezTo>
                    <a:pt x="21331" y="296903"/>
                    <a:pt x="11998" y="311615"/>
                    <a:pt x="9332" y="329001"/>
                  </a:cubicBezTo>
                  <a:cubicBezTo>
                    <a:pt x="2666" y="358424"/>
                    <a:pt x="13332" y="386509"/>
                    <a:pt x="33329" y="405233"/>
                  </a:cubicBezTo>
                  <a:cubicBezTo>
                    <a:pt x="21331" y="415932"/>
                    <a:pt x="11998" y="430643"/>
                    <a:pt x="9332" y="448029"/>
                  </a:cubicBezTo>
                  <a:cubicBezTo>
                    <a:pt x="0" y="490826"/>
                    <a:pt x="26663" y="533623"/>
                    <a:pt x="69325" y="541648"/>
                  </a:cubicBezTo>
                  <a:cubicBezTo>
                    <a:pt x="69325" y="541648"/>
                    <a:pt x="413281" y="616542"/>
                    <a:pt x="414614" y="615205"/>
                  </a:cubicBezTo>
                  <a:cubicBezTo>
                    <a:pt x="418614" y="615205"/>
                    <a:pt x="423947" y="615205"/>
                    <a:pt x="427946" y="613867"/>
                  </a:cubicBezTo>
                  <a:cubicBezTo>
                    <a:pt x="735907" y="450704"/>
                    <a:pt x="735907" y="450704"/>
                    <a:pt x="735907" y="450704"/>
                  </a:cubicBezTo>
                  <a:cubicBezTo>
                    <a:pt x="746573" y="444017"/>
                    <a:pt x="750572" y="431981"/>
                    <a:pt x="745239" y="421281"/>
                  </a:cubicBezTo>
                  <a:cubicBezTo>
                    <a:pt x="739907" y="410582"/>
                    <a:pt x="726575" y="406570"/>
                    <a:pt x="715910" y="411920"/>
                  </a:cubicBezTo>
                  <a:cubicBezTo>
                    <a:pt x="413281" y="572408"/>
                    <a:pt x="413281" y="572408"/>
                    <a:pt x="413281" y="572408"/>
                  </a:cubicBezTo>
                  <a:cubicBezTo>
                    <a:pt x="78657" y="500188"/>
                    <a:pt x="78657" y="500188"/>
                    <a:pt x="78657" y="500188"/>
                  </a:cubicBezTo>
                  <a:cubicBezTo>
                    <a:pt x="58659" y="496176"/>
                    <a:pt x="46661" y="476115"/>
                    <a:pt x="50660" y="456054"/>
                  </a:cubicBezTo>
                  <a:cubicBezTo>
                    <a:pt x="54660" y="437330"/>
                    <a:pt x="74657" y="423956"/>
                    <a:pt x="94655" y="427968"/>
                  </a:cubicBezTo>
                  <a:cubicBezTo>
                    <a:pt x="94655" y="427968"/>
                    <a:pt x="411948" y="497513"/>
                    <a:pt x="413281" y="497513"/>
                  </a:cubicBezTo>
                  <a:close/>
                  <a:moveTo>
                    <a:pt x="394617" y="76232"/>
                  </a:moveTo>
                  <a:cubicBezTo>
                    <a:pt x="538599" y="104317"/>
                    <a:pt x="538599" y="104317"/>
                    <a:pt x="538599" y="104317"/>
                  </a:cubicBezTo>
                  <a:cubicBezTo>
                    <a:pt x="475940" y="135078"/>
                    <a:pt x="475940" y="135078"/>
                    <a:pt x="475940" y="135078"/>
                  </a:cubicBezTo>
                  <a:cubicBezTo>
                    <a:pt x="331958" y="105655"/>
                    <a:pt x="331958" y="105655"/>
                    <a:pt x="331958" y="105655"/>
                  </a:cubicBezTo>
                  <a:lnTo>
                    <a:pt x="394617" y="76232"/>
                  </a:lnTo>
                  <a:close/>
                </a:path>
              </a:pathLst>
            </a:custGeom>
            <a:solidFill>
              <a:schemeClr val="bg1"/>
            </a:solidFill>
            <a:ln>
              <a:noFill/>
            </a:ln>
          </p:spPr>
          <p:txBody>
            <a:bodyPr/>
            <a:lstStyle/>
            <a:p>
              <a:pPr>
                <a:spcBef>
                  <a:spcPts val="0"/>
                </a:spcBef>
                <a:spcAft>
                  <a:spcPts val="0"/>
                </a:spcAft>
              </a:pPr>
              <a:endParaRPr lang="zh-CN" sz="1350">
                <a:latin typeface="Arial"/>
                <a:ea typeface="微软雅黑"/>
              </a:endParaRPr>
            </a:p>
          </p:txBody>
        </p:sp>
      </p:grpSp>
      <p:sp>
        <p:nvSpPr>
          <p:cNvPr id="29756" name=""/>
          <p:cNvSpPr txBox="1"/>
          <p:nvPr/>
        </p:nvSpPr>
        <p:spPr>
          <a:xfrm rot="0" flipH="0" flipV="0">
            <a:off x="482905" y="1080044"/>
            <a:ext cx="3080720" cy="3878990"/>
          </a:xfrm>
          <a:prstGeom prst="rect">
            <a:avLst/>
          </a:prstGeom>
        </p:spPr>
        <p:txBody>
          <a:bodyPr/>
          <a:lstStyle>
            <a:lvl1pPr lvl="0" algn="l" defTabSz="685800">
              <a:spcBef>
                <a:spcPct val="0"/>
              </a:spcBef>
              <a:spcAft>
                <a:spcPct val="0"/>
              </a:spcAft>
              <a:defRPr sz="1300" kern="1200">
                <a:solidFill>
                  <a:schemeClr val="tx1"/>
                </a:solidFill>
                <a:latin typeface="Arial"/>
                <a:ea typeface="微软雅黑"/>
              </a:defRPr>
            </a:lvl1pPr>
            <a:lvl2pPr marL="342900" lvl="1" indent="114300" algn="l" defTabSz="685800">
              <a:spcBef>
                <a:spcPct val="0"/>
              </a:spcBef>
              <a:spcAft>
                <a:spcPct val="0"/>
              </a:spcAft>
              <a:defRPr sz="1300" kern="1200">
                <a:solidFill>
                  <a:schemeClr val="tx1"/>
                </a:solidFill>
                <a:latin typeface="Arial"/>
                <a:ea typeface="微软雅黑"/>
              </a:defRPr>
            </a:lvl2pPr>
            <a:lvl3pPr marL="685800" lvl="2" indent="228600" algn="l" defTabSz="685800">
              <a:spcBef>
                <a:spcPct val="0"/>
              </a:spcBef>
              <a:spcAft>
                <a:spcPct val="0"/>
              </a:spcAft>
              <a:defRPr sz="1300" kern="1200">
                <a:solidFill>
                  <a:schemeClr val="tx1"/>
                </a:solidFill>
                <a:latin typeface="Arial"/>
                <a:ea typeface="微软雅黑"/>
              </a:defRPr>
            </a:lvl3pPr>
            <a:lvl4pPr marL="1028700" lvl="3" indent="342900" algn="l" defTabSz="685800">
              <a:spcBef>
                <a:spcPct val="0"/>
              </a:spcBef>
              <a:spcAft>
                <a:spcPct val="0"/>
              </a:spcAft>
              <a:defRPr sz="1300" kern="1200">
                <a:solidFill>
                  <a:schemeClr val="tx1"/>
                </a:solidFill>
                <a:latin typeface="Arial"/>
                <a:ea typeface="微软雅黑"/>
              </a:defRPr>
            </a:lvl4pPr>
            <a:lvl5pPr marL="1371600" lvl="4" indent="457200" algn="l" defTabSz="685800">
              <a:spcBef>
                <a:spcPct val="0"/>
              </a:spcBef>
              <a:spcAft>
                <a:spcPct val="0"/>
              </a:spcAft>
              <a:defRPr sz="1300" kern="1200">
                <a:solidFill>
                  <a:schemeClr val="tx1"/>
                </a:solidFill>
                <a:latin typeface="Arial"/>
                <a:ea typeface="微软雅黑"/>
              </a:defRPr>
            </a:lvl5pPr>
            <a:lvl6pPr marL="2286000" lvl="5" algn="l" defTabSz="914400">
              <a:defRPr sz="1300" kern="1200">
                <a:solidFill>
                  <a:schemeClr val="tx1"/>
                </a:solidFill>
                <a:latin typeface="Arial"/>
                <a:ea typeface="微软雅黑"/>
              </a:defRPr>
            </a:lvl6pPr>
            <a:lvl7pPr marL="2743200" lvl="6" algn="l" defTabSz="914400">
              <a:defRPr sz="1300" kern="1200">
                <a:solidFill>
                  <a:schemeClr val="tx1"/>
                </a:solidFill>
                <a:latin typeface="Arial"/>
                <a:ea typeface="微软雅黑"/>
              </a:defRPr>
            </a:lvl7pPr>
            <a:lvl8pPr marL="3200400" lvl="7" algn="l" defTabSz="914400">
              <a:defRPr sz="1300" kern="1200">
                <a:solidFill>
                  <a:schemeClr val="tx1"/>
                </a:solidFill>
                <a:latin typeface="Arial"/>
                <a:ea typeface="微软雅黑"/>
              </a:defRPr>
            </a:lvl8pPr>
            <a:lvl9pPr marL="3657600" lvl="8" algn="l" defTabSz="914400">
              <a:defRPr sz="1300" kern="1200">
                <a:solidFill>
                  <a:schemeClr val="tx1"/>
                </a:solidFill>
                <a:latin typeface="Arial"/>
                <a:ea typeface="微软雅黑"/>
              </a:defRPr>
            </a:lvl9pPr>
          </a:lstStyle>
          <a:p>
            <a:pPr/>
            <a:r>
              <a:rPr lang="zh-CN" sz="2000"/>
              <a:t>阈值处理后的区间内我们还需要找到特征峰的具体坐标，这里利用了局部最大值的方法找到所有特征峰的坐标</a:t>
            </a:r>
          </a:p>
          <a:p>
            <a:pPr/>
            <a:endParaRPr lang="zh-CN" sz="2000"/>
          </a:p>
          <a:p>
            <a:pPr/>
            <a:r>
              <a:rPr lang="zh-CN" sz="2000"/>
              <a:t>结果调参，发现步长为 3 最合适，也就是说，如果点 a 的纵坐标在周围 7 个点当中最大，那么它就是我们要找的特征峰。</a:t>
            </a:r>
          </a:p>
        </p:txBody>
      </p:sp>
      <p:pic>
        <p:nvPicPr>
          <p:cNvPr id="29757" name=""/>
          <p:cNvPicPr/>
          <p:nvPr/>
        </p:nvPicPr>
        <p:blipFill>
          <a:blip r:embed="rId2"/>
          <a:stretch/>
        </p:blipFill>
        <p:spPr>
          <a:xfrm rot="0" flipH="0" flipV="0">
            <a:off x="3942300" y="1342401"/>
            <a:ext cx="4917613" cy="3110058"/>
          </a:xfrm>
          <a:prstGeom prst="rect">
            <a:avLst/>
          </a:prstGeom>
        </p:spPr>
      </p:pic>
    </p:spTree>
  </p:cSld>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2F2F2"/>
        </a:solidFill>
      </p:bgPr>
    </p:bg>
    <p:spTree>
      <p:nvGrpSpPr>
        <p:cNvPr id="1" name=""/>
        <p:cNvGrpSpPr/>
        <p:nvPr/>
      </p:nvGrpSpPr>
      <p:grpSpPr>
        <a:xfrm>
          <a:off x="0" y="0"/>
          <a:ext cx="0" cy="0"/>
          <a:chOff x="0" y="0"/>
          <a:chExt cx="0" cy="0"/>
        </a:xfrm>
      </p:grpSpPr>
      <p:sp>
        <p:nvSpPr>
          <p:cNvPr id="20" name="矩形 19"/>
          <p:cNvSpPr/>
          <p:nvPr/>
        </p:nvSpPr>
        <p:spPr>
          <a:xfrm rot="0" flipH="0" flipV="0">
            <a:off x="792685" y="848548"/>
            <a:ext cx="7838849" cy="1352574"/>
          </a:xfrm>
          <a:prstGeom prst="rect">
            <a:avLst/>
          </a:prstGeom>
        </p:spPr>
        <p:txBody>
          <a:bodyPr wrap="square"/>
          <a:lstStyle/>
          <a:p>
            <a:pPr>
              <a:spcBef>
                <a:spcPts val="0"/>
              </a:spcBef>
              <a:spcAft>
                <a:spcPts val="0"/>
              </a:spcAft>
            </a:pPr>
            <a:r>
              <a:rPr lang="zh-CN" sz="2000"/>
              <a:t>由于每一种试剂的特征峰组都是独一无二的，因此我们可以所有试剂的特征峰组提记录起来，作为试剂的个性标记。</a:t>
            </a:r>
          </a:p>
          <a:p>
            <a:pPr>
              <a:spcBef>
                <a:spcPts val="0"/>
              </a:spcBef>
              <a:spcAft>
                <a:spcPts val="0"/>
              </a:spcAft>
            </a:pPr>
            <a:endParaRPr lang="zh-CN" sz="2000"/>
          </a:p>
          <a:p>
            <a:pPr>
              <a:spcBef>
                <a:spcPts val="0"/>
              </a:spcBef>
              <a:spcAft>
                <a:spcPts val="0"/>
              </a:spcAft>
            </a:pPr>
            <a:r>
              <a:rPr lang="zh-CN" sz="2000"/>
              <a:t>每种试剂的峰值的波数（横坐标）就是他们独一无二的标记</a:t>
            </a:r>
          </a:p>
          <a:p>
            <a:pPr>
              <a:spcBef>
                <a:spcPts val="0"/>
              </a:spcBef>
              <a:spcAft>
                <a:spcPts val="0"/>
              </a:spcAft>
            </a:pPr>
            <a:endParaRPr lang="zh-CN" sz="2000">
              <a:latin typeface="Arial"/>
              <a:ea typeface="微软雅黑"/>
            </a:endParaRPr>
          </a:p>
        </p:txBody>
      </p:sp>
      <p:sp>
        <p:nvSpPr>
          <p:cNvPr id="40" name="文本框 39"/>
          <p:cNvSpPr txBox="1"/>
          <p:nvPr/>
        </p:nvSpPr>
        <p:spPr>
          <a:xfrm>
            <a:off x="792686" y="280988"/>
            <a:ext cx="2633139" cy="461665"/>
          </a:xfrm>
          <a:prstGeom prst="rect">
            <a:avLst/>
          </a:prstGeom>
          <a:noFill/>
        </p:spPr>
        <p:txBody>
          <a:bodyPr wrap="square"/>
          <a:lstStyle/>
          <a:p>
            <a:pPr>
              <a:spcBef>
                <a:spcPts val="0"/>
              </a:spcBef>
              <a:spcAft>
                <a:spcPts val="0"/>
              </a:spcAft>
            </a:pPr>
            <a:r>
              <a:rPr lang="zh-CN" sz="2400" b="1">
                <a:solidFill>
                  <a:srgbClr val="3A3A3A"/>
                </a:solidFill>
                <a:latin typeface="Arial"/>
                <a:ea typeface="微软雅黑"/>
              </a:rPr>
              <a:t>创建</a:t>
            </a:r>
            <a:r>
              <a:rPr lang="zh-CN" sz="2400" b="1">
                <a:solidFill>
                  <a:srgbClr val="3A3A3A"/>
                </a:solidFill>
                <a:latin typeface="Arial"/>
                <a:ea typeface="微软雅黑"/>
              </a:rPr>
              <a:t>试剂数据库</a:t>
            </a:r>
          </a:p>
        </p:txBody>
      </p:sp>
      <p:grpSp>
        <p:nvGrpSpPr>
          <p:cNvPr id="31758" name="组合 40"/>
          <p:cNvGrpSpPr/>
          <p:nvPr/>
        </p:nvGrpSpPr>
        <p:grpSpPr>
          <a:xfrm>
            <a:off x="314325" y="290513"/>
            <a:ext cx="468313" cy="468312"/>
            <a:chOff x="1928879" y="1944350"/>
            <a:chExt cx="1129689" cy="1129689"/>
          </a:xfrm>
        </p:grpSpPr>
        <p:sp>
          <p:nvSpPr>
            <p:cNvPr id="42" name="椭圆 41"/>
            <p:cNvSpPr/>
            <p:nvPr/>
          </p:nvSpPr>
          <p:spPr>
            <a:xfrm>
              <a:off x="1928879" y="1944350"/>
              <a:ext cx="1129689" cy="1129689"/>
            </a:xfrm>
            <a:prstGeom prst="ellipse">
              <a:avLst/>
            </a:prstGeom>
            <a:solidFill>
              <a:schemeClr val="accent6">
                <a:lumMod val="75000"/>
              </a:schemeClr>
            </a:solidFill>
            <a:ln w="12700">
              <a:solidFill>
                <a:schemeClr val="accent6">
                  <a:lumMod val="75000"/>
                </a:schemeClr>
              </a:solidFill>
              <a:prstDash val="solid"/>
              <a:miter/>
            </a:ln>
          </p:spPr>
          <p:txBody>
            <a:bodyPr anchor="ctr"/>
            <a:lstStyle/>
            <a:p>
              <a:pPr algn="ctr">
                <a:spcBef>
                  <a:spcPts val="0"/>
                </a:spcBef>
                <a:spcAft>
                  <a:spcPts val="0"/>
                </a:spcAft>
                <a:defRPr>
                  <a:solidFill>
                    <a:schemeClr val="lt1"/>
                  </a:solidFill>
                </a:defRPr>
              </a:pPr>
              <a:endParaRPr lang="zh-CN" sz="1350">
                <a:solidFill>
                  <a:srgbClr val="000000"/>
                </a:solidFill>
              </a:endParaRPr>
            </a:p>
          </p:txBody>
        </p:sp>
        <p:sp>
          <p:nvSpPr>
            <p:cNvPr id="43" name="Freeform 7"/>
            <p:cNvSpPr/>
            <p:nvPr/>
          </p:nvSpPr>
          <p:spPr>
            <a:xfrm>
              <a:off x="2108864" y="2227730"/>
              <a:ext cx="750572" cy="616542"/>
            </a:xfrm>
            <a:custGeom>
              <a:rect l="0" t="0" r="r" b="b"/>
              <a:pathLst>
                <a:path w="750572" h="616542">
                  <a:moveTo>
                    <a:pt x="413281" y="497513"/>
                  </a:moveTo>
                  <a:cubicBezTo>
                    <a:pt x="418614" y="497513"/>
                    <a:pt x="423947" y="496176"/>
                    <a:pt x="427946" y="494838"/>
                  </a:cubicBezTo>
                  <a:cubicBezTo>
                    <a:pt x="735907" y="331676"/>
                    <a:pt x="735907" y="331676"/>
                    <a:pt x="735907" y="331676"/>
                  </a:cubicBezTo>
                  <a:cubicBezTo>
                    <a:pt x="746573" y="326326"/>
                    <a:pt x="750572" y="312952"/>
                    <a:pt x="745239" y="302253"/>
                  </a:cubicBezTo>
                  <a:cubicBezTo>
                    <a:pt x="739907" y="291553"/>
                    <a:pt x="726575" y="287541"/>
                    <a:pt x="715910" y="294228"/>
                  </a:cubicBezTo>
                  <a:cubicBezTo>
                    <a:pt x="414614" y="453379"/>
                    <a:pt x="414614" y="453379"/>
                    <a:pt x="414614" y="453379"/>
                  </a:cubicBezTo>
                  <a:cubicBezTo>
                    <a:pt x="78657" y="381159"/>
                    <a:pt x="78657" y="381159"/>
                    <a:pt x="78657" y="381159"/>
                  </a:cubicBezTo>
                  <a:cubicBezTo>
                    <a:pt x="58659" y="377147"/>
                    <a:pt x="46661" y="358424"/>
                    <a:pt x="50660" y="338363"/>
                  </a:cubicBezTo>
                  <a:cubicBezTo>
                    <a:pt x="54660" y="318302"/>
                    <a:pt x="74657" y="304927"/>
                    <a:pt x="94655" y="310277"/>
                  </a:cubicBezTo>
                  <a:cubicBezTo>
                    <a:pt x="94655" y="310277"/>
                    <a:pt x="417281" y="378485"/>
                    <a:pt x="417281" y="378485"/>
                  </a:cubicBezTo>
                  <a:cubicBezTo>
                    <a:pt x="421280" y="378485"/>
                    <a:pt x="423947" y="378485"/>
                    <a:pt x="427946" y="375810"/>
                  </a:cubicBezTo>
                  <a:cubicBezTo>
                    <a:pt x="735907" y="212647"/>
                    <a:pt x="735907" y="212647"/>
                    <a:pt x="735907" y="212647"/>
                  </a:cubicBezTo>
                  <a:cubicBezTo>
                    <a:pt x="746573" y="207297"/>
                    <a:pt x="750572" y="195261"/>
                    <a:pt x="745239" y="184561"/>
                  </a:cubicBezTo>
                  <a:cubicBezTo>
                    <a:pt x="739907" y="173862"/>
                    <a:pt x="726575" y="169850"/>
                    <a:pt x="715910" y="175200"/>
                  </a:cubicBezTo>
                  <a:cubicBezTo>
                    <a:pt x="413281" y="335688"/>
                    <a:pt x="413281" y="335688"/>
                    <a:pt x="413281" y="335688"/>
                  </a:cubicBezTo>
                  <a:cubicBezTo>
                    <a:pt x="78657" y="263468"/>
                    <a:pt x="78657" y="263468"/>
                    <a:pt x="78657" y="263468"/>
                  </a:cubicBezTo>
                  <a:cubicBezTo>
                    <a:pt x="58659" y="259456"/>
                    <a:pt x="46661" y="239395"/>
                    <a:pt x="50660" y="219334"/>
                  </a:cubicBezTo>
                  <a:cubicBezTo>
                    <a:pt x="54660" y="199273"/>
                    <a:pt x="74657" y="187236"/>
                    <a:pt x="94655" y="191248"/>
                  </a:cubicBezTo>
                  <a:cubicBezTo>
                    <a:pt x="94655" y="191248"/>
                    <a:pt x="395950" y="255444"/>
                    <a:pt x="397283" y="255444"/>
                  </a:cubicBezTo>
                  <a:cubicBezTo>
                    <a:pt x="401283" y="255444"/>
                    <a:pt x="403949" y="255444"/>
                    <a:pt x="407949" y="252769"/>
                  </a:cubicBezTo>
                  <a:cubicBezTo>
                    <a:pt x="407949" y="252769"/>
                    <a:pt x="717243" y="92281"/>
                    <a:pt x="717243" y="92281"/>
                  </a:cubicBezTo>
                  <a:cubicBezTo>
                    <a:pt x="738574" y="81581"/>
                    <a:pt x="737240" y="68207"/>
                    <a:pt x="713243" y="64195"/>
                  </a:cubicBezTo>
                  <a:cubicBezTo>
                    <a:pt x="413281" y="5350"/>
                    <a:pt x="413281" y="5350"/>
                    <a:pt x="413281" y="5350"/>
                  </a:cubicBezTo>
                  <a:cubicBezTo>
                    <a:pt x="389284" y="0"/>
                    <a:pt x="353289" y="5350"/>
                    <a:pt x="331958" y="16049"/>
                  </a:cubicBezTo>
                  <a:cubicBezTo>
                    <a:pt x="54660" y="152464"/>
                    <a:pt x="54660" y="152464"/>
                    <a:pt x="54660" y="152464"/>
                  </a:cubicBezTo>
                  <a:cubicBezTo>
                    <a:pt x="50660" y="155139"/>
                    <a:pt x="46661" y="157813"/>
                    <a:pt x="43994" y="159151"/>
                  </a:cubicBezTo>
                  <a:cubicBezTo>
                    <a:pt x="26663" y="171187"/>
                    <a:pt x="13332" y="188574"/>
                    <a:pt x="9332" y="209972"/>
                  </a:cubicBezTo>
                  <a:cubicBezTo>
                    <a:pt x="2666" y="239395"/>
                    <a:pt x="13332" y="267480"/>
                    <a:pt x="33329" y="286204"/>
                  </a:cubicBezTo>
                  <a:cubicBezTo>
                    <a:pt x="21331" y="296903"/>
                    <a:pt x="11998" y="311615"/>
                    <a:pt x="9332" y="329001"/>
                  </a:cubicBezTo>
                  <a:cubicBezTo>
                    <a:pt x="2666" y="358424"/>
                    <a:pt x="13332" y="386509"/>
                    <a:pt x="33329" y="405233"/>
                  </a:cubicBezTo>
                  <a:cubicBezTo>
                    <a:pt x="21331" y="415932"/>
                    <a:pt x="11998" y="430643"/>
                    <a:pt x="9332" y="448029"/>
                  </a:cubicBezTo>
                  <a:cubicBezTo>
                    <a:pt x="0" y="490826"/>
                    <a:pt x="26663" y="533623"/>
                    <a:pt x="69325" y="541648"/>
                  </a:cubicBezTo>
                  <a:cubicBezTo>
                    <a:pt x="69325" y="541648"/>
                    <a:pt x="413281" y="616542"/>
                    <a:pt x="414614" y="615205"/>
                  </a:cubicBezTo>
                  <a:cubicBezTo>
                    <a:pt x="418614" y="615205"/>
                    <a:pt x="423947" y="615205"/>
                    <a:pt x="427946" y="613867"/>
                  </a:cubicBezTo>
                  <a:cubicBezTo>
                    <a:pt x="735907" y="450704"/>
                    <a:pt x="735907" y="450704"/>
                    <a:pt x="735907" y="450704"/>
                  </a:cubicBezTo>
                  <a:cubicBezTo>
                    <a:pt x="746573" y="444017"/>
                    <a:pt x="750572" y="431981"/>
                    <a:pt x="745239" y="421281"/>
                  </a:cubicBezTo>
                  <a:cubicBezTo>
                    <a:pt x="739907" y="410582"/>
                    <a:pt x="726575" y="406570"/>
                    <a:pt x="715910" y="411920"/>
                  </a:cubicBezTo>
                  <a:cubicBezTo>
                    <a:pt x="413281" y="572408"/>
                    <a:pt x="413281" y="572408"/>
                    <a:pt x="413281" y="572408"/>
                  </a:cubicBezTo>
                  <a:cubicBezTo>
                    <a:pt x="78657" y="500188"/>
                    <a:pt x="78657" y="500188"/>
                    <a:pt x="78657" y="500188"/>
                  </a:cubicBezTo>
                  <a:cubicBezTo>
                    <a:pt x="58659" y="496176"/>
                    <a:pt x="46661" y="476115"/>
                    <a:pt x="50660" y="456054"/>
                  </a:cubicBezTo>
                  <a:cubicBezTo>
                    <a:pt x="54660" y="437330"/>
                    <a:pt x="74657" y="423956"/>
                    <a:pt x="94655" y="427968"/>
                  </a:cubicBezTo>
                  <a:cubicBezTo>
                    <a:pt x="94655" y="427968"/>
                    <a:pt x="411948" y="497513"/>
                    <a:pt x="413281" y="497513"/>
                  </a:cubicBezTo>
                  <a:close/>
                  <a:moveTo>
                    <a:pt x="394617" y="76232"/>
                  </a:moveTo>
                  <a:cubicBezTo>
                    <a:pt x="538599" y="104317"/>
                    <a:pt x="538599" y="104317"/>
                    <a:pt x="538599" y="104317"/>
                  </a:cubicBezTo>
                  <a:cubicBezTo>
                    <a:pt x="475940" y="135078"/>
                    <a:pt x="475940" y="135078"/>
                    <a:pt x="475940" y="135078"/>
                  </a:cubicBezTo>
                  <a:cubicBezTo>
                    <a:pt x="331958" y="105655"/>
                    <a:pt x="331958" y="105655"/>
                    <a:pt x="331958" y="105655"/>
                  </a:cubicBezTo>
                  <a:lnTo>
                    <a:pt x="394617" y="76232"/>
                  </a:lnTo>
                  <a:close/>
                </a:path>
              </a:pathLst>
            </a:custGeom>
            <a:solidFill>
              <a:schemeClr val="bg1"/>
            </a:solidFill>
            <a:ln>
              <a:noFill/>
            </a:ln>
          </p:spPr>
          <p:txBody>
            <a:bodyPr/>
            <a:lstStyle/>
            <a:p>
              <a:pPr>
                <a:spcBef>
                  <a:spcPts val="0"/>
                </a:spcBef>
                <a:spcAft>
                  <a:spcPts val="0"/>
                </a:spcAft>
              </a:pPr>
              <a:endParaRPr lang="zh-CN" sz="1350">
                <a:latin typeface="Arial"/>
                <a:ea typeface="微软雅黑"/>
              </a:endParaRPr>
            </a:p>
          </p:txBody>
        </p:sp>
      </p:grpSp>
      <p:pic>
        <p:nvPicPr>
          <p:cNvPr id="31759" name=""/>
          <p:cNvPicPr/>
          <p:nvPr/>
        </p:nvPicPr>
        <p:blipFill>
          <a:blip r:embed="rId2"/>
          <a:stretch/>
        </p:blipFill>
        <p:spPr>
          <a:xfrm rot="0">
            <a:off x="713723" y="2350110"/>
            <a:ext cx="2146300" cy="2374900"/>
          </a:xfrm>
          <a:prstGeom prst="rect">
            <a:avLst/>
          </a:prstGeom>
        </p:spPr>
      </p:pic>
      <p:pic>
        <p:nvPicPr>
          <p:cNvPr id="31760" name=""/>
          <p:cNvPicPr/>
          <p:nvPr/>
        </p:nvPicPr>
        <p:blipFill>
          <a:blip r:embed="rId3"/>
          <a:stretch/>
        </p:blipFill>
        <p:spPr>
          <a:xfrm rot="0">
            <a:off x="3279123" y="2363282"/>
            <a:ext cx="2159000" cy="2438400"/>
          </a:xfrm>
          <a:prstGeom prst="rect">
            <a:avLst/>
          </a:prstGeom>
        </p:spPr>
      </p:pic>
      <p:pic>
        <p:nvPicPr>
          <p:cNvPr id="31761" name=""/>
          <p:cNvPicPr/>
          <p:nvPr/>
        </p:nvPicPr>
        <p:blipFill>
          <a:blip r:embed="rId4"/>
          <a:stretch/>
        </p:blipFill>
        <p:spPr>
          <a:xfrm rot="0">
            <a:off x="6024209" y="2337882"/>
            <a:ext cx="2171700" cy="2489200"/>
          </a:xfrm>
          <a:prstGeom prst="rect">
            <a:avLst/>
          </a:prstGeom>
        </p:spPr>
      </p:pic>
    </p:spTree>
  </p:cSld>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2F2F2"/>
        </a:solidFill>
      </p:bgPr>
    </p:bg>
    <p:spTree>
      <p:nvGrpSpPr>
        <p:cNvPr id="1" name=""/>
        <p:cNvGrpSpPr/>
        <p:nvPr/>
      </p:nvGrpSpPr>
      <p:grpSpPr>
        <a:xfrm>
          <a:off x="0" y="0"/>
          <a:ext cx="0" cy="0"/>
          <a:chOff x="0" y="0"/>
          <a:chExt cx="0" cy="0"/>
        </a:xfrm>
      </p:grpSpPr>
      <p:grpSp>
        <p:nvGrpSpPr>
          <p:cNvPr id="6" name="组合 5"/>
          <p:cNvGrpSpPr/>
          <p:nvPr/>
        </p:nvGrpSpPr>
        <p:grpSpPr>
          <a:xfrm>
            <a:off x="2867025" y="2019300"/>
            <a:ext cx="4348163" cy="939800"/>
            <a:chOff x="2866757" y="2019402"/>
            <a:chExt cx="4348365" cy="939618"/>
          </a:xfrm>
        </p:grpSpPr>
        <p:sp>
          <p:nvSpPr>
            <p:cNvPr id="3" name="文本框 2"/>
            <p:cNvSpPr txBox="1"/>
            <p:nvPr/>
          </p:nvSpPr>
          <p:spPr>
            <a:xfrm>
              <a:off x="2866757" y="2251132"/>
              <a:ext cx="4348365" cy="707888"/>
            </a:xfrm>
            <a:prstGeom prst="rect">
              <a:avLst/>
            </a:prstGeom>
            <a:noFill/>
          </p:spPr>
          <p:txBody>
            <a:bodyPr/>
            <a:lstStyle/>
            <a:p>
              <a:pPr algn="ctr">
                <a:spcBef>
                  <a:spcPts val="0"/>
                </a:spcBef>
                <a:spcAft>
                  <a:spcPts val="0"/>
                </a:spcAft>
              </a:pPr>
              <a:r>
                <a:rPr lang="zh-CN" sz="4000" b="1">
                  <a:solidFill>
                    <a:srgbClr val="262626"/>
                  </a:solidFill>
                  <a:latin typeface="Arial"/>
                  <a:ea typeface="微软雅黑"/>
                </a:rPr>
                <a:t>特征峰匹配算法</a:t>
              </a:r>
            </a:p>
          </p:txBody>
        </p:sp>
        <p:sp>
          <p:nvSpPr>
            <p:cNvPr id="35847" name="文本框 4"/>
            <p:cNvSpPr txBox="1"/>
            <p:nvPr/>
          </p:nvSpPr>
          <p:spPr>
            <a:xfrm>
              <a:off x="3229671" y="2019402"/>
              <a:ext cx="1331264" cy="307777"/>
            </a:xfrm>
            <a:prstGeom prst="rect">
              <a:avLst/>
            </a:prstGeom>
            <a:noFill/>
            <a:ln>
              <a:noFill/>
            </a:ln>
          </p:spPr>
          <p:txBody>
            <a:bodyPr>
              <a:spAutoFit/>
            </a:bodyPr>
            <a:lstStyle>
              <a:lvl1pPr lvl="0">
                <a:defRPr sz="1300">
                  <a:solidFill>
                    <a:schemeClr val="tx1"/>
                  </a:solidFill>
                  <a:latin typeface="Arial"/>
                  <a:ea typeface="微软雅黑"/>
                </a:defRPr>
              </a:lvl1pPr>
              <a:lvl2pPr marL="742950" lvl="1" indent="-285750">
                <a:defRPr sz="1300">
                  <a:solidFill>
                    <a:schemeClr val="tx1"/>
                  </a:solidFill>
                  <a:latin typeface="Arial"/>
                  <a:ea typeface="微软雅黑"/>
                </a:defRPr>
              </a:lvl2pPr>
              <a:lvl3pPr marL="1143000" lvl="2" indent="-228600">
                <a:defRPr sz="1300">
                  <a:solidFill>
                    <a:schemeClr val="tx1"/>
                  </a:solidFill>
                  <a:latin typeface="Arial"/>
                  <a:ea typeface="微软雅黑"/>
                </a:defRPr>
              </a:lvl3pPr>
              <a:lvl4pPr marL="1600200" lvl="3" indent="-228600">
                <a:defRPr sz="1300">
                  <a:solidFill>
                    <a:schemeClr val="tx1"/>
                  </a:solidFill>
                  <a:latin typeface="Arial"/>
                  <a:ea typeface="微软雅黑"/>
                </a:defRPr>
              </a:lvl4pPr>
              <a:lvl5pPr marL="2057400" lvl="4" indent="-228600">
                <a:defRPr sz="1300">
                  <a:solidFill>
                    <a:schemeClr val="tx1"/>
                  </a:solidFill>
                  <a:latin typeface="Arial"/>
                  <a:ea typeface="微软雅黑"/>
                </a:defRPr>
              </a:lvl5pPr>
              <a:lvl6pPr marL="2514600" lvl="5" indent="-228600" defTabSz="685800">
                <a:spcBef>
                  <a:spcPct val="0"/>
                </a:spcBef>
                <a:spcAft>
                  <a:spcPct val="0"/>
                </a:spcAft>
                <a:defRPr sz="1300">
                  <a:solidFill>
                    <a:schemeClr val="tx1"/>
                  </a:solidFill>
                  <a:latin typeface="Arial"/>
                  <a:ea typeface="微软雅黑"/>
                </a:defRPr>
              </a:lvl6pPr>
              <a:lvl7pPr marL="2971800" lvl="6" indent="-228600" defTabSz="685800">
                <a:spcBef>
                  <a:spcPct val="0"/>
                </a:spcBef>
                <a:spcAft>
                  <a:spcPct val="0"/>
                </a:spcAft>
                <a:defRPr sz="1300">
                  <a:solidFill>
                    <a:schemeClr val="tx1"/>
                  </a:solidFill>
                  <a:latin typeface="Arial"/>
                  <a:ea typeface="微软雅黑"/>
                </a:defRPr>
              </a:lvl7pPr>
              <a:lvl8pPr marL="3429000" lvl="7" indent="-228600" defTabSz="685800">
                <a:spcBef>
                  <a:spcPct val="0"/>
                </a:spcBef>
                <a:spcAft>
                  <a:spcPct val="0"/>
                </a:spcAft>
                <a:defRPr sz="1300">
                  <a:solidFill>
                    <a:schemeClr val="tx1"/>
                  </a:solidFill>
                  <a:latin typeface="Arial"/>
                  <a:ea typeface="微软雅黑"/>
                </a:defRPr>
              </a:lvl8pPr>
              <a:lvl9pPr marL="3886200" lvl="8" indent="-228600" defTabSz="685800">
                <a:spcBef>
                  <a:spcPct val="0"/>
                </a:spcBef>
                <a:spcAft>
                  <a:spcPct val="0"/>
                </a:spcAft>
                <a:defRPr sz="1300">
                  <a:solidFill>
                    <a:schemeClr val="tx1"/>
                  </a:solidFill>
                  <a:latin typeface="Arial"/>
                  <a:ea typeface="微软雅黑"/>
                </a:defRPr>
              </a:lvl9pPr>
            </a:lstStyle>
            <a:p>
              <a:r>
                <a:rPr lang="en-US" sz="1400"/>
                <a:t>PART THREE</a:t>
              </a:r>
              <a:endParaRPr lang="zh-CN" sz="1400"/>
            </a:p>
          </p:txBody>
        </p:sp>
      </p:grpSp>
      <p:grpSp>
        <p:nvGrpSpPr>
          <p:cNvPr id="4" name="组合 3"/>
          <p:cNvGrpSpPr/>
          <p:nvPr/>
        </p:nvGrpSpPr>
        <p:grpSpPr>
          <a:xfrm>
            <a:off x="1928813" y="1944688"/>
            <a:ext cx="1130300" cy="1128712"/>
            <a:chOff x="1928879" y="1944350"/>
            <a:chExt cx="1129689" cy="1129689"/>
          </a:xfrm>
        </p:grpSpPr>
        <p:sp>
          <p:nvSpPr>
            <p:cNvPr id="2" name="椭圆 1"/>
            <p:cNvSpPr/>
            <p:nvPr/>
          </p:nvSpPr>
          <p:spPr>
            <a:xfrm>
              <a:off x="1928879" y="1944350"/>
              <a:ext cx="1129689" cy="1129689"/>
            </a:xfrm>
            <a:prstGeom prst="ellipse">
              <a:avLst/>
            </a:prstGeom>
            <a:solidFill>
              <a:schemeClr val="accent6">
                <a:lumMod val="75000"/>
              </a:schemeClr>
            </a:solidFill>
            <a:ln w="12700">
              <a:solidFill>
                <a:schemeClr val="accent6">
                  <a:lumMod val="75000"/>
                </a:schemeClr>
              </a:solidFill>
              <a:prstDash val="solid"/>
              <a:miter/>
            </a:ln>
          </p:spPr>
          <p:txBody>
            <a:bodyPr anchor="ctr"/>
            <a:lstStyle/>
            <a:p>
              <a:pPr algn="ctr">
                <a:spcBef>
                  <a:spcPts val="0"/>
                </a:spcBef>
                <a:spcAft>
                  <a:spcPts val="0"/>
                </a:spcAft>
                <a:defRPr>
                  <a:solidFill>
                    <a:schemeClr val="lt1"/>
                  </a:solidFill>
                </a:defRPr>
              </a:pPr>
              <a:endParaRPr lang="zh-CN" sz="1350">
                <a:solidFill>
                  <a:srgbClr val="000000"/>
                </a:solidFill>
              </a:endParaRPr>
            </a:p>
          </p:txBody>
        </p:sp>
        <p:sp>
          <p:nvSpPr>
            <p:cNvPr id="9" name="Freeform 18"/>
            <p:cNvSpPr/>
            <p:nvPr/>
          </p:nvSpPr>
          <p:spPr>
            <a:xfrm>
              <a:off x="2155768" y="2106415"/>
              <a:ext cx="658457" cy="789670"/>
            </a:xfrm>
            <a:custGeom>
              <a:rect l="0" t="0" r="r" b="b"/>
              <a:pathLst>
                <a:path w="658457" h="789670">
                  <a:moveTo>
                    <a:pt x="658457" y="760850"/>
                  </a:moveTo>
                  <a:cubicBezTo>
                    <a:pt x="658457" y="776701"/>
                    <a:pt x="645461" y="789670"/>
                    <a:pt x="629577" y="789670"/>
                  </a:cubicBezTo>
                  <a:cubicBezTo>
                    <a:pt x="121295" y="789670"/>
                    <a:pt x="121295" y="789670"/>
                    <a:pt x="121295" y="789670"/>
                  </a:cubicBezTo>
                  <a:cubicBezTo>
                    <a:pt x="54871" y="789670"/>
                    <a:pt x="0" y="734912"/>
                    <a:pt x="0" y="668626"/>
                  </a:cubicBezTo>
                  <a:cubicBezTo>
                    <a:pt x="0" y="600899"/>
                    <a:pt x="54871" y="547581"/>
                    <a:pt x="121295" y="547581"/>
                  </a:cubicBezTo>
                  <a:cubicBezTo>
                    <a:pt x="629577" y="547581"/>
                    <a:pt x="629577" y="547581"/>
                    <a:pt x="629577" y="547581"/>
                  </a:cubicBezTo>
                  <a:cubicBezTo>
                    <a:pt x="645461" y="547581"/>
                    <a:pt x="658457" y="560550"/>
                    <a:pt x="658457" y="574960"/>
                  </a:cubicBezTo>
                  <a:cubicBezTo>
                    <a:pt x="658457" y="590811"/>
                    <a:pt x="645461" y="603781"/>
                    <a:pt x="629577" y="603781"/>
                  </a:cubicBezTo>
                  <a:cubicBezTo>
                    <a:pt x="129959" y="603781"/>
                    <a:pt x="129959" y="603781"/>
                    <a:pt x="129959" y="603781"/>
                  </a:cubicBezTo>
                  <a:cubicBezTo>
                    <a:pt x="93859" y="603781"/>
                    <a:pt x="64979" y="632601"/>
                    <a:pt x="64979" y="668626"/>
                  </a:cubicBezTo>
                  <a:cubicBezTo>
                    <a:pt x="64979" y="703210"/>
                    <a:pt x="93859" y="733471"/>
                    <a:pt x="129959" y="733471"/>
                  </a:cubicBezTo>
                  <a:cubicBezTo>
                    <a:pt x="629577" y="733471"/>
                    <a:pt x="629577" y="733471"/>
                    <a:pt x="629577" y="733471"/>
                  </a:cubicBezTo>
                  <a:cubicBezTo>
                    <a:pt x="645461" y="733471"/>
                    <a:pt x="658457" y="746440"/>
                    <a:pt x="658457" y="760850"/>
                  </a:cubicBezTo>
                  <a:close/>
                  <a:moveTo>
                    <a:pt x="339336" y="112398"/>
                  </a:moveTo>
                  <a:cubicBezTo>
                    <a:pt x="398540" y="112398"/>
                    <a:pt x="446191" y="64845"/>
                    <a:pt x="446191" y="8646"/>
                  </a:cubicBezTo>
                  <a:cubicBezTo>
                    <a:pt x="446191" y="5764"/>
                    <a:pt x="446191" y="2882"/>
                    <a:pt x="446191" y="0"/>
                  </a:cubicBezTo>
                  <a:cubicBezTo>
                    <a:pt x="443303" y="0"/>
                    <a:pt x="440415" y="0"/>
                    <a:pt x="437527" y="0"/>
                  </a:cubicBezTo>
                  <a:cubicBezTo>
                    <a:pt x="378324" y="0"/>
                    <a:pt x="329229" y="46112"/>
                    <a:pt x="329229" y="103752"/>
                  </a:cubicBezTo>
                  <a:cubicBezTo>
                    <a:pt x="329229" y="106634"/>
                    <a:pt x="329229" y="109516"/>
                    <a:pt x="330672" y="110957"/>
                  </a:cubicBezTo>
                  <a:cubicBezTo>
                    <a:pt x="333560" y="112398"/>
                    <a:pt x="336448" y="112398"/>
                    <a:pt x="339336" y="112398"/>
                  </a:cubicBezTo>
                  <a:close/>
                  <a:moveTo>
                    <a:pt x="537162" y="197418"/>
                  </a:moveTo>
                  <a:cubicBezTo>
                    <a:pt x="515503" y="146982"/>
                    <a:pt x="463519" y="122485"/>
                    <a:pt x="425975" y="122485"/>
                  </a:cubicBezTo>
                  <a:cubicBezTo>
                    <a:pt x="379768" y="122485"/>
                    <a:pt x="371104" y="141218"/>
                    <a:pt x="335004" y="141218"/>
                  </a:cubicBezTo>
                  <a:cubicBezTo>
                    <a:pt x="300349" y="141218"/>
                    <a:pt x="291685" y="122485"/>
                    <a:pt x="245477" y="122485"/>
                  </a:cubicBezTo>
                  <a:cubicBezTo>
                    <a:pt x="206490" y="122485"/>
                    <a:pt x="155950" y="146982"/>
                    <a:pt x="134291" y="197418"/>
                  </a:cubicBezTo>
                  <a:cubicBezTo>
                    <a:pt x="89527" y="298288"/>
                    <a:pt x="164614" y="491382"/>
                    <a:pt x="252697" y="491382"/>
                  </a:cubicBezTo>
                  <a:cubicBezTo>
                    <a:pt x="287353" y="491382"/>
                    <a:pt x="303237" y="472649"/>
                    <a:pt x="335004" y="472649"/>
                  </a:cubicBezTo>
                  <a:cubicBezTo>
                    <a:pt x="368216" y="472649"/>
                    <a:pt x="382656" y="491382"/>
                    <a:pt x="418756" y="491382"/>
                  </a:cubicBezTo>
                  <a:cubicBezTo>
                    <a:pt x="506839" y="491382"/>
                    <a:pt x="581926" y="298288"/>
                    <a:pt x="537162" y="197418"/>
                  </a:cubicBezTo>
                  <a:close/>
                  <a:moveTo>
                    <a:pt x="248365" y="181566"/>
                  </a:moveTo>
                  <a:cubicBezTo>
                    <a:pt x="245477" y="181566"/>
                    <a:pt x="244033" y="181566"/>
                    <a:pt x="242589" y="181566"/>
                  </a:cubicBezTo>
                  <a:cubicBezTo>
                    <a:pt x="222374" y="181566"/>
                    <a:pt x="190606" y="198859"/>
                    <a:pt x="184830" y="232002"/>
                  </a:cubicBezTo>
                  <a:cubicBezTo>
                    <a:pt x="183386" y="237766"/>
                    <a:pt x="177610" y="243530"/>
                    <a:pt x="171834" y="243530"/>
                  </a:cubicBezTo>
                  <a:cubicBezTo>
                    <a:pt x="170390" y="243530"/>
                    <a:pt x="170390" y="243530"/>
                    <a:pt x="170390" y="243530"/>
                  </a:cubicBezTo>
                  <a:cubicBezTo>
                    <a:pt x="170390" y="243530"/>
                    <a:pt x="168946" y="243530"/>
                    <a:pt x="167502" y="242089"/>
                  </a:cubicBezTo>
                  <a:cubicBezTo>
                    <a:pt x="160282" y="240648"/>
                    <a:pt x="155950" y="233443"/>
                    <a:pt x="157394" y="226238"/>
                  </a:cubicBezTo>
                  <a:cubicBezTo>
                    <a:pt x="166058" y="180125"/>
                    <a:pt x="207934" y="152746"/>
                    <a:pt x="242589" y="152746"/>
                  </a:cubicBezTo>
                  <a:cubicBezTo>
                    <a:pt x="245477" y="152746"/>
                    <a:pt x="246921" y="152746"/>
                    <a:pt x="249809" y="152746"/>
                  </a:cubicBezTo>
                  <a:cubicBezTo>
                    <a:pt x="257029" y="154187"/>
                    <a:pt x="262805" y="161392"/>
                    <a:pt x="261361" y="168597"/>
                  </a:cubicBezTo>
                  <a:cubicBezTo>
                    <a:pt x="261361" y="175802"/>
                    <a:pt x="255585" y="181566"/>
                    <a:pt x="248365" y="181566"/>
                  </a:cubicBezTo>
                  <a:close/>
                </a:path>
              </a:pathLst>
            </a:custGeom>
            <a:solidFill>
              <a:schemeClr val="bg1"/>
            </a:solidFill>
            <a:ln>
              <a:noFill/>
            </a:ln>
          </p:spPr>
          <p:txBody>
            <a:bodyPr/>
            <a:lstStyle/>
            <a:p>
              <a:pPr>
                <a:spcBef>
                  <a:spcPts val="0"/>
                </a:spcBef>
                <a:spcAft>
                  <a:spcPts val="0"/>
                </a:spcAft>
              </a:pPr>
              <a:endParaRPr lang="zh-CN" sz="1350">
                <a:latin typeface="Arial"/>
                <a:ea typeface="微软雅黑"/>
              </a:endParaRPr>
            </a:p>
          </p:txBody>
        </p:sp>
      </p:gr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nvSpPr>
        <p:spPr>
          <a:xfrm>
            <a:off x="782638" y="280988"/>
            <a:ext cx="6094412" cy="461665"/>
          </a:xfrm>
          <a:prstGeom prst="rect">
            <a:avLst/>
          </a:prstGeom>
          <a:noFill/>
        </p:spPr>
        <p:txBody>
          <a:bodyPr wrap="square"/>
          <a:lstStyle/>
          <a:p>
            <a:pPr>
              <a:spcBef>
                <a:spcPts val="0"/>
              </a:spcBef>
              <a:spcAft>
                <a:spcPts val="0"/>
              </a:spcAft>
            </a:pPr>
            <a:r>
              <a:rPr lang="zh-CN" sz="2400" b="1">
                <a:solidFill>
                  <a:srgbClr val="3A3A3A"/>
                </a:solidFill>
                <a:latin typeface="Arial"/>
                <a:ea typeface="微软雅黑"/>
              </a:rPr>
              <a:t>混合物与其成分的关系</a:t>
            </a:r>
          </a:p>
        </p:txBody>
      </p:sp>
      <p:grpSp>
        <p:nvGrpSpPr>
          <p:cNvPr id="41993" name="组合 36"/>
          <p:cNvGrpSpPr/>
          <p:nvPr/>
        </p:nvGrpSpPr>
        <p:grpSpPr>
          <a:xfrm>
            <a:off x="314325" y="277813"/>
            <a:ext cx="468313" cy="468312"/>
            <a:chOff x="1928879" y="1944350"/>
            <a:chExt cx="1129689" cy="1129689"/>
          </a:xfrm>
        </p:grpSpPr>
        <p:sp>
          <p:nvSpPr>
            <p:cNvPr id="41" name="椭圆 40"/>
            <p:cNvSpPr/>
            <p:nvPr/>
          </p:nvSpPr>
          <p:spPr>
            <a:xfrm>
              <a:off x="1928879" y="1944350"/>
              <a:ext cx="1129689" cy="1129689"/>
            </a:xfrm>
            <a:prstGeom prst="ellipse">
              <a:avLst/>
            </a:prstGeom>
            <a:solidFill>
              <a:schemeClr val="accent6">
                <a:lumMod val="75000"/>
              </a:schemeClr>
            </a:solidFill>
            <a:ln w="12700">
              <a:solidFill>
                <a:schemeClr val="accent6">
                  <a:lumMod val="75000"/>
                </a:schemeClr>
              </a:solidFill>
              <a:prstDash val="solid"/>
              <a:miter/>
            </a:ln>
          </p:spPr>
          <p:txBody>
            <a:bodyPr anchor="ctr"/>
            <a:lstStyle/>
            <a:p>
              <a:pPr algn="ctr">
                <a:spcBef>
                  <a:spcPts val="0"/>
                </a:spcBef>
                <a:spcAft>
                  <a:spcPts val="0"/>
                </a:spcAft>
                <a:defRPr>
                  <a:solidFill>
                    <a:schemeClr val="lt1"/>
                  </a:solidFill>
                </a:defRPr>
              </a:pPr>
              <a:endParaRPr lang="zh-CN" sz="1350">
                <a:solidFill>
                  <a:srgbClr val="000000"/>
                </a:solidFill>
              </a:endParaRPr>
            </a:p>
          </p:txBody>
        </p:sp>
        <p:sp>
          <p:nvSpPr>
            <p:cNvPr id="46" name="Freeform 18"/>
            <p:cNvSpPr/>
            <p:nvPr/>
          </p:nvSpPr>
          <p:spPr>
            <a:xfrm>
              <a:off x="2154818" y="2105187"/>
              <a:ext cx="658665" cy="792697"/>
            </a:xfrm>
            <a:custGeom>
              <a:rect l="0" t="0" r="r" b="b"/>
              <a:pathLst>
                <a:path w="658665" h="792697">
                  <a:moveTo>
                    <a:pt x="658665" y="763766"/>
                  </a:moveTo>
                  <a:cubicBezTo>
                    <a:pt x="658665" y="779678"/>
                    <a:pt x="645665" y="792697"/>
                    <a:pt x="629776" y="792697"/>
                  </a:cubicBezTo>
                  <a:cubicBezTo>
                    <a:pt x="121333" y="792697"/>
                    <a:pt x="121333" y="792697"/>
                    <a:pt x="121333" y="792697"/>
                  </a:cubicBezTo>
                  <a:cubicBezTo>
                    <a:pt x="54889" y="792697"/>
                    <a:pt x="0" y="737729"/>
                    <a:pt x="0" y="671189"/>
                  </a:cubicBezTo>
                  <a:cubicBezTo>
                    <a:pt x="0" y="603202"/>
                    <a:pt x="54889" y="549680"/>
                    <a:pt x="121333" y="549680"/>
                  </a:cubicBezTo>
                  <a:cubicBezTo>
                    <a:pt x="629776" y="549680"/>
                    <a:pt x="629776" y="549680"/>
                    <a:pt x="629776" y="549680"/>
                  </a:cubicBezTo>
                  <a:cubicBezTo>
                    <a:pt x="645665" y="549680"/>
                    <a:pt x="658665" y="562699"/>
                    <a:pt x="658665" y="577164"/>
                  </a:cubicBezTo>
                  <a:cubicBezTo>
                    <a:pt x="658665" y="593076"/>
                    <a:pt x="645665" y="606095"/>
                    <a:pt x="629776" y="606095"/>
                  </a:cubicBezTo>
                  <a:cubicBezTo>
                    <a:pt x="130000" y="606095"/>
                    <a:pt x="130000" y="606095"/>
                    <a:pt x="130000" y="606095"/>
                  </a:cubicBezTo>
                  <a:cubicBezTo>
                    <a:pt x="93889" y="606095"/>
                    <a:pt x="65000" y="635026"/>
                    <a:pt x="65000" y="671189"/>
                  </a:cubicBezTo>
                  <a:cubicBezTo>
                    <a:pt x="65000" y="705905"/>
                    <a:pt x="93889" y="736282"/>
                    <a:pt x="130000" y="736282"/>
                  </a:cubicBezTo>
                  <a:cubicBezTo>
                    <a:pt x="629776" y="736282"/>
                    <a:pt x="629776" y="736282"/>
                    <a:pt x="629776" y="736282"/>
                  </a:cubicBezTo>
                  <a:cubicBezTo>
                    <a:pt x="645665" y="736282"/>
                    <a:pt x="658665" y="749301"/>
                    <a:pt x="658665" y="763766"/>
                  </a:cubicBezTo>
                  <a:close/>
                  <a:moveTo>
                    <a:pt x="339444" y="112829"/>
                  </a:moveTo>
                  <a:cubicBezTo>
                    <a:pt x="398666" y="112829"/>
                    <a:pt x="446332" y="65094"/>
                    <a:pt x="446332" y="8679"/>
                  </a:cubicBezTo>
                  <a:cubicBezTo>
                    <a:pt x="446332" y="5786"/>
                    <a:pt x="446332" y="2893"/>
                    <a:pt x="446332" y="0"/>
                  </a:cubicBezTo>
                  <a:cubicBezTo>
                    <a:pt x="443443" y="0"/>
                    <a:pt x="440554" y="0"/>
                    <a:pt x="437666" y="0"/>
                  </a:cubicBezTo>
                  <a:cubicBezTo>
                    <a:pt x="378443" y="0"/>
                    <a:pt x="329333" y="46289"/>
                    <a:pt x="329333" y="104150"/>
                  </a:cubicBezTo>
                  <a:cubicBezTo>
                    <a:pt x="329333" y="107043"/>
                    <a:pt x="329333" y="109936"/>
                    <a:pt x="330777" y="111383"/>
                  </a:cubicBezTo>
                  <a:cubicBezTo>
                    <a:pt x="333666" y="112829"/>
                    <a:pt x="336555" y="112829"/>
                    <a:pt x="339444" y="112829"/>
                  </a:cubicBezTo>
                  <a:close/>
                  <a:moveTo>
                    <a:pt x="537332" y="198174"/>
                  </a:moveTo>
                  <a:cubicBezTo>
                    <a:pt x="515665" y="147546"/>
                    <a:pt x="463665" y="122955"/>
                    <a:pt x="426110" y="122955"/>
                  </a:cubicBezTo>
                  <a:cubicBezTo>
                    <a:pt x="379888" y="122955"/>
                    <a:pt x="371221" y="141760"/>
                    <a:pt x="335110" y="141760"/>
                  </a:cubicBezTo>
                  <a:cubicBezTo>
                    <a:pt x="300444" y="141760"/>
                    <a:pt x="291777" y="122955"/>
                    <a:pt x="245555" y="122955"/>
                  </a:cubicBezTo>
                  <a:cubicBezTo>
                    <a:pt x="206555" y="122955"/>
                    <a:pt x="156000" y="147546"/>
                    <a:pt x="134333" y="198174"/>
                  </a:cubicBezTo>
                  <a:cubicBezTo>
                    <a:pt x="89555" y="299431"/>
                    <a:pt x="164666" y="493266"/>
                    <a:pt x="252777" y="493266"/>
                  </a:cubicBezTo>
                  <a:cubicBezTo>
                    <a:pt x="287444" y="493266"/>
                    <a:pt x="303333" y="474461"/>
                    <a:pt x="335110" y="474461"/>
                  </a:cubicBezTo>
                  <a:cubicBezTo>
                    <a:pt x="368332" y="474461"/>
                    <a:pt x="382777" y="493266"/>
                    <a:pt x="418888" y="493266"/>
                  </a:cubicBezTo>
                  <a:cubicBezTo>
                    <a:pt x="506999" y="493266"/>
                    <a:pt x="582110" y="299431"/>
                    <a:pt x="537332" y="198174"/>
                  </a:cubicBezTo>
                  <a:close/>
                  <a:moveTo>
                    <a:pt x="248444" y="182262"/>
                  </a:moveTo>
                  <a:cubicBezTo>
                    <a:pt x="245555" y="182262"/>
                    <a:pt x="244110" y="182262"/>
                    <a:pt x="242666" y="182262"/>
                  </a:cubicBezTo>
                  <a:cubicBezTo>
                    <a:pt x="222444" y="182262"/>
                    <a:pt x="190666" y="199621"/>
                    <a:pt x="184888" y="232891"/>
                  </a:cubicBezTo>
                  <a:cubicBezTo>
                    <a:pt x="183444" y="238677"/>
                    <a:pt x="177666" y="244463"/>
                    <a:pt x="171888" y="244463"/>
                  </a:cubicBezTo>
                  <a:cubicBezTo>
                    <a:pt x="170444" y="244463"/>
                    <a:pt x="170444" y="244463"/>
                    <a:pt x="170444" y="244463"/>
                  </a:cubicBezTo>
                  <a:cubicBezTo>
                    <a:pt x="170444" y="244463"/>
                    <a:pt x="169000" y="244463"/>
                    <a:pt x="167555" y="243017"/>
                  </a:cubicBezTo>
                  <a:cubicBezTo>
                    <a:pt x="160333" y="241570"/>
                    <a:pt x="156000" y="234337"/>
                    <a:pt x="157444" y="227105"/>
                  </a:cubicBezTo>
                  <a:cubicBezTo>
                    <a:pt x="166111" y="180816"/>
                    <a:pt x="207999" y="153332"/>
                    <a:pt x="242666" y="153332"/>
                  </a:cubicBezTo>
                  <a:cubicBezTo>
                    <a:pt x="245555" y="153332"/>
                    <a:pt x="246999" y="153332"/>
                    <a:pt x="249888" y="153332"/>
                  </a:cubicBezTo>
                  <a:cubicBezTo>
                    <a:pt x="257110" y="154778"/>
                    <a:pt x="262888" y="162011"/>
                    <a:pt x="261444" y="169244"/>
                  </a:cubicBezTo>
                  <a:cubicBezTo>
                    <a:pt x="261444" y="176476"/>
                    <a:pt x="255666" y="182262"/>
                    <a:pt x="248444" y="182262"/>
                  </a:cubicBezTo>
                  <a:close/>
                </a:path>
              </a:pathLst>
            </a:custGeom>
            <a:solidFill>
              <a:schemeClr val="bg1"/>
            </a:solidFill>
            <a:ln>
              <a:noFill/>
            </a:ln>
          </p:spPr>
          <p:txBody>
            <a:bodyPr/>
            <a:lstStyle/>
            <a:p>
              <a:pPr>
                <a:spcBef>
                  <a:spcPts val="0"/>
                </a:spcBef>
                <a:spcAft>
                  <a:spcPts val="0"/>
                </a:spcAft>
              </a:pPr>
              <a:endParaRPr lang="zh-CN" sz="1350">
                <a:latin typeface="Arial"/>
                <a:ea typeface="微软雅黑"/>
              </a:endParaRPr>
            </a:p>
          </p:txBody>
        </p:sp>
      </p:grpSp>
      <p:sp>
        <p:nvSpPr>
          <p:cNvPr id="7" name="文本框 6"/>
          <p:cNvSpPr txBox="1"/>
          <p:nvPr/>
        </p:nvSpPr>
        <p:spPr>
          <a:xfrm>
            <a:off x="6420897" y="1052825"/>
            <a:ext cx="2592474" cy="1015663"/>
          </a:xfrm>
          <a:prstGeom prst="rect">
            <a:avLst/>
          </a:prstGeom>
          <a:noFill/>
        </p:spPr>
        <p:txBody>
          <a:bodyPr wrap="square"/>
          <a:lstStyle/>
          <a:p>
            <a:pPr/>
            <a:endParaRPr lang="zh-CN" sz="2000">
              <a:solidFill>
                <a:srgbClr val="FF0000"/>
              </a:solidFill>
            </a:endParaRPr>
          </a:p>
          <a:p>
            <a:pPr/>
            <a:endParaRPr lang="zh-CN" sz="2000"/>
          </a:p>
        </p:txBody>
      </p:sp>
      <p:pic>
        <p:nvPicPr>
          <p:cNvPr id="41994" name=""/>
          <p:cNvPicPr/>
          <p:nvPr/>
        </p:nvPicPr>
        <p:blipFill>
          <a:blip r:embed="rId2"/>
          <a:stretch/>
        </p:blipFill>
        <p:spPr>
          <a:xfrm rot="0" flipH="0" flipV="0">
            <a:off x="909658" y="949492"/>
            <a:ext cx="7811047" cy="3993364"/>
          </a:xfrm>
          <a:prstGeom prst="rect">
            <a:avLst/>
          </a:prstGeom>
        </p:spPr>
      </p:pic>
      <p:sp>
        <p:nvSpPr>
          <p:cNvPr id="41995" name=""/>
          <p:cNvSpPr txBox="1"/>
          <p:nvPr/>
        </p:nvSpPr>
        <p:spPr>
          <a:xfrm rot="0" flipH="0" flipV="0">
            <a:off x="5491641" y="2158157"/>
            <a:ext cx="2777501" cy="1700303"/>
          </a:xfrm>
          <a:prstGeom prst="rect">
            <a:avLst/>
          </a:prstGeom>
        </p:spPr>
        <p:txBody>
          <a:bodyPr/>
          <a:lstStyle/>
          <a:p>
            <a:pPr/>
            <a:r>
              <a:rPr lang="zh-CN" sz="2000"/>
              <a:t>混合物的峰值是由试剂的峰值引起的，也就是说，混合物的峰值和试剂的峰值有</a:t>
            </a:r>
            <a:r>
              <a:rPr lang="zh-CN" sz="2000">
                <a:solidFill>
                  <a:srgbClr val="ff0200"/>
                </a:solidFill>
              </a:rPr>
              <a:t>对应关系</a:t>
            </a:r>
            <a:r>
              <a:rPr lang="zh-CN" sz="2000"/>
              <a:t>。</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nvSpPr>
        <p:spPr>
          <a:xfrm rot="0" flipH="0" flipV="0">
            <a:off x="782638" y="280988"/>
            <a:ext cx="4825382" cy="461665"/>
          </a:xfrm>
          <a:prstGeom prst="rect">
            <a:avLst/>
          </a:prstGeom>
          <a:noFill/>
        </p:spPr>
        <p:txBody>
          <a:bodyPr wrap="square"/>
          <a:lstStyle>
            <a:lvl1pPr lvl="0" algn="l" defTabSz="685800">
              <a:spcBef>
                <a:spcPct val="0"/>
              </a:spcBef>
              <a:spcAft>
                <a:spcPct val="0"/>
              </a:spcAft>
              <a:defRPr sz="1300" kern="1200">
                <a:solidFill>
                  <a:schemeClr val="tx1"/>
                </a:solidFill>
                <a:latin typeface="Arial"/>
                <a:ea typeface="微软雅黑"/>
              </a:defRPr>
            </a:lvl1pPr>
            <a:lvl2pPr marL="342900" lvl="1" indent="114300" algn="l" defTabSz="685800">
              <a:spcBef>
                <a:spcPct val="0"/>
              </a:spcBef>
              <a:spcAft>
                <a:spcPct val="0"/>
              </a:spcAft>
              <a:defRPr sz="1300" kern="1200">
                <a:solidFill>
                  <a:schemeClr val="tx1"/>
                </a:solidFill>
                <a:latin typeface="Arial"/>
                <a:ea typeface="微软雅黑"/>
              </a:defRPr>
            </a:lvl2pPr>
            <a:lvl3pPr marL="685800" lvl="2" indent="228600" algn="l" defTabSz="685800">
              <a:spcBef>
                <a:spcPct val="0"/>
              </a:spcBef>
              <a:spcAft>
                <a:spcPct val="0"/>
              </a:spcAft>
              <a:defRPr sz="1300" kern="1200">
                <a:solidFill>
                  <a:schemeClr val="tx1"/>
                </a:solidFill>
                <a:latin typeface="Arial"/>
                <a:ea typeface="微软雅黑"/>
              </a:defRPr>
            </a:lvl3pPr>
            <a:lvl4pPr marL="1028700" lvl="3" indent="342900" algn="l" defTabSz="685800">
              <a:spcBef>
                <a:spcPct val="0"/>
              </a:spcBef>
              <a:spcAft>
                <a:spcPct val="0"/>
              </a:spcAft>
              <a:defRPr sz="1300" kern="1200">
                <a:solidFill>
                  <a:schemeClr val="tx1"/>
                </a:solidFill>
                <a:latin typeface="Arial"/>
                <a:ea typeface="微软雅黑"/>
              </a:defRPr>
            </a:lvl4pPr>
            <a:lvl5pPr marL="1371600" lvl="4" indent="457200" algn="l" defTabSz="685800">
              <a:spcBef>
                <a:spcPct val="0"/>
              </a:spcBef>
              <a:spcAft>
                <a:spcPct val="0"/>
              </a:spcAft>
              <a:defRPr sz="1300" kern="1200">
                <a:solidFill>
                  <a:schemeClr val="tx1"/>
                </a:solidFill>
                <a:latin typeface="Arial"/>
                <a:ea typeface="微软雅黑"/>
              </a:defRPr>
            </a:lvl5pPr>
            <a:lvl6pPr marL="2286000" lvl="5" algn="l" defTabSz="914400">
              <a:defRPr sz="1300" kern="1200">
                <a:solidFill>
                  <a:schemeClr val="tx1"/>
                </a:solidFill>
                <a:latin typeface="Arial"/>
                <a:ea typeface="微软雅黑"/>
              </a:defRPr>
            </a:lvl6pPr>
            <a:lvl7pPr marL="2743200" lvl="6" algn="l" defTabSz="914400">
              <a:defRPr sz="1300" kern="1200">
                <a:solidFill>
                  <a:schemeClr val="tx1"/>
                </a:solidFill>
                <a:latin typeface="Arial"/>
                <a:ea typeface="微软雅黑"/>
              </a:defRPr>
            </a:lvl7pPr>
            <a:lvl8pPr marL="3200400" lvl="7" algn="l" defTabSz="914400">
              <a:defRPr sz="1300" kern="1200">
                <a:solidFill>
                  <a:schemeClr val="tx1"/>
                </a:solidFill>
                <a:latin typeface="Arial"/>
                <a:ea typeface="微软雅黑"/>
              </a:defRPr>
            </a:lvl8pPr>
            <a:lvl9pPr marL="3657600" lvl="8" algn="l" defTabSz="914400">
              <a:defRPr sz="1300" kern="1200">
                <a:solidFill>
                  <a:schemeClr val="tx1"/>
                </a:solidFill>
                <a:latin typeface="Arial"/>
                <a:ea typeface="微软雅黑"/>
              </a:defRPr>
            </a:lvl9pPr>
          </a:lstStyle>
          <a:p>
            <a:pPr>
              <a:spcBef>
                <a:spcPts val="0"/>
              </a:spcBef>
              <a:spcAft>
                <a:spcPts val="0"/>
              </a:spcAft>
            </a:pPr>
            <a:r>
              <a:rPr lang="zh-CN" sz="2400" b="1">
                <a:solidFill>
                  <a:srgbClr val="3A3A3A"/>
                </a:solidFill>
                <a:latin typeface="Arial"/>
                <a:ea typeface="微软雅黑"/>
              </a:rPr>
              <a:t>混合物成分鉴定</a:t>
            </a:r>
          </a:p>
        </p:txBody>
      </p:sp>
      <p:grpSp>
        <p:nvGrpSpPr>
          <p:cNvPr id="41993" name="组合 36"/>
          <p:cNvGrpSpPr/>
          <p:nvPr/>
        </p:nvGrpSpPr>
        <p:grpSpPr>
          <a:xfrm>
            <a:off x="314325" y="277813"/>
            <a:ext cx="468313" cy="468312"/>
            <a:chOff x="1928879" y="1944350"/>
            <a:chExt cx="1129689" cy="1129689"/>
          </a:xfrm>
        </p:grpSpPr>
        <p:sp>
          <p:nvSpPr>
            <p:cNvPr id="41" name="椭圆 40"/>
            <p:cNvSpPr/>
            <p:nvPr/>
          </p:nvSpPr>
          <p:spPr>
            <a:xfrm>
              <a:off x="1928879" y="1944350"/>
              <a:ext cx="1129689" cy="1129689"/>
            </a:xfrm>
            <a:prstGeom prst="ellipse">
              <a:avLst/>
            </a:prstGeom>
            <a:solidFill>
              <a:schemeClr val="accent6">
                <a:lumMod val="75000"/>
              </a:schemeClr>
            </a:solidFill>
            <a:ln w="12700">
              <a:solidFill>
                <a:schemeClr val="accent6">
                  <a:lumMod val="75000"/>
                </a:schemeClr>
              </a:solidFill>
              <a:prstDash val="solid"/>
              <a:miter/>
            </a:ln>
          </p:spPr>
          <p:txBody>
            <a:bodyPr anchor="ctr"/>
            <a:lstStyle/>
            <a:p>
              <a:pPr algn="ctr">
                <a:spcBef>
                  <a:spcPts val="0"/>
                </a:spcBef>
                <a:spcAft>
                  <a:spcPts val="0"/>
                </a:spcAft>
                <a:defRPr>
                  <a:solidFill>
                    <a:schemeClr val="lt1"/>
                  </a:solidFill>
                </a:defRPr>
              </a:pPr>
              <a:endParaRPr lang="zh-CN" sz="1350">
                <a:solidFill>
                  <a:srgbClr val="000000"/>
                </a:solidFill>
              </a:endParaRPr>
            </a:p>
          </p:txBody>
        </p:sp>
        <p:sp>
          <p:nvSpPr>
            <p:cNvPr id="46" name="Freeform 18"/>
            <p:cNvSpPr/>
            <p:nvPr/>
          </p:nvSpPr>
          <p:spPr>
            <a:xfrm>
              <a:off x="2154818" y="2105187"/>
              <a:ext cx="658665" cy="792697"/>
            </a:xfrm>
            <a:custGeom>
              <a:rect l="0" t="0" r="r" b="b"/>
              <a:pathLst>
                <a:path w="658665" h="792697">
                  <a:moveTo>
                    <a:pt x="658665" y="763766"/>
                  </a:moveTo>
                  <a:cubicBezTo>
                    <a:pt x="658665" y="779678"/>
                    <a:pt x="645665" y="792697"/>
                    <a:pt x="629776" y="792697"/>
                  </a:cubicBezTo>
                  <a:cubicBezTo>
                    <a:pt x="121333" y="792697"/>
                    <a:pt x="121333" y="792697"/>
                    <a:pt x="121333" y="792697"/>
                  </a:cubicBezTo>
                  <a:cubicBezTo>
                    <a:pt x="54889" y="792697"/>
                    <a:pt x="0" y="737729"/>
                    <a:pt x="0" y="671189"/>
                  </a:cubicBezTo>
                  <a:cubicBezTo>
                    <a:pt x="0" y="603202"/>
                    <a:pt x="54889" y="549680"/>
                    <a:pt x="121333" y="549680"/>
                  </a:cubicBezTo>
                  <a:cubicBezTo>
                    <a:pt x="629776" y="549680"/>
                    <a:pt x="629776" y="549680"/>
                    <a:pt x="629776" y="549680"/>
                  </a:cubicBezTo>
                  <a:cubicBezTo>
                    <a:pt x="645665" y="549680"/>
                    <a:pt x="658665" y="562699"/>
                    <a:pt x="658665" y="577164"/>
                  </a:cubicBezTo>
                  <a:cubicBezTo>
                    <a:pt x="658665" y="593076"/>
                    <a:pt x="645665" y="606095"/>
                    <a:pt x="629776" y="606095"/>
                  </a:cubicBezTo>
                  <a:cubicBezTo>
                    <a:pt x="130000" y="606095"/>
                    <a:pt x="130000" y="606095"/>
                    <a:pt x="130000" y="606095"/>
                  </a:cubicBezTo>
                  <a:cubicBezTo>
                    <a:pt x="93889" y="606095"/>
                    <a:pt x="65000" y="635026"/>
                    <a:pt x="65000" y="671189"/>
                  </a:cubicBezTo>
                  <a:cubicBezTo>
                    <a:pt x="65000" y="705905"/>
                    <a:pt x="93889" y="736282"/>
                    <a:pt x="130000" y="736282"/>
                  </a:cubicBezTo>
                  <a:cubicBezTo>
                    <a:pt x="629776" y="736282"/>
                    <a:pt x="629776" y="736282"/>
                    <a:pt x="629776" y="736282"/>
                  </a:cubicBezTo>
                  <a:cubicBezTo>
                    <a:pt x="645665" y="736282"/>
                    <a:pt x="658665" y="749301"/>
                    <a:pt x="658665" y="763766"/>
                  </a:cubicBezTo>
                  <a:close/>
                  <a:moveTo>
                    <a:pt x="339444" y="112829"/>
                  </a:moveTo>
                  <a:cubicBezTo>
                    <a:pt x="398666" y="112829"/>
                    <a:pt x="446332" y="65094"/>
                    <a:pt x="446332" y="8679"/>
                  </a:cubicBezTo>
                  <a:cubicBezTo>
                    <a:pt x="446332" y="5786"/>
                    <a:pt x="446332" y="2893"/>
                    <a:pt x="446332" y="0"/>
                  </a:cubicBezTo>
                  <a:cubicBezTo>
                    <a:pt x="443443" y="0"/>
                    <a:pt x="440554" y="0"/>
                    <a:pt x="437666" y="0"/>
                  </a:cubicBezTo>
                  <a:cubicBezTo>
                    <a:pt x="378443" y="0"/>
                    <a:pt x="329333" y="46289"/>
                    <a:pt x="329333" y="104150"/>
                  </a:cubicBezTo>
                  <a:cubicBezTo>
                    <a:pt x="329333" y="107043"/>
                    <a:pt x="329333" y="109936"/>
                    <a:pt x="330777" y="111383"/>
                  </a:cubicBezTo>
                  <a:cubicBezTo>
                    <a:pt x="333666" y="112829"/>
                    <a:pt x="336555" y="112829"/>
                    <a:pt x="339444" y="112829"/>
                  </a:cubicBezTo>
                  <a:close/>
                  <a:moveTo>
                    <a:pt x="537332" y="198174"/>
                  </a:moveTo>
                  <a:cubicBezTo>
                    <a:pt x="515665" y="147546"/>
                    <a:pt x="463665" y="122955"/>
                    <a:pt x="426110" y="122955"/>
                  </a:cubicBezTo>
                  <a:cubicBezTo>
                    <a:pt x="379888" y="122955"/>
                    <a:pt x="371221" y="141760"/>
                    <a:pt x="335110" y="141760"/>
                  </a:cubicBezTo>
                  <a:cubicBezTo>
                    <a:pt x="300444" y="141760"/>
                    <a:pt x="291777" y="122955"/>
                    <a:pt x="245555" y="122955"/>
                  </a:cubicBezTo>
                  <a:cubicBezTo>
                    <a:pt x="206555" y="122955"/>
                    <a:pt x="156000" y="147546"/>
                    <a:pt x="134333" y="198174"/>
                  </a:cubicBezTo>
                  <a:cubicBezTo>
                    <a:pt x="89555" y="299431"/>
                    <a:pt x="164666" y="493266"/>
                    <a:pt x="252777" y="493266"/>
                  </a:cubicBezTo>
                  <a:cubicBezTo>
                    <a:pt x="287444" y="493266"/>
                    <a:pt x="303333" y="474461"/>
                    <a:pt x="335110" y="474461"/>
                  </a:cubicBezTo>
                  <a:cubicBezTo>
                    <a:pt x="368332" y="474461"/>
                    <a:pt x="382777" y="493266"/>
                    <a:pt x="418888" y="493266"/>
                  </a:cubicBezTo>
                  <a:cubicBezTo>
                    <a:pt x="506999" y="493266"/>
                    <a:pt x="582110" y="299431"/>
                    <a:pt x="537332" y="198174"/>
                  </a:cubicBezTo>
                  <a:close/>
                  <a:moveTo>
                    <a:pt x="248444" y="182262"/>
                  </a:moveTo>
                  <a:cubicBezTo>
                    <a:pt x="245555" y="182262"/>
                    <a:pt x="244110" y="182262"/>
                    <a:pt x="242666" y="182262"/>
                  </a:cubicBezTo>
                  <a:cubicBezTo>
                    <a:pt x="222444" y="182262"/>
                    <a:pt x="190666" y="199621"/>
                    <a:pt x="184888" y="232891"/>
                  </a:cubicBezTo>
                  <a:cubicBezTo>
                    <a:pt x="183444" y="238677"/>
                    <a:pt x="177666" y="244463"/>
                    <a:pt x="171888" y="244463"/>
                  </a:cubicBezTo>
                  <a:cubicBezTo>
                    <a:pt x="170444" y="244463"/>
                    <a:pt x="170444" y="244463"/>
                    <a:pt x="170444" y="244463"/>
                  </a:cubicBezTo>
                  <a:cubicBezTo>
                    <a:pt x="170444" y="244463"/>
                    <a:pt x="169000" y="244463"/>
                    <a:pt x="167555" y="243017"/>
                  </a:cubicBezTo>
                  <a:cubicBezTo>
                    <a:pt x="160333" y="241570"/>
                    <a:pt x="156000" y="234337"/>
                    <a:pt x="157444" y="227105"/>
                  </a:cubicBezTo>
                  <a:cubicBezTo>
                    <a:pt x="166111" y="180816"/>
                    <a:pt x="207999" y="153332"/>
                    <a:pt x="242666" y="153332"/>
                  </a:cubicBezTo>
                  <a:cubicBezTo>
                    <a:pt x="245555" y="153332"/>
                    <a:pt x="246999" y="153332"/>
                    <a:pt x="249888" y="153332"/>
                  </a:cubicBezTo>
                  <a:cubicBezTo>
                    <a:pt x="257110" y="154778"/>
                    <a:pt x="262888" y="162011"/>
                    <a:pt x="261444" y="169244"/>
                  </a:cubicBezTo>
                  <a:cubicBezTo>
                    <a:pt x="261444" y="176476"/>
                    <a:pt x="255666" y="182262"/>
                    <a:pt x="248444" y="182262"/>
                  </a:cubicBezTo>
                  <a:close/>
                </a:path>
              </a:pathLst>
            </a:custGeom>
            <a:solidFill>
              <a:schemeClr val="bg1"/>
            </a:solidFill>
            <a:ln>
              <a:noFill/>
            </a:ln>
          </p:spPr>
          <p:txBody>
            <a:bodyPr/>
            <a:lstStyle/>
            <a:p>
              <a:pPr>
                <a:spcBef>
                  <a:spcPts val="0"/>
                </a:spcBef>
                <a:spcAft>
                  <a:spcPts val="0"/>
                </a:spcAft>
              </a:pPr>
              <a:endParaRPr lang="zh-CN" sz="1350">
                <a:latin typeface="Arial"/>
                <a:ea typeface="微软雅黑"/>
              </a:endParaRPr>
            </a:p>
          </p:txBody>
        </p:sp>
      </p:grpSp>
      <p:sp>
        <p:nvSpPr>
          <p:cNvPr id="7" name="文本框 6"/>
          <p:cNvSpPr txBox="1"/>
          <p:nvPr/>
        </p:nvSpPr>
        <p:spPr>
          <a:xfrm>
            <a:off x="6420897" y="1052825"/>
            <a:ext cx="2592474" cy="1015663"/>
          </a:xfrm>
          <a:prstGeom prst="rect">
            <a:avLst/>
          </a:prstGeom>
          <a:noFill/>
        </p:spPr>
        <p:txBody>
          <a:bodyPr wrap="square"/>
          <a:lstStyle>
            <a:lvl1pPr lvl="0" algn="l" defTabSz="685800">
              <a:spcBef>
                <a:spcPct val="0"/>
              </a:spcBef>
              <a:spcAft>
                <a:spcPct val="0"/>
              </a:spcAft>
              <a:defRPr sz="1300" kern="1200">
                <a:solidFill>
                  <a:schemeClr val="tx1"/>
                </a:solidFill>
                <a:latin typeface="Arial"/>
                <a:ea typeface="微软雅黑"/>
              </a:defRPr>
            </a:lvl1pPr>
            <a:lvl2pPr marL="342900" lvl="1" indent="114300" algn="l" defTabSz="685800">
              <a:spcBef>
                <a:spcPct val="0"/>
              </a:spcBef>
              <a:spcAft>
                <a:spcPct val="0"/>
              </a:spcAft>
              <a:defRPr sz="1300" kern="1200">
                <a:solidFill>
                  <a:schemeClr val="tx1"/>
                </a:solidFill>
                <a:latin typeface="Arial"/>
                <a:ea typeface="微软雅黑"/>
              </a:defRPr>
            </a:lvl2pPr>
            <a:lvl3pPr marL="685800" lvl="2" indent="228600" algn="l" defTabSz="685800">
              <a:spcBef>
                <a:spcPct val="0"/>
              </a:spcBef>
              <a:spcAft>
                <a:spcPct val="0"/>
              </a:spcAft>
              <a:defRPr sz="1300" kern="1200">
                <a:solidFill>
                  <a:schemeClr val="tx1"/>
                </a:solidFill>
                <a:latin typeface="Arial"/>
                <a:ea typeface="微软雅黑"/>
              </a:defRPr>
            </a:lvl3pPr>
            <a:lvl4pPr marL="1028700" lvl="3" indent="342900" algn="l" defTabSz="685800">
              <a:spcBef>
                <a:spcPct val="0"/>
              </a:spcBef>
              <a:spcAft>
                <a:spcPct val="0"/>
              </a:spcAft>
              <a:defRPr sz="1300" kern="1200">
                <a:solidFill>
                  <a:schemeClr val="tx1"/>
                </a:solidFill>
                <a:latin typeface="Arial"/>
                <a:ea typeface="微软雅黑"/>
              </a:defRPr>
            </a:lvl4pPr>
            <a:lvl5pPr marL="1371600" lvl="4" indent="457200" algn="l" defTabSz="685800">
              <a:spcBef>
                <a:spcPct val="0"/>
              </a:spcBef>
              <a:spcAft>
                <a:spcPct val="0"/>
              </a:spcAft>
              <a:defRPr sz="1300" kern="1200">
                <a:solidFill>
                  <a:schemeClr val="tx1"/>
                </a:solidFill>
                <a:latin typeface="Arial"/>
                <a:ea typeface="微软雅黑"/>
              </a:defRPr>
            </a:lvl5pPr>
            <a:lvl6pPr marL="2286000" lvl="5" algn="l" defTabSz="914400">
              <a:defRPr sz="1300" kern="1200">
                <a:solidFill>
                  <a:schemeClr val="tx1"/>
                </a:solidFill>
                <a:latin typeface="Arial"/>
                <a:ea typeface="微软雅黑"/>
              </a:defRPr>
            </a:lvl6pPr>
            <a:lvl7pPr marL="2743200" lvl="6" algn="l" defTabSz="914400">
              <a:defRPr sz="1300" kern="1200">
                <a:solidFill>
                  <a:schemeClr val="tx1"/>
                </a:solidFill>
                <a:latin typeface="Arial"/>
                <a:ea typeface="微软雅黑"/>
              </a:defRPr>
            </a:lvl7pPr>
            <a:lvl8pPr marL="3200400" lvl="7" algn="l" defTabSz="914400">
              <a:defRPr sz="1300" kern="1200">
                <a:solidFill>
                  <a:schemeClr val="tx1"/>
                </a:solidFill>
                <a:latin typeface="Arial"/>
                <a:ea typeface="微软雅黑"/>
              </a:defRPr>
            </a:lvl8pPr>
            <a:lvl9pPr marL="3657600" lvl="8" algn="l" defTabSz="914400">
              <a:defRPr sz="1300" kern="1200">
                <a:solidFill>
                  <a:schemeClr val="tx1"/>
                </a:solidFill>
                <a:latin typeface="Arial"/>
                <a:ea typeface="微软雅黑"/>
              </a:defRPr>
            </a:lvl9pPr>
          </a:lstStyle>
          <a:p>
            <a:pPr/>
            <a:endParaRPr lang="zh-CN" sz="2000">
              <a:solidFill>
                <a:srgbClr val="FF0000"/>
              </a:solidFill>
            </a:endParaRPr>
          </a:p>
          <a:p>
            <a:pPr/>
            <a:endParaRPr lang="zh-CN" sz="2000"/>
          </a:p>
        </p:txBody>
      </p:sp>
      <p:sp>
        <p:nvSpPr>
          <p:cNvPr id="41994" name=""/>
          <p:cNvSpPr txBox="1"/>
          <p:nvPr/>
        </p:nvSpPr>
        <p:spPr>
          <a:xfrm rot="0" flipH="0" flipV="0">
            <a:off x="898428" y="1068813"/>
            <a:ext cx="7123646" cy="3542080"/>
          </a:xfrm>
          <a:prstGeom prst="rect">
            <a:avLst/>
          </a:prstGeom>
        </p:spPr>
        <p:txBody>
          <a:bodyPr/>
          <a:lstStyle/>
          <a:p>
            <a:pPr/>
            <a:r>
              <a:rPr lang="zh-CN" sz="2000"/>
              <a:t>由于混合物的峰值和试剂的峰值存在对应关系，结合前面的试剂数据库，我们提出了峰值匹配算法。具体步骤如下</a:t>
            </a:r>
          </a:p>
          <a:p>
            <a:pPr/>
            <a:endParaRPr lang="zh-CN" sz="2000"/>
          </a:p>
          <a:p>
            <a:pPr marL="412750" indent="-412750">
              <a:buAutoNum type="arabicPeriod"/>
            </a:pPr>
            <a:r>
              <a:rPr lang="zh-CN" sz="2000"/>
              <a:t>提取混合物的所有峰值。</a:t>
            </a:r>
          </a:p>
          <a:p>
            <a:pPr marL="412750" indent="-412750">
              <a:buAutoNum type="arabicPeriod"/>
            </a:pPr>
            <a:r>
              <a:rPr lang="zh-CN" sz="2000"/>
              <a:t>遍历数据库中的每一种试剂，如果试剂 a 的特征峰组全部在混合物的峰值组里面，那么很显然混合物的成分之一就是 a。</a:t>
            </a:r>
          </a:p>
          <a:p>
            <a:pPr marL="412750" indent="-412750">
              <a:buAutoNum type="arabicPeriod"/>
            </a:pPr>
            <a:r>
              <a:rPr lang="zh-CN" sz="2000"/>
              <a:t>由于混合物的峰值相比试剂的峰值可能会出现偏移，所以只要峰值的横坐标相近即可，这里可以用一个参数控制。</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nvSpPr>
        <p:spPr>
          <a:xfrm rot="0" flipH="0" flipV="0">
            <a:off x="782638" y="280988"/>
            <a:ext cx="4825382" cy="461665"/>
          </a:xfrm>
          <a:prstGeom prst="rect">
            <a:avLst/>
          </a:prstGeom>
          <a:noFill/>
        </p:spPr>
        <p:txBody>
          <a:bodyPr wrap="square"/>
          <a:lstStyle>
            <a:lvl1pPr lvl="0" algn="l" defTabSz="685800">
              <a:spcBef>
                <a:spcPct val="0"/>
              </a:spcBef>
              <a:spcAft>
                <a:spcPct val="0"/>
              </a:spcAft>
              <a:defRPr sz="1300" kern="1200">
                <a:solidFill>
                  <a:schemeClr val="tx1"/>
                </a:solidFill>
                <a:latin typeface="Arial"/>
                <a:ea typeface="微软雅黑"/>
              </a:defRPr>
            </a:lvl1pPr>
            <a:lvl2pPr marL="342900" lvl="1" indent="114300" algn="l" defTabSz="685800">
              <a:spcBef>
                <a:spcPct val="0"/>
              </a:spcBef>
              <a:spcAft>
                <a:spcPct val="0"/>
              </a:spcAft>
              <a:defRPr sz="1300" kern="1200">
                <a:solidFill>
                  <a:schemeClr val="tx1"/>
                </a:solidFill>
                <a:latin typeface="Arial"/>
                <a:ea typeface="微软雅黑"/>
              </a:defRPr>
            </a:lvl2pPr>
            <a:lvl3pPr marL="685800" lvl="2" indent="228600" algn="l" defTabSz="685800">
              <a:spcBef>
                <a:spcPct val="0"/>
              </a:spcBef>
              <a:spcAft>
                <a:spcPct val="0"/>
              </a:spcAft>
              <a:defRPr sz="1300" kern="1200">
                <a:solidFill>
                  <a:schemeClr val="tx1"/>
                </a:solidFill>
                <a:latin typeface="Arial"/>
                <a:ea typeface="微软雅黑"/>
              </a:defRPr>
            </a:lvl3pPr>
            <a:lvl4pPr marL="1028700" lvl="3" indent="342900" algn="l" defTabSz="685800">
              <a:spcBef>
                <a:spcPct val="0"/>
              </a:spcBef>
              <a:spcAft>
                <a:spcPct val="0"/>
              </a:spcAft>
              <a:defRPr sz="1300" kern="1200">
                <a:solidFill>
                  <a:schemeClr val="tx1"/>
                </a:solidFill>
                <a:latin typeface="Arial"/>
                <a:ea typeface="微软雅黑"/>
              </a:defRPr>
            </a:lvl4pPr>
            <a:lvl5pPr marL="1371600" lvl="4" indent="457200" algn="l" defTabSz="685800">
              <a:spcBef>
                <a:spcPct val="0"/>
              </a:spcBef>
              <a:spcAft>
                <a:spcPct val="0"/>
              </a:spcAft>
              <a:defRPr sz="1300" kern="1200">
                <a:solidFill>
                  <a:schemeClr val="tx1"/>
                </a:solidFill>
                <a:latin typeface="Arial"/>
                <a:ea typeface="微软雅黑"/>
              </a:defRPr>
            </a:lvl5pPr>
            <a:lvl6pPr marL="2286000" lvl="5" algn="l" defTabSz="914400">
              <a:defRPr sz="1300" kern="1200">
                <a:solidFill>
                  <a:schemeClr val="tx1"/>
                </a:solidFill>
                <a:latin typeface="Arial"/>
                <a:ea typeface="微软雅黑"/>
              </a:defRPr>
            </a:lvl6pPr>
            <a:lvl7pPr marL="2743200" lvl="6" algn="l" defTabSz="914400">
              <a:defRPr sz="1300" kern="1200">
                <a:solidFill>
                  <a:schemeClr val="tx1"/>
                </a:solidFill>
                <a:latin typeface="Arial"/>
                <a:ea typeface="微软雅黑"/>
              </a:defRPr>
            </a:lvl7pPr>
            <a:lvl8pPr marL="3200400" lvl="7" algn="l" defTabSz="914400">
              <a:defRPr sz="1300" kern="1200">
                <a:solidFill>
                  <a:schemeClr val="tx1"/>
                </a:solidFill>
                <a:latin typeface="Arial"/>
                <a:ea typeface="微软雅黑"/>
              </a:defRPr>
            </a:lvl8pPr>
            <a:lvl9pPr marL="3657600" lvl="8" algn="l" defTabSz="914400">
              <a:defRPr sz="1300" kern="1200">
                <a:solidFill>
                  <a:schemeClr val="tx1"/>
                </a:solidFill>
                <a:latin typeface="Arial"/>
                <a:ea typeface="微软雅黑"/>
              </a:defRPr>
            </a:lvl9pPr>
          </a:lstStyle>
          <a:p>
            <a:pPr>
              <a:spcBef>
                <a:spcPts val="0"/>
              </a:spcBef>
              <a:spcAft>
                <a:spcPts val="0"/>
              </a:spcAft>
            </a:pPr>
            <a:r>
              <a:rPr lang="zh-CN" sz="2400" b="1">
                <a:solidFill>
                  <a:srgbClr val="3A3A3A"/>
                </a:solidFill>
                <a:latin typeface="Arial"/>
                <a:ea typeface="微软雅黑"/>
              </a:rPr>
              <a:t>混合物成分鉴定样例</a:t>
            </a:r>
          </a:p>
        </p:txBody>
      </p:sp>
      <p:grpSp>
        <p:nvGrpSpPr>
          <p:cNvPr id="41993" name="组合 36"/>
          <p:cNvGrpSpPr/>
          <p:nvPr/>
        </p:nvGrpSpPr>
        <p:grpSpPr>
          <a:xfrm>
            <a:off x="314325" y="277813"/>
            <a:ext cx="468313" cy="468312"/>
            <a:chOff x="1928879" y="1944350"/>
            <a:chExt cx="1129689" cy="1129689"/>
          </a:xfrm>
        </p:grpSpPr>
        <p:sp>
          <p:nvSpPr>
            <p:cNvPr id="41" name="椭圆 40"/>
            <p:cNvSpPr/>
            <p:nvPr/>
          </p:nvSpPr>
          <p:spPr>
            <a:xfrm>
              <a:off x="1928879" y="1944350"/>
              <a:ext cx="1129689" cy="1129689"/>
            </a:xfrm>
            <a:prstGeom prst="ellipse">
              <a:avLst/>
            </a:prstGeom>
            <a:solidFill>
              <a:schemeClr val="accent6">
                <a:lumMod val="75000"/>
              </a:schemeClr>
            </a:solidFill>
            <a:ln w="12700">
              <a:solidFill>
                <a:schemeClr val="accent6">
                  <a:lumMod val="75000"/>
                </a:schemeClr>
              </a:solidFill>
              <a:prstDash val="solid"/>
              <a:miter/>
            </a:ln>
          </p:spPr>
          <p:txBody>
            <a:bodyPr anchor="ctr"/>
            <a:lstStyle/>
            <a:p>
              <a:pPr algn="ctr">
                <a:spcBef>
                  <a:spcPts val="0"/>
                </a:spcBef>
                <a:spcAft>
                  <a:spcPts val="0"/>
                </a:spcAft>
                <a:defRPr>
                  <a:solidFill>
                    <a:schemeClr val="lt1"/>
                  </a:solidFill>
                </a:defRPr>
              </a:pPr>
              <a:endParaRPr lang="zh-CN" sz="1350">
                <a:solidFill>
                  <a:srgbClr val="000000"/>
                </a:solidFill>
              </a:endParaRPr>
            </a:p>
          </p:txBody>
        </p:sp>
        <p:sp>
          <p:nvSpPr>
            <p:cNvPr id="46" name="Freeform 18"/>
            <p:cNvSpPr/>
            <p:nvPr/>
          </p:nvSpPr>
          <p:spPr>
            <a:xfrm>
              <a:off x="2154818" y="2105187"/>
              <a:ext cx="658665" cy="792697"/>
            </a:xfrm>
            <a:custGeom>
              <a:rect l="0" t="0" r="r" b="b"/>
              <a:pathLst>
                <a:path w="658665" h="792697">
                  <a:moveTo>
                    <a:pt x="658665" y="763766"/>
                  </a:moveTo>
                  <a:cubicBezTo>
                    <a:pt x="658665" y="779678"/>
                    <a:pt x="645665" y="792697"/>
                    <a:pt x="629776" y="792697"/>
                  </a:cubicBezTo>
                  <a:cubicBezTo>
                    <a:pt x="121333" y="792697"/>
                    <a:pt x="121333" y="792697"/>
                    <a:pt x="121333" y="792697"/>
                  </a:cubicBezTo>
                  <a:cubicBezTo>
                    <a:pt x="54889" y="792697"/>
                    <a:pt x="0" y="737729"/>
                    <a:pt x="0" y="671189"/>
                  </a:cubicBezTo>
                  <a:cubicBezTo>
                    <a:pt x="0" y="603202"/>
                    <a:pt x="54889" y="549680"/>
                    <a:pt x="121333" y="549680"/>
                  </a:cubicBezTo>
                  <a:cubicBezTo>
                    <a:pt x="629776" y="549680"/>
                    <a:pt x="629776" y="549680"/>
                    <a:pt x="629776" y="549680"/>
                  </a:cubicBezTo>
                  <a:cubicBezTo>
                    <a:pt x="645665" y="549680"/>
                    <a:pt x="658665" y="562699"/>
                    <a:pt x="658665" y="577164"/>
                  </a:cubicBezTo>
                  <a:cubicBezTo>
                    <a:pt x="658665" y="593076"/>
                    <a:pt x="645665" y="606095"/>
                    <a:pt x="629776" y="606095"/>
                  </a:cubicBezTo>
                  <a:cubicBezTo>
                    <a:pt x="130000" y="606095"/>
                    <a:pt x="130000" y="606095"/>
                    <a:pt x="130000" y="606095"/>
                  </a:cubicBezTo>
                  <a:cubicBezTo>
                    <a:pt x="93889" y="606095"/>
                    <a:pt x="65000" y="635026"/>
                    <a:pt x="65000" y="671189"/>
                  </a:cubicBezTo>
                  <a:cubicBezTo>
                    <a:pt x="65000" y="705905"/>
                    <a:pt x="93889" y="736282"/>
                    <a:pt x="130000" y="736282"/>
                  </a:cubicBezTo>
                  <a:cubicBezTo>
                    <a:pt x="629776" y="736282"/>
                    <a:pt x="629776" y="736282"/>
                    <a:pt x="629776" y="736282"/>
                  </a:cubicBezTo>
                  <a:cubicBezTo>
                    <a:pt x="645665" y="736282"/>
                    <a:pt x="658665" y="749301"/>
                    <a:pt x="658665" y="763766"/>
                  </a:cubicBezTo>
                  <a:close/>
                  <a:moveTo>
                    <a:pt x="339444" y="112829"/>
                  </a:moveTo>
                  <a:cubicBezTo>
                    <a:pt x="398666" y="112829"/>
                    <a:pt x="446332" y="65094"/>
                    <a:pt x="446332" y="8679"/>
                  </a:cubicBezTo>
                  <a:cubicBezTo>
                    <a:pt x="446332" y="5786"/>
                    <a:pt x="446332" y="2893"/>
                    <a:pt x="446332" y="0"/>
                  </a:cubicBezTo>
                  <a:cubicBezTo>
                    <a:pt x="443443" y="0"/>
                    <a:pt x="440554" y="0"/>
                    <a:pt x="437666" y="0"/>
                  </a:cubicBezTo>
                  <a:cubicBezTo>
                    <a:pt x="378443" y="0"/>
                    <a:pt x="329333" y="46289"/>
                    <a:pt x="329333" y="104150"/>
                  </a:cubicBezTo>
                  <a:cubicBezTo>
                    <a:pt x="329333" y="107043"/>
                    <a:pt x="329333" y="109936"/>
                    <a:pt x="330777" y="111383"/>
                  </a:cubicBezTo>
                  <a:cubicBezTo>
                    <a:pt x="333666" y="112829"/>
                    <a:pt x="336555" y="112829"/>
                    <a:pt x="339444" y="112829"/>
                  </a:cubicBezTo>
                  <a:close/>
                  <a:moveTo>
                    <a:pt x="537332" y="198174"/>
                  </a:moveTo>
                  <a:cubicBezTo>
                    <a:pt x="515665" y="147546"/>
                    <a:pt x="463665" y="122955"/>
                    <a:pt x="426110" y="122955"/>
                  </a:cubicBezTo>
                  <a:cubicBezTo>
                    <a:pt x="379888" y="122955"/>
                    <a:pt x="371221" y="141760"/>
                    <a:pt x="335110" y="141760"/>
                  </a:cubicBezTo>
                  <a:cubicBezTo>
                    <a:pt x="300444" y="141760"/>
                    <a:pt x="291777" y="122955"/>
                    <a:pt x="245555" y="122955"/>
                  </a:cubicBezTo>
                  <a:cubicBezTo>
                    <a:pt x="206555" y="122955"/>
                    <a:pt x="156000" y="147546"/>
                    <a:pt x="134333" y="198174"/>
                  </a:cubicBezTo>
                  <a:cubicBezTo>
                    <a:pt x="89555" y="299431"/>
                    <a:pt x="164666" y="493266"/>
                    <a:pt x="252777" y="493266"/>
                  </a:cubicBezTo>
                  <a:cubicBezTo>
                    <a:pt x="287444" y="493266"/>
                    <a:pt x="303333" y="474461"/>
                    <a:pt x="335110" y="474461"/>
                  </a:cubicBezTo>
                  <a:cubicBezTo>
                    <a:pt x="368332" y="474461"/>
                    <a:pt x="382777" y="493266"/>
                    <a:pt x="418888" y="493266"/>
                  </a:cubicBezTo>
                  <a:cubicBezTo>
                    <a:pt x="506999" y="493266"/>
                    <a:pt x="582110" y="299431"/>
                    <a:pt x="537332" y="198174"/>
                  </a:cubicBezTo>
                  <a:close/>
                  <a:moveTo>
                    <a:pt x="248444" y="182262"/>
                  </a:moveTo>
                  <a:cubicBezTo>
                    <a:pt x="245555" y="182262"/>
                    <a:pt x="244110" y="182262"/>
                    <a:pt x="242666" y="182262"/>
                  </a:cubicBezTo>
                  <a:cubicBezTo>
                    <a:pt x="222444" y="182262"/>
                    <a:pt x="190666" y="199621"/>
                    <a:pt x="184888" y="232891"/>
                  </a:cubicBezTo>
                  <a:cubicBezTo>
                    <a:pt x="183444" y="238677"/>
                    <a:pt x="177666" y="244463"/>
                    <a:pt x="171888" y="244463"/>
                  </a:cubicBezTo>
                  <a:cubicBezTo>
                    <a:pt x="170444" y="244463"/>
                    <a:pt x="170444" y="244463"/>
                    <a:pt x="170444" y="244463"/>
                  </a:cubicBezTo>
                  <a:cubicBezTo>
                    <a:pt x="170444" y="244463"/>
                    <a:pt x="169000" y="244463"/>
                    <a:pt x="167555" y="243017"/>
                  </a:cubicBezTo>
                  <a:cubicBezTo>
                    <a:pt x="160333" y="241570"/>
                    <a:pt x="156000" y="234337"/>
                    <a:pt x="157444" y="227105"/>
                  </a:cubicBezTo>
                  <a:cubicBezTo>
                    <a:pt x="166111" y="180816"/>
                    <a:pt x="207999" y="153332"/>
                    <a:pt x="242666" y="153332"/>
                  </a:cubicBezTo>
                  <a:cubicBezTo>
                    <a:pt x="245555" y="153332"/>
                    <a:pt x="246999" y="153332"/>
                    <a:pt x="249888" y="153332"/>
                  </a:cubicBezTo>
                  <a:cubicBezTo>
                    <a:pt x="257110" y="154778"/>
                    <a:pt x="262888" y="162011"/>
                    <a:pt x="261444" y="169244"/>
                  </a:cubicBezTo>
                  <a:cubicBezTo>
                    <a:pt x="261444" y="176476"/>
                    <a:pt x="255666" y="182262"/>
                    <a:pt x="248444" y="182262"/>
                  </a:cubicBezTo>
                  <a:close/>
                </a:path>
              </a:pathLst>
            </a:custGeom>
            <a:solidFill>
              <a:schemeClr val="bg1"/>
            </a:solidFill>
            <a:ln>
              <a:noFill/>
            </a:ln>
          </p:spPr>
          <p:txBody>
            <a:bodyPr/>
            <a:lstStyle/>
            <a:p>
              <a:pPr>
                <a:spcBef>
                  <a:spcPts val="0"/>
                </a:spcBef>
                <a:spcAft>
                  <a:spcPts val="0"/>
                </a:spcAft>
              </a:pPr>
              <a:endParaRPr lang="zh-CN" sz="1350">
                <a:latin typeface="Arial"/>
                <a:ea typeface="微软雅黑"/>
              </a:endParaRPr>
            </a:p>
          </p:txBody>
        </p:sp>
      </p:grpSp>
      <p:sp>
        <p:nvSpPr>
          <p:cNvPr id="7" name="文本框 6"/>
          <p:cNvSpPr txBox="1"/>
          <p:nvPr/>
        </p:nvSpPr>
        <p:spPr>
          <a:xfrm>
            <a:off x="6420897" y="1052825"/>
            <a:ext cx="2592474" cy="1015663"/>
          </a:xfrm>
          <a:prstGeom prst="rect">
            <a:avLst/>
          </a:prstGeom>
          <a:noFill/>
        </p:spPr>
        <p:txBody>
          <a:bodyPr wrap="square"/>
          <a:lstStyle>
            <a:lvl1pPr lvl="0" algn="l" defTabSz="685800">
              <a:spcBef>
                <a:spcPct val="0"/>
              </a:spcBef>
              <a:spcAft>
                <a:spcPct val="0"/>
              </a:spcAft>
              <a:defRPr sz="1300" kern="1200">
                <a:solidFill>
                  <a:schemeClr val="tx1"/>
                </a:solidFill>
                <a:latin typeface="Arial"/>
                <a:ea typeface="微软雅黑"/>
              </a:defRPr>
            </a:lvl1pPr>
            <a:lvl2pPr marL="342900" lvl="1" indent="114300" algn="l" defTabSz="685800">
              <a:spcBef>
                <a:spcPct val="0"/>
              </a:spcBef>
              <a:spcAft>
                <a:spcPct val="0"/>
              </a:spcAft>
              <a:defRPr sz="1300" kern="1200">
                <a:solidFill>
                  <a:schemeClr val="tx1"/>
                </a:solidFill>
                <a:latin typeface="Arial"/>
                <a:ea typeface="微软雅黑"/>
              </a:defRPr>
            </a:lvl2pPr>
            <a:lvl3pPr marL="685800" lvl="2" indent="228600" algn="l" defTabSz="685800">
              <a:spcBef>
                <a:spcPct val="0"/>
              </a:spcBef>
              <a:spcAft>
                <a:spcPct val="0"/>
              </a:spcAft>
              <a:defRPr sz="1300" kern="1200">
                <a:solidFill>
                  <a:schemeClr val="tx1"/>
                </a:solidFill>
                <a:latin typeface="Arial"/>
                <a:ea typeface="微软雅黑"/>
              </a:defRPr>
            </a:lvl3pPr>
            <a:lvl4pPr marL="1028700" lvl="3" indent="342900" algn="l" defTabSz="685800">
              <a:spcBef>
                <a:spcPct val="0"/>
              </a:spcBef>
              <a:spcAft>
                <a:spcPct val="0"/>
              </a:spcAft>
              <a:defRPr sz="1300" kern="1200">
                <a:solidFill>
                  <a:schemeClr val="tx1"/>
                </a:solidFill>
                <a:latin typeface="Arial"/>
                <a:ea typeface="微软雅黑"/>
              </a:defRPr>
            </a:lvl4pPr>
            <a:lvl5pPr marL="1371600" lvl="4" indent="457200" algn="l" defTabSz="685800">
              <a:spcBef>
                <a:spcPct val="0"/>
              </a:spcBef>
              <a:spcAft>
                <a:spcPct val="0"/>
              </a:spcAft>
              <a:defRPr sz="1300" kern="1200">
                <a:solidFill>
                  <a:schemeClr val="tx1"/>
                </a:solidFill>
                <a:latin typeface="Arial"/>
                <a:ea typeface="微软雅黑"/>
              </a:defRPr>
            </a:lvl5pPr>
            <a:lvl6pPr marL="2286000" lvl="5" algn="l" defTabSz="914400">
              <a:defRPr sz="1300" kern="1200">
                <a:solidFill>
                  <a:schemeClr val="tx1"/>
                </a:solidFill>
                <a:latin typeface="Arial"/>
                <a:ea typeface="微软雅黑"/>
              </a:defRPr>
            </a:lvl6pPr>
            <a:lvl7pPr marL="2743200" lvl="6" algn="l" defTabSz="914400">
              <a:defRPr sz="1300" kern="1200">
                <a:solidFill>
                  <a:schemeClr val="tx1"/>
                </a:solidFill>
                <a:latin typeface="Arial"/>
                <a:ea typeface="微软雅黑"/>
              </a:defRPr>
            </a:lvl7pPr>
            <a:lvl8pPr marL="3200400" lvl="7" algn="l" defTabSz="914400">
              <a:defRPr sz="1300" kern="1200">
                <a:solidFill>
                  <a:schemeClr val="tx1"/>
                </a:solidFill>
                <a:latin typeface="Arial"/>
                <a:ea typeface="微软雅黑"/>
              </a:defRPr>
            </a:lvl8pPr>
            <a:lvl9pPr marL="3657600" lvl="8" algn="l" defTabSz="914400">
              <a:defRPr sz="1300" kern="1200">
                <a:solidFill>
                  <a:schemeClr val="tx1"/>
                </a:solidFill>
                <a:latin typeface="Arial"/>
                <a:ea typeface="微软雅黑"/>
              </a:defRPr>
            </a:lvl9pPr>
          </a:lstStyle>
          <a:p>
            <a:pPr/>
            <a:endParaRPr lang="zh-CN" sz="2000">
              <a:solidFill>
                <a:srgbClr val="FF0000"/>
              </a:solidFill>
            </a:endParaRPr>
          </a:p>
          <a:p>
            <a:pPr/>
            <a:endParaRPr lang="zh-CN" sz="2000"/>
          </a:p>
        </p:txBody>
      </p:sp>
      <p:sp>
        <p:nvSpPr>
          <p:cNvPr id="41994" name=""/>
          <p:cNvSpPr txBox="1"/>
          <p:nvPr/>
        </p:nvSpPr>
        <p:spPr>
          <a:xfrm rot="0" flipH="0" flipV="0">
            <a:off x="415523" y="922819"/>
            <a:ext cx="2272135" cy="3912682"/>
          </a:xfrm>
          <a:prstGeom prst="rect">
            <a:avLst/>
          </a:prstGeom>
        </p:spPr>
        <p:txBody>
          <a:bodyPr/>
          <a:lstStyle/>
          <a:p>
            <a:pPr/>
            <a:r>
              <a:rPr lang="zh-CN" sz="2000"/>
              <a:t>蓝色的点是混合物的峰值坐标，只要数据库中试剂 a 的峰值组都和混合物匹配上了，那么就有理由认为该混合物可能包含 a。</a:t>
            </a:r>
          </a:p>
        </p:txBody>
      </p:sp>
      <p:pic>
        <p:nvPicPr>
          <p:cNvPr id="41995" name=""/>
          <p:cNvPicPr/>
          <p:nvPr/>
        </p:nvPicPr>
        <p:blipFill>
          <a:blip r:embed="rId2"/>
          <a:stretch/>
        </p:blipFill>
        <p:spPr>
          <a:xfrm rot="0" flipH="0" flipV="0">
            <a:off x="3080334" y="882373"/>
            <a:ext cx="5704850" cy="3988161"/>
          </a:xfrm>
          <a:prstGeom prst="rect">
            <a:avLst/>
          </a:prstGeom>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nvSpPr>
        <p:spPr>
          <a:xfrm rot="0" flipH="0" flipV="0">
            <a:off x="782638" y="280988"/>
            <a:ext cx="4825382" cy="461665"/>
          </a:xfrm>
          <a:prstGeom prst="rect">
            <a:avLst/>
          </a:prstGeom>
          <a:noFill/>
        </p:spPr>
        <p:txBody>
          <a:bodyPr wrap="square"/>
          <a:lstStyle>
            <a:lvl1pPr lvl="0" algn="l" defTabSz="685800">
              <a:spcBef>
                <a:spcPct val="0"/>
              </a:spcBef>
              <a:spcAft>
                <a:spcPct val="0"/>
              </a:spcAft>
              <a:defRPr sz="1300" kern="1200">
                <a:solidFill>
                  <a:schemeClr val="tx1"/>
                </a:solidFill>
                <a:latin typeface="Arial"/>
                <a:ea typeface="微软雅黑"/>
              </a:defRPr>
            </a:lvl1pPr>
            <a:lvl2pPr marL="342900" lvl="1" indent="114300" algn="l" defTabSz="685800">
              <a:spcBef>
                <a:spcPct val="0"/>
              </a:spcBef>
              <a:spcAft>
                <a:spcPct val="0"/>
              </a:spcAft>
              <a:defRPr sz="1300" kern="1200">
                <a:solidFill>
                  <a:schemeClr val="tx1"/>
                </a:solidFill>
                <a:latin typeface="Arial"/>
                <a:ea typeface="微软雅黑"/>
              </a:defRPr>
            </a:lvl2pPr>
            <a:lvl3pPr marL="685800" lvl="2" indent="228600" algn="l" defTabSz="685800">
              <a:spcBef>
                <a:spcPct val="0"/>
              </a:spcBef>
              <a:spcAft>
                <a:spcPct val="0"/>
              </a:spcAft>
              <a:defRPr sz="1300" kern="1200">
                <a:solidFill>
                  <a:schemeClr val="tx1"/>
                </a:solidFill>
                <a:latin typeface="Arial"/>
                <a:ea typeface="微软雅黑"/>
              </a:defRPr>
            </a:lvl3pPr>
            <a:lvl4pPr marL="1028700" lvl="3" indent="342900" algn="l" defTabSz="685800">
              <a:spcBef>
                <a:spcPct val="0"/>
              </a:spcBef>
              <a:spcAft>
                <a:spcPct val="0"/>
              </a:spcAft>
              <a:defRPr sz="1300" kern="1200">
                <a:solidFill>
                  <a:schemeClr val="tx1"/>
                </a:solidFill>
                <a:latin typeface="Arial"/>
                <a:ea typeface="微软雅黑"/>
              </a:defRPr>
            </a:lvl4pPr>
            <a:lvl5pPr marL="1371600" lvl="4" indent="457200" algn="l" defTabSz="685800">
              <a:spcBef>
                <a:spcPct val="0"/>
              </a:spcBef>
              <a:spcAft>
                <a:spcPct val="0"/>
              </a:spcAft>
              <a:defRPr sz="1300" kern="1200">
                <a:solidFill>
                  <a:schemeClr val="tx1"/>
                </a:solidFill>
                <a:latin typeface="Arial"/>
                <a:ea typeface="微软雅黑"/>
              </a:defRPr>
            </a:lvl5pPr>
            <a:lvl6pPr marL="2286000" lvl="5" algn="l" defTabSz="914400">
              <a:defRPr sz="1300" kern="1200">
                <a:solidFill>
                  <a:schemeClr val="tx1"/>
                </a:solidFill>
                <a:latin typeface="Arial"/>
                <a:ea typeface="微软雅黑"/>
              </a:defRPr>
            </a:lvl6pPr>
            <a:lvl7pPr marL="2743200" lvl="6" algn="l" defTabSz="914400">
              <a:defRPr sz="1300" kern="1200">
                <a:solidFill>
                  <a:schemeClr val="tx1"/>
                </a:solidFill>
                <a:latin typeface="Arial"/>
                <a:ea typeface="微软雅黑"/>
              </a:defRPr>
            </a:lvl7pPr>
            <a:lvl8pPr marL="3200400" lvl="7" algn="l" defTabSz="914400">
              <a:defRPr sz="1300" kern="1200">
                <a:solidFill>
                  <a:schemeClr val="tx1"/>
                </a:solidFill>
                <a:latin typeface="Arial"/>
                <a:ea typeface="微软雅黑"/>
              </a:defRPr>
            </a:lvl8pPr>
            <a:lvl9pPr marL="3657600" lvl="8" algn="l" defTabSz="914400">
              <a:defRPr sz="1300" kern="1200">
                <a:solidFill>
                  <a:schemeClr val="tx1"/>
                </a:solidFill>
                <a:latin typeface="Arial"/>
                <a:ea typeface="微软雅黑"/>
              </a:defRPr>
            </a:lvl9pPr>
          </a:lstStyle>
          <a:p>
            <a:pPr>
              <a:spcBef>
                <a:spcPts val="0"/>
              </a:spcBef>
              <a:spcAft>
                <a:spcPts val="0"/>
              </a:spcAft>
            </a:pPr>
            <a:r>
              <a:rPr lang="zh-CN" sz="2400" b="1">
                <a:solidFill>
                  <a:srgbClr val="3A3A3A"/>
                </a:solidFill>
                <a:latin typeface="Arial"/>
                <a:ea typeface="微软雅黑"/>
              </a:rPr>
              <a:t>未知</a:t>
            </a:r>
            <a:r>
              <a:rPr lang="zh-CN" sz="2400" b="1">
                <a:solidFill>
                  <a:srgbClr val="3A3A3A"/>
                </a:solidFill>
                <a:latin typeface="Arial"/>
                <a:ea typeface="微软雅黑"/>
              </a:rPr>
              <a:t>混合物成分鉴定样例</a:t>
            </a:r>
          </a:p>
        </p:txBody>
      </p:sp>
      <p:grpSp>
        <p:nvGrpSpPr>
          <p:cNvPr id="41993" name="组合 36"/>
          <p:cNvGrpSpPr/>
          <p:nvPr/>
        </p:nvGrpSpPr>
        <p:grpSpPr>
          <a:xfrm>
            <a:off x="314325" y="277813"/>
            <a:ext cx="468313" cy="468312"/>
            <a:chOff x="1928879" y="1944350"/>
            <a:chExt cx="1129689" cy="1129689"/>
          </a:xfrm>
        </p:grpSpPr>
        <p:sp>
          <p:nvSpPr>
            <p:cNvPr id="41" name="椭圆 40"/>
            <p:cNvSpPr/>
            <p:nvPr/>
          </p:nvSpPr>
          <p:spPr>
            <a:xfrm>
              <a:off x="1928879" y="1944350"/>
              <a:ext cx="1129689" cy="1129689"/>
            </a:xfrm>
            <a:prstGeom prst="ellipse">
              <a:avLst/>
            </a:prstGeom>
            <a:solidFill>
              <a:schemeClr val="accent6">
                <a:lumMod val="75000"/>
              </a:schemeClr>
            </a:solidFill>
            <a:ln w="12700">
              <a:solidFill>
                <a:schemeClr val="accent6">
                  <a:lumMod val="75000"/>
                </a:schemeClr>
              </a:solidFill>
              <a:prstDash val="solid"/>
              <a:miter/>
            </a:ln>
          </p:spPr>
          <p:txBody>
            <a:bodyPr anchor="ctr"/>
            <a:lstStyle/>
            <a:p>
              <a:pPr algn="ctr">
                <a:spcBef>
                  <a:spcPts val="0"/>
                </a:spcBef>
                <a:spcAft>
                  <a:spcPts val="0"/>
                </a:spcAft>
                <a:defRPr>
                  <a:solidFill>
                    <a:schemeClr val="lt1"/>
                  </a:solidFill>
                </a:defRPr>
              </a:pPr>
              <a:endParaRPr lang="zh-CN" sz="1350">
                <a:solidFill>
                  <a:srgbClr val="000000"/>
                </a:solidFill>
              </a:endParaRPr>
            </a:p>
          </p:txBody>
        </p:sp>
        <p:sp>
          <p:nvSpPr>
            <p:cNvPr id="46" name="Freeform 18"/>
            <p:cNvSpPr/>
            <p:nvPr/>
          </p:nvSpPr>
          <p:spPr>
            <a:xfrm>
              <a:off x="2154818" y="2105187"/>
              <a:ext cx="658665" cy="792697"/>
            </a:xfrm>
            <a:custGeom>
              <a:rect l="0" t="0" r="r" b="b"/>
              <a:pathLst>
                <a:path w="658665" h="792697">
                  <a:moveTo>
                    <a:pt x="658665" y="763766"/>
                  </a:moveTo>
                  <a:cubicBezTo>
                    <a:pt x="658665" y="779678"/>
                    <a:pt x="645665" y="792697"/>
                    <a:pt x="629776" y="792697"/>
                  </a:cubicBezTo>
                  <a:cubicBezTo>
                    <a:pt x="121333" y="792697"/>
                    <a:pt x="121333" y="792697"/>
                    <a:pt x="121333" y="792697"/>
                  </a:cubicBezTo>
                  <a:cubicBezTo>
                    <a:pt x="54889" y="792697"/>
                    <a:pt x="0" y="737729"/>
                    <a:pt x="0" y="671189"/>
                  </a:cubicBezTo>
                  <a:cubicBezTo>
                    <a:pt x="0" y="603202"/>
                    <a:pt x="54889" y="549680"/>
                    <a:pt x="121333" y="549680"/>
                  </a:cubicBezTo>
                  <a:cubicBezTo>
                    <a:pt x="629776" y="549680"/>
                    <a:pt x="629776" y="549680"/>
                    <a:pt x="629776" y="549680"/>
                  </a:cubicBezTo>
                  <a:cubicBezTo>
                    <a:pt x="645665" y="549680"/>
                    <a:pt x="658665" y="562699"/>
                    <a:pt x="658665" y="577164"/>
                  </a:cubicBezTo>
                  <a:cubicBezTo>
                    <a:pt x="658665" y="593076"/>
                    <a:pt x="645665" y="606095"/>
                    <a:pt x="629776" y="606095"/>
                  </a:cubicBezTo>
                  <a:cubicBezTo>
                    <a:pt x="130000" y="606095"/>
                    <a:pt x="130000" y="606095"/>
                    <a:pt x="130000" y="606095"/>
                  </a:cubicBezTo>
                  <a:cubicBezTo>
                    <a:pt x="93889" y="606095"/>
                    <a:pt x="65000" y="635026"/>
                    <a:pt x="65000" y="671189"/>
                  </a:cubicBezTo>
                  <a:cubicBezTo>
                    <a:pt x="65000" y="705905"/>
                    <a:pt x="93889" y="736282"/>
                    <a:pt x="130000" y="736282"/>
                  </a:cubicBezTo>
                  <a:cubicBezTo>
                    <a:pt x="629776" y="736282"/>
                    <a:pt x="629776" y="736282"/>
                    <a:pt x="629776" y="736282"/>
                  </a:cubicBezTo>
                  <a:cubicBezTo>
                    <a:pt x="645665" y="736282"/>
                    <a:pt x="658665" y="749301"/>
                    <a:pt x="658665" y="763766"/>
                  </a:cubicBezTo>
                  <a:close/>
                  <a:moveTo>
                    <a:pt x="339444" y="112829"/>
                  </a:moveTo>
                  <a:cubicBezTo>
                    <a:pt x="398666" y="112829"/>
                    <a:pt x="446332" y="65094"/>
                    <a:pt x="446332" y="8679"/>
                  </a:cubicBezTo>
                  <a:cubicBezTo>
                    <a:pt x="446332" y="5786"/>
                    <a:pt x="446332" y="2893"/>
                    <a:pt x="446332" y="0"/>
                  </a:cubicBezTo>
                  <a:cubicBezTo>
                    <a:pt x="443443" y="0"/>
                    <a:pt x="440554" y="0"/>
                    <a:pt x="437666" y="0"/>
                  </a:cubicBezTo>
                  <a:cubicBezTo>
                    <a:pt x="378443" y="0"/>
                    <a:pt x="329333" y="46289"/>
                    <a:pt x="329333" y="104150"/>
                  </a:cubicBezTo>
                  <a:cubicBezTo>
                    <a:pt x="329333" y="107043"/>
                    <a:pt x="329333" y="109936"/>
                    <a:pt x="330777" y="111383"/>
                  </a:cubicBezTo>
                  <a:cubicBezTo>
                    <a:pt x="333666" y="112829"/>
                    <a:pt x="336555" y="112829"/>
                    <a:pt x="339444" y="112829"/>
                  </a:cubicBezTo>
                  <a:close/>
                  <a:moveTo>
                    <a:pt x="537332" y="198174"/>
                  </a:moveTo>
                  <a:cubicBezTo>
                    <a:pt x="515665" y="147546"/>
                    <a:pt x="463665" y="122955"/>
                    <a:pt x="426110" y="122955"/>
                  </a:cubicBezTo>
                  <a:cubicBezTo>
                    <a:pt x="379888" y="122955"/>
                    <a:pt x="371221" y="141760"/>
                    <a:pt x="335110" y="141760"/>
                  </a:cubicBezTo>
                  <a:cubicBezTo>
                    <a:pt x="300444" y="141760"/>
                    <a:pt x="291777" y="122955"/>
                    <a:pt x="245555" y="122955"/>
                  </a:cubicBezTo>
                  <a:cubicBezTo>
                    <a:pt x="206555" y="122955"/>
                    <a:pt x="156000" y="147546"/>
                    <a:pt x="134333" y="198174"/>
                  </a:cubicBezTo>
                  <a:cubicBezTo>
                    <a:pt x="89555" y="299431"/>
                    <a:pt x="164666" y="493266"/>
                    <a:pt x="252777" y="493266"/>
                  </a:cubicBezTo>
                  <a:cubicBezTo>
                    <a:pt x="287444" y="493266"/>
                    <a:pt x="303333" y="474461"/>
                    <a:pt x="335110" y="474461"/>
                  </a:cubicBezTo>
                  <a:cubicBezTo>
                    <a:pt x="368332" y="474461"/>
                    <a:pt x="382777" y="493266"/>
                    <a:pt x="418888" y="493266"/>
                  </a:cubicBezTo>
                  <a:cubicBezTo>
                    <a:pt x="506999" y="493266"/>
                    <a:pt x="582110" y="299431"/>
                    <a:pt x="537332" y="198174"/>
                  </a:cubicBezTo>
                  <a:close/>
                  <a:moveTo>
                    <a:pt x="248444" y="182262"/>
                  </a:moveTo>
                  <a:cubicBezTo>
                    <a:pt x="245555" y="182262"/>
                    <a:pt x="244110" y="182262"/>
                    <a:pt x="242666" y="182262"/>
                  </a:cubicBezTo>
                  <a:cubicBezTo>
                    <a:pt x="222444" y="182262"/>
                    <a:pt x="190666" y="199621"/>
                    <a:pt x="184888" y="232891"/>
                  </a:cubicBezTo>
                  <a:cubicBezTo>
                    <a:pt x="183444" y="238677"/>
                    <a:pt x="177666" y="244463"/>
                    <a:pt x="171888" y="244463"/>
                  </a:cubicBezTo>
                  <a:cubicBezTo>
                    <a:pt x="170444" y="244463"/>
                    <a:pt x="170444" y="244463"/>
                    <a:pt x="170444" y="244463"/>
                  </a:cubicBezTo>
                  <a:cubicBezTo>
                    <a:pt x="170444" y="244463"/>
                    <a:pt x="169000" y="244463"/>
                    <a:pt x="167555" y="243017"/>
                  </a:cubicBezTo>
                  <a:cubicBezTo>
                    <a:pt x="160333" y="241570"/>
                    <a:pt x="156000" y="234337"/>
                    <a:pt x="157444" y="227105"/>
                  </a:cubicBezTo>
                  <a:cubicBezTo>
                    <a:pt x="166111" y="180816"/>
                    <a:pt x="207999" y="153332"/>
                    <a:pt x="242666" y="153332"/>
                  </a:cubicBezTo>
                  <a:cubicBezTo>
                    <a:pt x="245555" y="153332"/>
                    <a:pt x="246999" y="153332"/>
                    <a:pt x="249888" y="153332"/>
                  </a:cubicBezTo>
                  <a:cubicBezTo>
                    <a:pt x="257110" y="154778"/>
                    <a:pt x="262888" y="162011"/>
                    <a:pt x="261444" y="169244"/>
                  </a:cubicBezTo>
                  <a:cubicBezTo>
                    <a:pt x="261444" y="176476"/>
                    <a:pt x="255666" y="182262"/>
                    <a:pt x="248444" y="182262"/>
                  </a:cubicBezTo>
                  <a:close/>
                </a:path>
              </a:pathLst>
            </a:custGeom>
            <a:solidFill>
              <a:schemeClr val="bg1"/>
            </a:solidFill>
            <a:ln>
              <a:noFill/>
            </a:ln>
          </p:spPr>
          <p:txBody>
            <a:bodyPr/>
            <a:lstStyle/>
            <a:p>
              <a:pPr>
                <a:spcBef>
                  <a:spcPts val="0"/>
                </a:spcBef>
                <a:spcAft>
                  <a:spcPts val="0"/>
                </a:spcAft>
              </a:pPr>
              <a:endParaRPr lang="zh-CN" sz="1350">
                <a:latin typeface="Arial"/>
                <a:ea typeface="微软雅黑"/>
              </a:endParaRPr>
            </a:p>
          </p:txBody>
        </p:sp>
      </p:grpSp>
      <p:sp>
        <p:nvSpPr>
          <p:cNvPr id="7" name="文本框 6"/>
          <p:cNvSpPr txBox="1"/>
          <p:nvPr/>
        </p:nvSpPr>
        <p:spPr>
          <a:xfrm>
            <a:off x="6420897" y="1052825"/>
            <a:ext cx="2592474" cy="1015663"/>
          </a:xfrm>
          <a:prstGeom prst="rect">
            <a:avLst/>
          </a:prstGeom>
          <a:noFill/>
        </p:spPr>
        <p:txBody>
          <a:bodyPr wrap="square"/>
          <a:lstStyle>
            <a:lvl1pPr lvl="0" algn="l" defTabSz="685800">
              <a:spcBef>
                <a:spcPct val="0"/>
              </a:spcBef>
              <a:spcAft>
                <a:spcPct val="0"/>
              </a:spcAft>
              <a:defRPr sz="1300" kern="1200">
                <a:solidFill>
                  <a:schemeClr val="tx1"/>
                </a:solidFill>
                <a:latin typeface="Arial"/>
                <a:ea typeface="微软雅黑"/>
              </a:defRPr>
            </a:lvl1pPr>
            <a:lvl2pPr marL="342900" lvl="1" indent="114300" algn="l" defTabSz="685800">
              <a:spcBef>
                <a:spcPct val="0"/>
              </a:spcBef>
              <a:spcAft>
                <a:spcPct val="0"/>
              </a:spcAft>
              <a:defRPr sz="1300" kern="1200">
                <a:solidFill>
                  <a:schemeClr val="tx1"/>
                </a:solidFill>
                <a:latin typeface="Arial"/>
                <a:ea typeface="微软雅黑"/>
              </a:defRPr>
            </a:lvl2pPr>
            <a:lvl3pPr marL="685800" lvl="2" indent="228600" algn="l" defTabSz="685800">
              <a:spcBef>
                <a:spcPct val="0"/>
              </a:spcBef>
              <a:spcAft>
                <a:spcPct val="0"/>
              </a:spcAft>
              <a:defRPr sz="1300" kern="1200">
                <a:solidFill>
                  <a:schemeClr val="tx1"/>
                </a:solidFill>
                <a:latin typeface="Arial"/>
                <a:ea typeface="微软雅黑"/>
              </a:defRPr>
            </a:lvl3pPr>
            <a:lvl4pPr marL="1028700" lvl="3" indent="342900" algn="l" defTabSz="685800">
              <a:spcBef>
                <a:spcPct val="0"/>
              </a:spcBef>
              <a:spcAft>
                <a:spcPct val="0"/>
              </a:spcAft>
              <a:defRPr sz="1300" kern="1200">
                <a:solidFill>
                  <a:schemeClr val="tx1"/>
                </a:solidFill>
                <a:latin typeface="Arial"/>
                <a:ea typeface="微软雅黑"/>
              </a:defRPr>
            </a:lvl4pPr>
            <a:lvl5pPr marL="1371600" lvl="4" indent="457200" algn="l" defTabSz="685800">
              <a:spcBef>
                <a:spcPct val="0"/>
              </a:spcBef>
              <a:spcAft>
                <a:spcPct val="0"/>
              </a:spcAft>
              <a:defRPr sz="1300" kern="1200">
                <a:solidFill>
                  <a:schemeClr val="tx1"/>
                </a:solidFill>
                <a:latin typeface="Arial"/>
                <a:ea typeface="微软雅黑"/>
              </a:defRPr>
            </a:lvl5pPr>
            <a:lvl6pPr marL="2286000" lvl="5" algn="l" defTabSz="914400">
              <a:defRPr sz="1300" kern="1200">
                <a:solidFill>
                  <a:schemeClr val="tx1"/>
                </a:solidFill>
                <a:latin typeface="Arial"/>
                <a:ea typeface="微软雅黑"/>
              </a:defRPr>
            </a:lvl6pPr>
            <a:lvl7pPr marL="2743200" lvl="6" algn="l" defTabSz="914400">
              <a:defRPr sz="1300" kern="1200">
                <a:solidFill>
                  <a:schemeClr val="tx1"/>
                </a:solidFill>
                <a:latin typeface="Arial"/>
                <a:ea typeface="微软雅黑"/>
              </a:defRPr>
            </a:lvl7pPr>
            <a:lvl8pPr marL="3200400" lvl="7" algn="l" defTabSz="914400">
              <a:defRPr sz="1300" kern="1200">
                <a:solidFill>
                  <a:schemeClr val="tx1"/>
                </a:solidFill>
                <a:latin typeface="Arial"/>
                <a:ea typeface="微软雅黑"/>
              </a:defRPr>
            </a:lvl8pPr>
            <a:lvl9pPr marL="3657600" lvl="8" algn="l" defTabSz="914400">
              <a:defRPr sz="1300" kern="1200">
                <a:solidFill>
                  <a:schemeClr val="tx1"/>
                </a:solidFill>
                <a:latin typeface="Arial"/>
                <a:ea typeface="微软雅黑"/>
              </a:defRPr>
            </a:lvl9pPr>
          </a:lstStyle>
          <a:p>
            <a:pPr/>
            <a:endParaRPr lang="zh-CN" sz="2000">
              <a:solidFill>
                <a:srgbClr val="FF0000"/>
              </a:solidFill>
            </a:endParaRPr>
          </a:p>
          <a:p>
            <a:pPr/>
            <a:endParaRPr lang="zh-CN" sz="2000"/>
          </a:p>
        </p:txBody>
      </p:sp>
      <p:sp>
        <p:nvSpPr>
          <p:cNvPr id="41994" name=""/>
          <p:cNvSpPr txBox="1"/>
          <p:nvPr/>
        </p:nvSpPr>
        <p:spPr>
          <a:xfrm rot="0" flipH="0" flipV="0">
            <a:off x="415523" y="922819"/>
            <a:ext cx="2272135" cy="3912682"/>
          </a:xfrm>
          <a:prstGeom prst="rect">
            <a:avLst/>
          </a:prstGeom>
        </p:spPr>
        <p:txBody>
          <a:bodyPr/>
          <a:lstStyle>
            <a:lvl1pPr lvl="0" algn="l" defTabSz="685800">
              <a:spcBef>
                <a:spcPct val="0"/>
              </a:spcBef>
              <a:spcAft>
                <a:spcPct val="0"/>
              </a:spcAft>
              <a:defRPr sz="1300" kern="1200">
                <a:solidFill>
                  <a:schemeClr val="tx1"/>
                </a:solidFill>
                <a:latin typeface="Arial"/>
                <a:ea typeface="微软雅黑"/>
              </a:defRPr>
            </a:lvl1pPr>
            <a:lvl2pPr marL="342900" lvl="1" indent="114300" algn="l" defTabSz="685800">
              <a:spcBef>
                <a:spcPct val="0"/>
              </a:spcBef>
              <a:spcAft>
                <a:spcPct val="0"/>
              </a:spcAft>
              <a:defRPr sz="1300" kern="1200">
                <a:solidFill>
                  <a:schemeClr val="tx1"/>
                </a:solidFill>
                <a:latin typeface="Arial"/>
                <a:ea typeface="微软雅黑"/>
              </a:defRPr>
            </a:lvl2pPr>
            <a:lvl3pPr marL="685800" lvl="2" indent="228600" algn="l" defTabSz="685800">
              <a:spcBef>
                <a:spcPct val="0"/>
              </a:spcBef>
              <a:spcAft>
                <a:spcPct val="0"/>
              </a:spcAft>
              <a:defRPr sz="1300" kern="1200">
                <a:solidFill>
                  <a:schemeClr val="tx1"/>
                </a:solidFill>
                <a:latin typeface="Arial"/>
                <a:ea typeface="微软雅黑"/>
              </a:defRPr>
            </a:lvl3pPr>
            <a:lvl4pPr marL="1028700" lvl="3" indent="342900" algn="l" defTabSz="685800">
              <a:spcBef>
                <a:spcPct val="0"/>
              </a:spcBef>
              <a:spcAft>
                <a:spcPct val="0"/>
              </a:spcAft>
              <a:defRPr sz="1300" kern="1200">
                <a:solidFill>
                  <a:schemeClr val="tx1"/>
                </a:solidFill>
                <a:latin typeface="Arial"/>
                <a:ea typeface="微软雅黑"/>
              </a:defRPr>
            </a:lvl4pPr>
            <a:lvl5pPr marL="1371600" lvl="4" indent="457200" algn="l" defTabSz="685800">
              <a:spcBef>
                <a:spcPct val="0"/>
              </a:spcBef>
              <a:spcAft>
                <a:spcPct val="0"/>
              </a:spcAft>
              <a:defRPr sz="1300" kern="1200">
                <a:solidFill>
                  <a:schemeClr val="tx1"/>
                </a:solidFill>
                <a:latin typeface="Arial"/>
                <a:ea typeface="微软雅黑"/>
              </a:defRPr>
            </a:lvl5pPr>
            <a:lvl6pPr marL="2286000" lvl="5" algn="l" defTabSz="914400">
              <a:defRPr sz="1300" kern="1200">
                <a:solidFill>
                  <a:schemeClr val="tx1"/>
                </a:solidFill>
                <a:latin typeface="Arial"/>
                <a:ea typeface="微软雅黑"/>
              </a:defRPr>
            </a:lvl6pPr>
            <a:lvl7pPr marL="2743200" lvl="6" algn="l" defTabSz="914400">
              <a:defRPr sz="1300" kern="1200">
                <a:solidFill>
                  <a:schemeClr val="tx1"/>
                </a:solidFill>
                <a:latin typeface="Arial"/>
                <a:ea typeface="微软雅黑"/>
              </a:defRPr>
            </a:lvl7pPr>
            <a:lvl8pPr marL="3200400" lvl="7" algn="l" defTabSz="914400">
              <a:defRPr sz="1300" kern="1200">
                <a:solidFill>
                  <a:schemeClr val="tx1"/>
                </a:solidFill>
                <a:latin typeface="Arial"/>
                <a:ea typeface="微软雅黑"/>
              </a:defRPr>
            </a:lvl8pPr>
            <a:lvl9pPr marL="3657600" lvl="8" algn="l" defTabSz="914400">
              <a:defRPr sz="1300" kern="1200">
                <a:solidFill>
                  <a:schemeClr val="tx1"/>
                </a:solidFill>
                <a:latin typeface="Arial"/>
                <a:ea typeface="微软雅黑"/>
              </a:defRPr>
            </a:lvl9pPr>
          </a:lstStyle>
          <a:p>
            <a:pPr/>
            <a:r>
              <a:rPr lang="zh-CN" sz="2000"/>
              <a:t>右图是未知混合物1 的可能成分图，这里说明了该混合物的成分一定在这三个试剂中。</a:t>
            </a:r>
          </a:p>
          <a:p>
            <a:pPr/>
            <a:endParaRPr lang="zh-CN" sz="2000"/>
          </a:p>
          <a:p>
            <a:pPr/>
            <a:r>
              <a:rPr lang="zh-CN" sz="2000"/>
              <a:t>所以我们接下来只需要对这三种试剂再进行下一步的判断即可。</a:t>
            </a:r>
          </a:p>
        </p:txBody>
      </p:sp>
      <p:pic>
        <p:nvPicPr>
          <p:cNvPr id="41995" name=""/>
          <p:cNvPicPr/>
          <p:nvPr/>
        </p:nvPicPr>
        <p:blipFill>
          <a:blip r:embed="rId2"/>
          <a:stretch/>
        </p:blipFill>
        <p:spPr>
          <a:xfrm rot="0" flipH="0" flipV="0">
            <a:off x="3265981" y="938996"/>
            <a:ext cx="5585475" cy="4040402"/>
          </a:xfrm>
          <a:prstGeom prst="rect">
            <a:avLst/>
          </a:prstGeom>
        </p:spPr>
      </p:pic>
    </p:spTree>
  </p:cSld>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2F2F2"/>
        </a:solidFill>
      </p:bgPr>
    </p:bg>
    <p:spTree>
      <p:nvGrpSpPr>
        <p:cNvPr id="1" name=""/>
        <p:cNvGrpSpPr/>
        <p:nvPr/>
      </p:nvGrpSpPr>
      <p:grpSpPr>
        <a:xfrm>
          <a:off x="0" y="0"/>
          <a:ext cx="0" cy="0"/>
          <a:chOff x="0" y="0"/>
          <a:chExt cx="0" cy="0"/>
        </a:xfrm>
      </p:grpSpPr>
      <p:grpSp>
        <p:nvGrpSpPr>
          <p:cNvPr id="6" name="组合 5"/>
          <p:cNvGrpSpPr/>
          <p:nvPr/>
        </p:nvGrpSpPr>
        <p:grpSpPr>
          <a:xfrm>
            <a:off x="2867025" y="2019300"/>
            <a:ext cx="4348163" cy="939800"/>
            <a:chOff x="2866757" y="2019402"/>
            <a:chExt cx="4348365" cy="939618"/>
          </a:xfrm>
        </p:grpSpPr>
        <p:sp>
          <p:nvSpPr>
            <p:cNvPr id="3" name="文本框 2"/>
            <p:cNvSpPr txBox="1"/>
            <p:nvPr/>
          </p:nvSpPr>
          <p:spPr>
            <a:xfrm>
              <a:off x="2866757" y="2251132"/>
              <a:ext cx="4348365" cy="707888"/>
            </a:xfrm>
            <a:prstGeom prst="rect">
              <a:avLst/>
            </a:prstGeom>
            <a:noFill/>
          </p:spPr>
          <p:txBody>
            <a:bodyPr/>
            <a:lstStyle/>
            <a:p>
              <a:pPr algn="ctr">
                <a:spcBef>
                  <a:spcPts val="0"/>
                </a:spcBef>
                <a:spcAft>
                  <a:spcPts val="0"/>
                </a:spcAft>
              </a:pPr>
              <a:r>
                <a:rPr lang="zh-CN" sz="4000" b="1">
                  <a:solidFill>
                    <a:srgbClr val="262626"/>
                  </a:solidFill>
                  <a:latin typeface="Arial"/>
                  <a:ea typeface="微软雅黑"/>
                </a:rPr>
                <a:t>定性</a:t>
              </a:r>
              <a:r>
                <a:rPr lang="zh-CN" sz="4000" b="1">
                  <a:solidFill>
                    <a:srgbClr val="262626"/>
                  </a:solidFill>
                  <a:latin typeface="Arial"/>
                  <a:ea typeface="微软雅黑"/>
                </a:rPr>
                <a:t>分析</a:t>
              </a:r>
            </a:p>
          </p:txBody>
        </p:sp>
        <p:sp>
          <p:nvSpPr>
            <p:cNvPr id="44039" name="文本框 4"/>
            <p:cNvSpPr txBox="1"/>
            <p:nvPr/>
          </p:nvSpPr>
          <p:spPr>
            <a:xfrm>
              <a:off x="3229671" y="2019402"/>
              <a:ext cx="1331264" cy="307777"/>
            </a:xfrm>
            <a:prstGeom prst="rect">
              <a:avLst/>
            </a:prstGeom>
            <a:noFill/>
            <a:ln>
              <a:noFill/>
            </a:ln>
          </p:spPr>
          <p:txBody>
            <a:bodyPr>
              <a:spAutoFit/>
            </a:bodyPr>
            <a:lstStyle>
              <a:lvl1pPr lvl="0">
                <a:defRPr sz="1300">
                  <a:solidFill>
                    <a:schemeClr val="tx1"/>
                  </a:solidFill>
                  <a:latin typeface="Arial"/>
                  <a:ea typeface="微软雅黑"/>
                </a:defRPr>
              </a:lvl1pPr>
              <a:lvl2pPr marL="742950" lvl="1" indent="-285750">
                <a:defRPr sz="1300">
                  <a:solidFill>
                    <a:schemeClr val="tx1"/>
                  </a:solidFill>
                  <a:latin typeface="Arial"/>
                  <a:ea typeface="微软雅黑"/>
                </a:defRPr>
              </a:lvl2pPr>
              <a:lvl3pPr marL="1143000" lvl="2" indent="-228600">
                <a:defRPr sz="1300">
                  <a:solidFill>
                    <a:schemeClr val="tx1"/>
                  </a:solidFill>
                  <a:latin typeface="Arial"/>
                  <a:ea typeface="微软雅黑"/>
                </a:defRPr>
              </a:lvl3pPr>
              <a:lvl4pPr marL="1600200" lvl="3" indent="-228600">
                <a:defRPr sz="1300">
                  <a:solidFill>
                    <a:schemeClr val="tx1"/>
                  </a:solidFill>
                  <a:latin typeface="Arial"/>
                  <a:ea typeface="微软雅黑"/>
                </a:defRPr>
              </a:lvl4pPr>
              <a:lvl5pPr marL="2057400" lvl="4" indent="-228600">
                <a:defRPr sz="1300">
                  <a:solidFill>
                    <a:schemeClr val="tx1"/>
                  </a:solidFill>
                  <a:latin typeface="Arial"/>
                  <a:ea typeface="微软雅黑"/>
                </a:defRPr>
              </a:lvl5pPr>
              <a:lvl6pPr marL="2514600" lvl="5" indent="-228600" defTabSz="685800">
                <a:spcBef>
                  <a:spcPct val="0"/>
                </a:spcBef>
                <a:spcAft>
                  <a:spcPct val="0"/>
                </a:spcAft>
                <a:defRPr sz="1300">
                  <a:solidFill>
                    <a:schemeClr val="tx1"/>
                  </a:solidFill>
                  <a:latin typeface="Arial"/>
                  <a:ea typeface="微软雅黑"/>
                </a:defRPr>
              </a:lvl6pPr>
              <a:lvl7pPr marL="2971800" lvl="6" indent="-228600" defTabSz="685800">
                <a:spcBef>
                  <a:spcPct val="0"/>
                </a:spcBef>
                <a:spcAft>
                  <a:spcPct val="0"/>
                </a:spcAft>
                <a:defRPr sz="1300">
                  <a:solidFill>
                    <a:schemeClr val="tx1"/>
                  </a:solidFill>
                  <a:latin typeface="Arial"/>
                  <a:ea typeface="微软雅黑"/>
                </a:defRPr>
              </a:lvl7pPr>
              <a:lvl8pPr marL="3429000" lvl="7" indent="-228600" defTabSz="685800">
                <a:spcBef>
                  <a:spcPct val="0"/>
                </a:spcBef>
                <a:spcAft>
                  <a:spcPct val="0"/>
                </a:spcAft>
                <a:defRPr sz="1300">
                  <a:solidFill>
                    <a:schemeClr val="tx1"/>
                  </a:solidFill>
                  <a:latin typeface="Arial"/>
                  <a:ea typeface="微软雅黑"/>
                </a:defRPr>
              </a:lvl8pPr>
              <a:lvl9pPr marL="3886200" lvl="8" indent="-228600" defTabSz="685800">
                <a:spcBef>
                  <a:spcPct val="0"/>
                </a:spcBef>
                <a:spcAft>
                  <a:spcPct val="0"/>
                </a:spcAft>
                <a:defRPr sz="1300">
                  <a:solidFill>
                    <a:schemeClr val="tx1"/>
                  </a:solidFill>
                  <a:latin typeface="Arial"/>
                  <a:ea typeface="微软雅黑"/>
                </a:defRPr>
              </a:lvl9pPr>
            </a:lstStyle>
            <a:p>
              <a:r>
                <a:rPr lang="en-US" sz="1400"/>
                <a:t>PART FOUR</a:t>
              </a:r>
              <a:endParaRPr lang="zh-CN" sz="1400"/>
            </a:p>
          </p:txBody>
        </p:sp>
      </p:grpSp>
      <p:grpSp>
        <p:nvGrpSpPr>
          <p:cNvPr id="4" name="组合 3"/>
          <p:cNvGrpSpPr/>
          <p:nvPr/>
        </p:nvGrpSpPr>
        <p:grpSpPr>
          <a:xfrm>
            <a:off x="1928813" y="1944688"/>
            <a:ext cx="1130300" cy="1128712"/>
            <a:chOff x="1928879" y="1944350"/>
            <a:chExt cx="1129689" cy="1129689"/>
          </a:xfrm>
        </p:grpSpPr>
        <p:sp>
          <p:nvSpPr>
            <p:cNvPr id="2" name="椭圆 1"/>
            <p:cNvSpPr/>
            <p:nvPr/>
          </p:nvSpPr>
          <p:spPr>
            <a:xfrm>
              <a:off x="1928879" y="1944350"/>
              <a:ext cx="1129689" cy="1129689"/>
            </a:xfrm>
            <a:prstGeom prst="ellipse">
              <a:avLst/>
            </a:prstGeom>
            <a:solidFill>
              <a:schemeClr val="accent6">
                <a:lumMod val="75000"/>
              </a:schemeClr>
            </a:solidFill>
            <a:ln w="12700">
              <a:solidFill>
                <a:schemeClr val="accent6">
                  <a:lumMod val="75000"/>
                </a:schemeClr>
              </a:solidFill>
              <a:prstDash val="solid"/>
              <a:miter/>
            </a:ln>
          </p:spPr>
          <p:txBody>
            <a:bodyPr anchor="ctr"/>
            <a:lstStyle/>
            <a:p>
              <a:pPr algn="ctr">
                <a:spcBef>
                  <a:spcPts val="0"/>
                </a:spcBef>
                <a:spcAft>
                  <a:spcPts val="0"/>
                </a:spcAft>
                <a:defRPr>
                  <a:solidFill>
                    <a:schemeClr val="lt1"/>
                  </a:solidFill>
                </a:defRPr>
              </a:pPr>
              <a:endParaRPr lang="zh-CN" sz="1350">
                <a:solidFill>
                  <a:srgbClr val="000000"/>
                </a:solidFill>
              </a:endParaRPr>
            </a:p>
          </p:txBody>
        </p:sp>
        <p:grpSp>
          <p:nvGrpSpPr>
            <p:cNvPr id="7" name="组合 6"/>
            <p:cNvGrpSpPr/>
            <p:nvPr/>
          </p:nvGrpSpPr>
          <p:grpSpPr>
            <a:xfrm>
              <a:off x="2119073" y="2251134"/>
              <a:ext cx="749300" cy="509588"/>
              <a:chOff x="3897313" y="2016126"/>
              <a:chExt cx="749300" cy="509588"/>
            </a:xfrm>
            <a:solidFill>
              <a:schemeClr val="bg1"/>
            </a:solidFill>
          </p:grpSpPr>
          <p:sp>
            <p:nvSpPr>
              <p:cNvPr id="8" name="Freeform 8"/>
              <p:cNvSpPr/>
              <p:nvPr/>
            </p:nvSpPr>
            <p:spPr>
              <a:xfrm>
                <a:off x="3897313" y="2016126"/>
                <a:ext cx="749300" cy="509588"/>
              </a:xfrm>
              <a:custGeom>
                <a:rect l="0" t="0" r="r" b="b"/>
                <a:pathLst>
                  <a:path w="749300" h="509588">
                    <a:moveTo>
                      <a:pt x="744550" y="52265"/>
                    </a:moveTo>
                    <a:cubicBezTo>
                      <a:pt x="704176" y="19006"/>
                      <a:pt x="634114" y="0"/>
                      <a:pt x="556928" y="0"/>
                    </a:cubicBezTo>
                    <a:cubicBezTo>
                      <a:pt x="483304" y="0"/>
                      <a:pt x="415618" y="17818"/>
                      <a:pt x="374056" y="48702"/>
                    </a:cubicBezTo>
                    <a:cubicBezTo>
                      <a:pt x="341994" y="17818"/>
                      <a:pt x="277870" y="0"/>
                      <a:pt x="199497" y="0"/>
                    </a:cubicBezTo>
                    <a:cubicBezTo>
                      <a:pt x="118748" y="0"/>
                      <a:pt x="43937" y="20193"/>
                      <a:pt x="3562" y="52265"/>
                    </a:cubicBezTo>
                    <a:cubicBezTo>
                      <a:pt x="1187" y="54641"/>
                      <a:pt x="0" y="58205"/>
                      <a:pt x="0" y="61768"/>
                    </a:cubicBezTo>
                    <a:cubicBezTo>
                      <a:pt x="0" y="489395"/>
                      <a:pt x="0" y="489395"/>
                      <a:pt x="0" y="489395"/>
                    </a:cubicBezTo>
                    <a:cubicBezTo>
                      <a:pt x="0" y="497709"/>
                      <a:pt x="10687" y="509588"/>
                      <a:pt x="27312" y="509588"/>
                    </a:cubicBezTo>
                    <a:cubicBezTo>
                      <a:pt x="371681" y="509588"/>
                      <a:pt x="371681" y="509588"/>
                      <a:pt x="371681" y="509588"/>
                    </a:cubicBezTo>
                    <a:cubicBezTo>
                      <a:pt x="372869" y="509588"/>
                      <a:pt x="721988" y="509588"/>
                      <a:pt x="721988" y="509588"/>
                    </a:cubicBezTo>
                    <a:cubicBezTo>
                      <a:pt x="733863" y="509588"/>
                      <a:pt x="749300" y="503649"/>
                      <a:pt x="749300" y="490582"/>
                    </a:cubicBezTo>
                    <a:cubicBezTo>
                      <a:pt x="749300" y="61768"/>
                      <a:pt x="749300" y="61768"/>
                      <a:pt x="749300" y="61768"/>
                    </a:cubicBezTo>
                    <a:cubicBezTo>
                      <a:pt x="749300" y="58205"/>
                      <a:pt x="748113" y="54641"/>
                      <a:pt x="744550" y="52265"/>
                    </a:cubicBezTo>
                    <a:close/>
                    <a:moveTo>
                      <a:pt x="360994" y="71271"/>
                    </a:moveTo>
                    <a:cubicBezTo>
                      <a:pt x="360994" y="78398"/>
                      <a:pt x="360994" y="466825"/>
                      <a:pt x="360994" y="466825"/>
                    </a:cubicBezTo>
                    <a:cubicBezTo>
                      <a:pt x="326557" y="438317"/>
                      <a:pt x="269558" y="421687"/>
                      <a:pt x="198309" y="421687"/>
                    </a:cubicBezTo>
                    <a:cubicBezTo>
                      <a:pt x="142498" y="421687"/>
                      <a:pt x="89061" y="432378"/>
                      <a:pt x="47499" y="451383"/>
                    </a:cubicBezTo>
                    <a:cubicBezTo>
                      <a:pt x="47499" y="54641"/>
                      <a:pt x="47499" y="54641"/>
                      <a:pt x="47499" y="54641"/>
                    </a:cubicBezTo>
                    <a:cubicBezTo>
                      <a:pt x="47499" y="54641"/>
                      <a:pt x="100936" y="24945"/>
                      <a:pt x="200684" y="24945"/>
                    </a:cubicBezTo>
                    <a:cubicBezTo>
                      <a:pt x="315870" y="24945"/>
                      <a:pt x="360994" y="68895"/>
                      <a:pt x="360994" y="71271"/>
                    </a:cubicBezTo>
                    <a:close/>
                    <a:moveTo>
                      <a:pt x="700613" y="53453"/>
                    </a:moveTo>
                    <a:cubicBezTo>
                      <a:pt x="700613" y="452571"/>
                      <a:pt x="700613" y="452571"/>
                      <a:pt x="700613" y="452571"/>
                    </a:cubicBezTo>
                    <a:cubicBezTo>
                      <a:pt x="657864" y="434753"/>
                      <a:pt x="599677" y="426438"/>
                      <a:pt x="548616" y="426438"/>
                    </a:cubicBezTo>
                    <a:cubicBezTo>
                      <a:pt x="476180" y="426438"/>
                      <a:pt x="417993" y="440693"/>
                      <a:pt x="383556" y="468013"/>
                    </a:cubicBezTo>
                    <a:cubicBezTo>
                      <a:pt x="383556" y="72459"/>
                      <a:pt x="383556" y="72459"/>
                      <a:pt x="383556" y="72459"/>
                    </a:cubicBezTo>
                    <a:cubicBezTo>
                      <a:pt x="383556" y="72459"/>
                      <a:pt x="436993" y="24945"/>
                      <a:pt x="556928" y="24945"/>
                    </a:cubicBezTo>
                    <a:cubicBezTo>
                      <a:pt x="649552" y="24945"/>
                      <a:pt x="700613" y="53453"/>
                      <a:pt x="700613" y="53453"/>
                    </a:cubicBezTo>
                    <a:close/>
                  </a:path>
                </a:pathLst>
              </a:custGeom>
              <a:grpFill/>
              <a:ln>
                <a:noFill/>
              </a:ln>
            </p:spPr>
            <p:txBody>
              <a:bodyPr/>
              <a:lstStyle/>
              <a:p>
                <a:pPr>
                  <a:spcBef>
                    <a:spcPts val="0"/>
                  </a:spcBef>
                  <a:spcAft>
                    <a:spcPts val="0"/>
                  </a:spcAft>
                </a:pPr>
                <a:endParaRPr lang="zh-CN" sz="1350">
                  <a:latin typeface="Arial"/>
                  <a:ea typeface="微软雅黑"/>
                </a:endParaRPr>
              </a:p>
            </p:txBody>
          </p:sp>
          <p:sp>
            <p:nvSpPr>
              <p:cNvPr id="10" name="Freeform 24"/>
              <p:cNvSpPr/>
              <p:nvPr/>
            </p:nvSpPr>
            <p:spPr>
              <a:xfrm>
                <a:off x="3992563" y="2085976"/>
                <a:ext cx="228600" cy="52388"/>
              </a:xfrm>
              <a:custGeom>
                <a:rect l="0" t="0" r="r" b="b"/>
                <a:pathLst>
                  <a:path w="228600" h="52388">
                    <a:moveTo>
                      <a:pt x="219075" y="52388"/>
                    </a:moveTo>
                    <a:cubicBezTo>
                      <a:pt x="217884" y="52388"/>
                      <a:pt x="215503" y="52388"/>
                      <a:pt x="214313" y="51197"/>
                    </a:cubicBezTo>
                    <a:cubicBezTo>
                      <a:pt x="178594" y="27385"/>
                      <a:pt x="98822" y="14288"/>
                      <a:pt x="11906" y="38100"/>
                    </a:cubicBezTo>
                    <a:cubicBezTo>
                      <a:pt x="7144" y="39291"/>
                      <a:pt x="2381" y="36910"/>
                      <a:pt x="1191" y="32147"/>
                    </a:cubicBezTo>
                    <a:cubicBezTo>
                      <a:pt x="0" y="27385"/>
                      <a:pt x="2381" y="23813"/>
                      <a:pt x="7144" y="22622"/>
                    </a:cubicBezTo>
                    <a:cubicBezTo>
                      <a:pt x="86916" y="0"/>
                      <a:pt x="176213" y="5953"/>
                      <a:pt x="223838" y="36910"/>
                    </a:cubicBezTo>
                    <a:cubicBezTo>
                      <a:pt x="227409" y="39291"/>
                      <a:pt x="228600" y="45244"/>
                      <a:pt x="226219" y="48816"/>
                    </a:cubicBezTo>
                    <a:cubicBezTo>
                      <a:pt x="225028" y="51197"/>
                      <a:pt x="221456" y="52388"/>
                      <a:pt x="219075" y="52388"/>
                    </a:cubicBezTo>
                    <a:close/>
                  </a:path>
                </a:pathLst>
              </a:custGeom>
              <a:grpFill/>
              <a:ln>
                <a:noFill/>
              </a:ln>
            </p:spPr>
            <p:txBody>
              <a:bodyPr/>
              <a:lstStyle/>
              <a:p>
                <a:pPr>
                  <a:spcBef>
                    <a:spcPts val="0"/>
                  </a:spcBef>
                  <a:spcAft>
                    <a:spcPts val="0"/>
                  </a:spcAft>
                </a:pPr>
                <a:endParaRPr lang="zh-CN" sz="1350">
                  <a:latin typeface="Arial"/>
                  <a:ea typeface="微软雅黑"/>
                </a:endParaRPr>
              </a:p>
            </p:txBody>
          </p:sp>
          <p:sp>
            <p:nvSpPr>
              <p:cNvPr id="11" name="Freeform 25"/>
              <p:cNvSpPr/>
              <p:nvPr/>
            </p:nvSpPr>
            <p:spPr>
              <a:xfrm>
                <a:off x="3992563" y="2151063"/>
                <a:ext cx="228600" cy="50800"/>
              </a:xfrm>
              <a:custGeom>
                <a:rect l="0" t="0" r="r" b="b"/>
                <a:pathLst>
                  <a:path w="228600" h="50800">
                    <a:moveTo>
                      <a:pt x="219075" y="50800"/>
                    </a:moveTo>
                    <a:cubicBezTo>
                      <a:pt x="217884" y="50800"/>
                      <a:pt x="215503" y="50800"/>
                      <a:pt x="214313" y="49619"/>
                    </a:cubicBezTo>
                    <a:cubicBezTo>
                      <a:pt x="178594" y="27172"/>
                      <a:pt x="100013" y="12995"/>
                      <a:pt x="11906" y="37805"/>
                    </a:cubicBezTo>
                    <a:cubicBezTo>
                      <a:pt x="7144" y="38986"/>
                      <a:pt x="2381" y="36623"/>
                      <a:pt x="1191" y="31898"/>
                    </a:cubicBezTo>
                    <a:cubicBezTo>
                      <a:pt x="0" y="27172"/>
                      <a:pt x="2381" y="23628"/>
                      <a:pt x="7144" y="22447"/>
                    </a:cubicBezTo>
                    <a:cubicBezTo>
                      <a:pt x="86916" y="0"/>
                      <a:pt x="176213" y="4726"/>
                      <a:pt x="223838" y="35442"/>
                    </a:cubicBezTo>
                    <a:cubicBezTo>
                      <a:pt x="227409" y="37805"/>
                      <a:pt x="228600" y="43712"/>
                      <a:pt x="226219" y="47256"/>
                    </a:cubicBezTo>
                    <a:cubicBezTo>
                      <a:pt x="223838" y="49619"/>
                      <a:pt x="221456" y="50800"/>
                      <a:pt x="219075" y="50800"/>
                    </a:cubicBezTo>
                    <a:close/>
                  </a:path>
                </a:pathLst>
              </a:custGeom>
              <a:grpFill/>
              <a:ln>
                <a:noFill/>
              </a:ln>
            </p:spPr>
            <p:txBody>
              <a:bodyPr/>
              <a:lstStyle/>
              <a:p>
                <a:pPr>
                  <a:spcBef>
                    <a:spcPts val="0"/>
                  </a:spcBef>
                  <a:spcAft>
                    <a:spcPts val="0"/>
                  </a:spcAft>
                </a:pPr>
                <a:endParaRPr lang="zh-CN" sz="1350">
                  <a:latin typeface="Arial"/>
                  <a:ea typeface="微软雅黑"/>
                </a:endParaRPr>
              </a:p>
            </p:txBody>
          </p:sp>
          <p:sp>
            <p:nvSpPr>
              <p:cNvPr id="12" name="Freeform 26"/>
              <p:cNvSpPr/>
              <p:nvPr/>
            </p:nvSpPr>
            <p:spPr>
              <a:xfrm>
                <a:off x="3992563" y="2214563"/>
                <a:ext cx="230187" cy="50800"/>
              </a:xfrm>
              <a:custGeom>
                <a:rect l="0" t="0" r="r" b="b"/>
                <a:pathLst>
                  <a:path w="230187" h="50800">
                    <a:moveTo>
                      <a:pt x="220646" y="50800"/>
                    </a:moveTo>
                    <a:cubicBezTo>
                      <a:pt x="219453" y="50800"/>
                      <a:pt x="217068" y="50800"/>
                      <a:pt x="215875" y="49619"/>
                    </a:cubicBezTo>
                    <a:cubicBezTo>
                      <a:pt x="180094" y="25991"/>
                      <a:pt x="101378" y="12995"/>
                      <a:pt x="11927" y="37805"/>
                    </a:cubicBezTo>
                    <a:cubicBezTo>
                      <a:pt x="7156" y="38986"/>
                      <a:pt x="2385" y="36623"/>
                      <a:pt x="1193" y="31898"/>
                    </a:cubicBezTo>
                    <a:cubicBezTo>
                      <a:pt x="0" y="27172"/>
                      <a:pt x="2385" y="23628"/>
                      <a:pt x="7156" y="21265"/>
                    </a:cubicBezTo>
                    <a:cubicBezTo>
                      <a:pt x="88258" y="0"/>
                      <a:pt x="177709" y="4726"/>
                      <a:pt x="225416" y="35442"/>
                    </a:cubicBezTo>
                    <a:cubicBezTo>
                      <a:pt x="228994" y="37805"/>
                      <a:pt x="230187" y="43712"/>
                      <a:pt x="227802" y="47256"/>
                    </a:cubicBezTo>
                    <a:cubicBezTo>
                      <a:pt x="226609" y="49619"/>
                      <a:pt x="223031" y="50800"/>
                      <a:pt x="220646" y="50800"/>
                    </a:cubicBezTo>
                    <a:close/>
                  </a:path>
                </a:pathLst>
              </a:custGeom>
              <a:grpFill/>
              <a:ln>
                <a:noFill/>
              </a:ln>
            </p:spPr>
            <p:txBody>
              <a:bodyPr/>
              <a:lstStyle/>
              <a:p>
                <a:pPr>
                  <a:spcBef>
                    <a:spcPts val="0"/>
                  </a:spcBef>
                  <a:spcAft>
                    <a:spcPts val="0"/>
                  </a:spcAft>
                </a:pPr>
                <a:endParaRPr lang="zh-CN" sz="1350">
                  <a:latin typeface="Arial"/>
                  <a:ea typeface="微软雅黑"/>
                </a:endParaRPr>
              </a:p>
            </p:txBody>
          </p:sp>
          <p:sp>
            <p:nvSpPr>
              <p:cNvPr id="13" name="Freeform 27"/>
              <p:cNvSpPr/>
              <p:nvPr/>
            </p:nvSpPr>
            <p:spPr>
              <a:xfrm>
                <a:off x="3992563" y="2278063"/>
                <a:ext cx="230187" cy="52388"/>
              </a:xfrm>
              <a:custGeom>
                <a:rect l="0" t="0" r="r" b="b"/>
                <a:pathLst>
                  <a:path w="230187" h="52388">
                    <a:moveTo>
                      <a:pt x="220695" y="52388"/>
                    </a:moveTo>
                    <a:cubicBezTo>
                      <a:pt x="219508" y="52388"/>
                      <a:pt x="217135" y="52388"/>
                      <a:pt x="215949" y="51197"/>
                    </a:cubicBezTo>
                    <a:cubicBezTo>
                      <a:pt x="170860" y="22622"/>
                      <a:pt x="92549" y="17860"/>
                      <a:pt x="11865" y="40482"/>
                    </a:cubicBezTo>
                    <a:cubicBezTo>
                      <a:pt x="7119" y="41672"/>
                      <a:pt x="2373" y="39291"/>
                      <a:pt x="1187" y="35719"/>
                    </a:cubicBezTo>
                    <a:cubicBezTo>
                      <a:pt x="0" y="30957"/>
                      <a:pt x="2373" y="26194"/>
                      <a:pt x="7119" y="25003"/>
                    </a:cubicBezTo>
                    <a:cubicBezTo>
                      <a:pt x="93736" y="0"/>
                      <a:pt x="175607" y="4763"/>
                      <a:pt x="225441" y="36910"/>
                    </a:cubicBezTo>
                    <a:cubicBezTo>
                      <a:pt x="229000" y="40482"/>
                      <a:pt x="230187" y="45244"/>
                      <a:pt x="227814" y="48816"/>
                    </a:cubicBezTo>
                    <a:cubicBezTo>
                      <a:pt x="226627" y="51197"/>
                      <a:pt x="223068" y="52388"/>
                      <a:pt x="220695" y="52388"/>
                    </a:cubicBezTo>
                    <a:close/>
                  </a:path>
                </a:pathLst>
              </a:custGeom>
              <a:grpFill/>
              <a:ln>
                <a:noFill/>
              </a:ln>
            </p:spPr>
            <p:txBody>
              <a:bodyPr/>
              <a:lstStyle/>
              <a:p>
                <a:pPr>
                  <a:spcBef>
                    <a:spcPts val="0"/>
                  </a:spcBef>
                  <a:spcAft>
                    <a:spcPts val="0"/>
                  </a:spcAft>
                </a:pPr>
                <a:endParaRPr lang="zh-CN" sz="1350">
                  <a:latin typeface="Arial"/>
                  <a:ea typeface="微软雅黑"/>
                </a:endParaRPr>
              </a:p>
            </p:txBody>
          </p:sp>
          <p:sp>
            <p:nvSpPr>
              <p:cNvPr id="14" name="Freeform 28"/>
              <p:cNvSpPr/>
              <p:nvPr/>
            </p:nvSpPr>
            <p:spPr>
              <a:xfrm>
                <a:off x="3992563" y="2339976"/>
                <a:ext cx="230187" cy="55563"/>
              </a:xfrm>
              <a:custGeom>
                <a:rect l="0" t="0" r="r" b="b"/>
                <a:pathLst>
                  <a:path w="230187" h="55563">
                    <a:moveTo>
                      <a:pt x="220695" y="55563"/>
                    </a:moveTo>
                    <a:cubicBezTo>
                      <a:pt x="219508" y="55563"/>
                      <a:pt x="217135" y="54381"/>
                      <a:pt x="215949" y="54381"/>
                    </a:cubicBezTo>
                    <a:cubicBezTo>
                      <a:pt x="175607" y="27190"/>
                      <a:pt x="79498" y="17733"/>
                      <a:pt x="11865" y="44923"/>
                    </a:cubicBezTo>
                    <a:cubicBezTo>
                      <a:pt x="8306" y="46105"/>
                      <a:pt x="3560" y="43741"/>
                      <a:pt x="1187" y="40195"/>
                    </a:cubicBezTo>
                    <a:cubicBezTo>
                      <a:pt x="0" y="35466"/>
                      <a:pt x="1187" y="30737"/>
                      <a:pt x="5933" y="29555"/>
                    </a:cubicBezTo>
                    <a:cubicBezTo>
                      <a:pt x="79498" y="0"/>
                      <a:pt x="180353" y="11822"/>
                      <a:pt x="225441" y="40195"/>
                    </a:cubicBezTo>
                    <a:cubicBezTo>
                      <a:pt x="229000" y="42559"/>
                      <a:pt x="230187" y="47288"/>
                      <a:pt x="227814" y="52016"/>
                    </a:cubicBezTo>
                    <a:cubicBezTo>
                      <a:pt x="225441" y="54381"/>
                      <a:pt x="223068" y="55563"/>
                      <a:pt x="220695" y="55563"/>
                    </a:cubicBezTo>
                    <a:close/>
                  </a:path>
                </a:pathLst>
              </a:custGeom>
              <a:grpFill/>
              <a:ln>
                <a:noFill/>
              </a:ln>
            </p:spPr>
            <p:txBody>
              <a:bodyPr/>
              <a:lstStyle/>
              <a:p>
                <a:pPr>
                  <a:spcBef>
                    <a:spcPts val="0"/>
                  </a:spcBef>
                  <a:spcAft>
                    <a:spcPts val="0"/>
                  </a:spcAft>
                </a:pPr>
                <a:endParaRPr lang="zh-CN" sz="1350">
                  <a:latin typeface="Arial"/>
                  <a:ea typeface="微软雅黑"/>
                </a:endParaRPr>
              </a:p>
            </p:txBody>
          </p:sp>
          <p:sp>
            <p:nvSpPr>
              <p:cNvPr id="15" name="Freeform 29"/>
              <p:cNvSpPr/>
              <p:nvPr/>
            </p:nvSpPr>
            <p:spPr>
              <a:xfrm>
                <a:off x="4321175" y="2085976"/>
                <a:ext cx="230187" cy="52388"/>
              </a:xfrm>
              <a:custGeom>
                <a:rect l="0" t="0" r="r" b="b"/>
                <a:pathLst>
                  <a:path w="230187" h="52388">
                    <a:moveTo>
                      <a:pt x="9492" y="52388"/>
                    </a:moveTo>
                    <a:cubicBezTo>
                      <a:pt x="7119" y="52388"/>
                      <a:pt x="4746" y="51197"/>
                      <a:pt x="2373" y="48816"/>
                    </a:cubicBezTo>
                    <a:cubicBezTo>
                      <a:pt x="0" y="45244"/>
                      <a:pt x="1187" y="39291"/>
                      <a:pt x="4746" y="36910"/>
                    </a:cubicBezTo>
                    <a:cubicBezTo>
                      <a:pt x="53394" y="5953"/>
                      <a:pt x="143570" y="0"/>
                      <a:pt x="223068" y="22622"/>
                    </a:cubicBezTo>
                    <a:cubicBezTo>
                      <a:pt x="227814" y="23813"/>
                      <a:pt x="230187" y="27385"/>
                      <a:pt x="229000" y="32147"/>
                    </a:cubicBezTo>
                    <a:cubicBezTo>
                      <a:pt x="227814" y="36910"/>
                      <a:pt x="223068" y="39291"/>
                      <a:pt x="219508" y="38100"/>
                    </a:cubicBezTo>
                    <a:cubicBezTo>
                      <a:pt x="134078" y="14288"/>
                      <a:pt x="52207" y="27385"/>
                      <a:pt x="14238" y="51197"/>
                    </a:cubicBezTo>
                    <a:cubicBezTo>
                      <a:pt x="13052" y="52388"/>
                      <a:pt x="11865" y="52388"/>
                      <a:pt x="9492" y="52388"/>
                    </a:cubicBezTo>
                    <a:close/>
                  </a:path>
                </a:pathLst>
              </a:custGeom>
              <a:grpFill/>
              <a:ln>
                <a:noFill/>
              </a:ln>
            </p:spPr>
            <p:txBody>
              <a:bodyPr/>
              <a:lstStyle/>
              <a:p>
                <a:pPr>
                  <a:spcBef>
                    <a:spcPts val="0"/>
                  </a:spcBef>
                  <a:spcAft>
                    <a:spcPts val="0"/>
                  </a:spcAft>
                </a:pPr>
                <a:endParaRPr lang="zh-CN" sz="1350">
                  <a:latin typeface="Arial"/>
                  <a:ea typeface="微软雅黑"/>
                </a:endParaRPr>
              </a:p>
            </p:txBody>
          </p:sp>
          <p:sp>
            <p:nvSpPr>
              <p:cNvPr id="16" name="Freeform 30"/>
              <p:cNvSpPr/>
              <p:nvPr/>
            </p:nvSpPr>
            <p:spPr>
              <a:xfrm>
                <a:off x="4321175" y="2149476"/>
                <a:ext cx="230187" cy="53975"/>
              </a:xfrm>
              <a:custGeom>
                <a:rect l="0" t="0" r="r" b="b"/>
                <a:pathLst>
                  <a:path w="230187" h="53975">
                    <a:moveTo>
                      <a:pt x="9492" y="53975"/>
                    </a:moveTo>
                    <a:cubicBezTo>
                      <a:pt x="7119" y="53975"/>
                      <a:pt x="4746" y="52776"/>
                      <a:pt x="2373" y="50377"/>
                    </a:cubicBezTo>
                    <a:cubicBezTo>
                      <a:pt x="0" y="45579"/>
                      <a:pt x="1187" y="40781"/>
                      <a:pt x="5933" y="38382"/>
                    </a:cubicBezTo>
                    <a:cubicBezTo>
                      <a:pt x="53394" y="7197"/>
                      <a:pt x="143570" y="0"/>
                      <a:pt x="224254" y="22789"/>
                    </a:cubicBezTo>
                    <a:cubicBezTo>
                      <a:pt x="227814" y="23989"/>
                      <a:pt x="230187" y="28787"/>
                      <a:pt x="229000" y="33584"/>
                    </a:cubicBezTo>
                    <a:cubicBezTo>
                      <a:pt x="227814" y="38382"/>
                      <a:pt x="224254" y="40781"/>
                      <a:pt x="219508" y="39582"/>
                    </a:cubicBezTo>
                    <a:cubicBezTo>
                      <a:pt x="134078" y="15593"/>
                      <a:pt x="52207" y="27587"/>
                      <a:pt x="14238" y="52776"/>
                    </a:cubicBezTo>
                    <a:cubicBezTo>
                      <a:pt x="13052" y="52776"/>
                      <a:pt x="11865" y="53975"/>
                      <a:pt x="9492" y="53975"/>
                    </a:cubicBezTo>
                    <a:close/>
                  </a:path>
                </a:pathLst>
              </a:custGeom>
              <a:grpFill/>
              <a:ln>
                <a:noFill/>
              </a:ln>
            </p:spPr>
            <p:txBody>
              <a:bodyPr/>
              <a:lstStyle/>
              <a:p>
                <a:pPr>
                  <a:spcBef>
                    <a:spcPts val="0"/>
                  </a:spcBef>
                  <a:spcAft>
                    <a:spcPts val="0"/>
                  </a:spcAft>
                </a:pPr>
                <a:endParaRPr lang="zh-CN" sz="1350">
                  <a:latin typeface="Arial"/>
                  <a:ea typeface="微软雅黑"/>
                </a:endParaRPr>
              </a:p>
            </p:txBody>
          </p:sp>
          <p:sp>
            <p:nvSpPr>
              <p:cNvPr id="17" name="Freeform 31"/>
              <p:cNvSpPr/>
              <p:nvPr/>
            </p:nvSpPr>
            <p:spPr>
              <a:xfrm>
                <a:off x="4321175" y="2214563"/>
                <a:ext cx="230187" cy="53975"/>
              </a:xfrm>
              <a:custGeom>
                <a:rect l="0" t="0" r="r" b="b"/>
                <a:pathLst>
                  <a:path w="230187" h="53975">
                    <a:moveTo>
                      <a:pt x="9444" y="53975"/>
                    </a:moveTo>
                    <a:cubicBezTo>
                      <a:pt x="7083" y="53975"/>
                      <a:pt x="4722" y="51576"/>
                      <a:pt x="3541" y="49177"/>
                    </a:cubicBezTo>
                    <a:cubicBezTo>
                      <a:pt x="0" y="45579"/>
                      <a:pt x="1180" y="40781"/>
                      <a:pt x="5902" y="38382"/>
                    </a:cubicBezTo>
                    <a:cubicBezTo>
                      <a:pt x="53120" y="5997"/>
                      <a:pt x="142834" y="0"/>
                      <a:pt x="223104" y="22789"/>
                    </a:cubicBezTo>
                    <a:cubicBezTo>
                      <a:pt x="226646" y="23989"/>
                      <a:pt x="230187" y="28787"/>
                      <a:pt x="227826" y="33584"/>
                    </a:cubicBezTo>
                    <a:cubicBezTo>
                      <a:pt x="226646" y="37183"/>
                      <a:pt x="223104" y="39582"/>
                      <a:pt x="218383" y="38382"/>
                    </a:cubicBezTo>
                    <a:cubicBezTo>
                      <a:pt x="133390" y="14393"/>
                      <a:pt x="51940" y="27587"/>
                      <a:pt x="14165" y="51576"/>
                    </a:cubicBezTo>
                    <a:cubicBezTo>
                      <a:pt x="12985" y="52776"/>
                      <a:pt x="11804" y="53975"/>
                      <a:pt x="9444" y="53975"/>
                    </a:cubicBezTo>
                    <a:close/>
                  </a:path>
                </a:pathLst>
              </a:custGeom>
              <a:grpFill/>
              <a:ln>
                <a:noFill/>
              </a:ln>
            </p:spPr>
            <p:txBody>
              <a:bodyPr/>
              <a:lstStyle/>
              <a:p>
                <a:pPr>
                  <a:spcBef>
                    <a:spcPts val="0"/>
                  </a:spcBef>
                  <a:spcAft>
                    <a:spcPts val="0"/>
                  </a:spcAft>
                </a:pPr>
                <a:endParaRPr lang="zh-CN" sz="1350">
                  <a:latin typeface="Arial"/>
                  <a:ea typeface="微软雅黑"/>
                </a:endParaRPr>
              </a:p>
            </p:txBody>
          </p:sp>
          <p:sp>
            <p:nvSpPr>
              <p:cNvPr id="18" name="Freeform 32"/>
              <p:cNvSpPr/>
              <p:nvPr/>
            </p:nvSpPr>
            <p:spPr>
              <a:xfrm>
                <a:off x="4321175" y="2278063"/>
                <a:ext cx="230187" cy="52388"/>
              </a:xfrm>
              <a:custGeom>
                <a:rect l="0" t="0" r="r" b="b"/>
                <a:pathLst>
                  <a:path w="230187" h="52388">
                    <a:moveTo>
                      <a:pt x="9444" y="52388"/>
                    </a:moveTo>
                    <a:cubicBezTo>
                      <a:pt x="7083" y="52388"/>
                      <a:pt x="4722" y="51224"/>
                      <a:pt x="3541" y="48895"/>
                    </a:cubicBezTo>
                    <a:cubicBezTo>
                      <a:pt x="0" y="45403"/>
                      <a:pt x="1180" y="39582"/>
                      <a:pt x="5902" y="37254"/>
                    </a:cubicBezTo>
                    <a:cubicBezTo>
                      <a:pt x="44857" y="12806"/>
                      <a:pt x="139293" y="0"/>
                      <a:pt x="223104" y="23284"/>
                    </a:cubicBezTo>
                    <a:cubicBezTo>
                      <a:pt x="226646" y="24448"/>
                      <a:pt x="230187" y="29104"/>
                      <a:pt x="229007" y="32597"/>
                    </a:cubicBezTo>
                    <a:cubicBezTo>
                      <a:pt x="226646" y="37254"/>
                      <a:pt x="223104" y="39582"/>
                      <a:pt x="218383" y="38418"/>
                    </a:cubicBezTo>
                    <a:cubicBezTo>
                      <a:pt x="141654" y="17463"/>
                      <a:pt x="50759" y="27940"/>
                      <a:pt x="14165" y="51224"/>
                    </a:cubicBezTo>
                    <a:cubicBezTo>
                      <a:pt x="12985" y="52388"/>
                      <a:pt x="11804" y="52388"/>
                      <a:pt x="9444" y="52388"/>
                    </a:cubicBezTo>
                    <a:close/>
                  </a:path>
                </a:pathLst>
              </a:custGeom>
              <a:grpFill/>
              <a:ln>
                <a:noFill/>
              </a:ln>
            </p:spPr>
            <p:txBody>
              <a:bodyPr/>
              <a:lstStyle/>
              <a:p>
                <a:pPr>
                  <a:spcBef>
                    <a:spcPts val="0"/>
                  </a:spcBef>
                  <a:spcAft>
                    <a:spcPts val="0"/>
                  </a:spcAft>
                </a:pPr>
                <a:endParaRPr lang="zh-CN" sz="1350">
                  <a:latin typeface="Arial"/>
                  <a:ea typeface="微软雅黑"/>
                </a:endParaRPr>
              </a:p>
            </p:txBody>
          </p:sp>
          <p:sp>
            <p:nvSpPr>
              <p:cNvPr id="19" name="Freeform 33"/>
              <p:cNvSpPr/>
              <p:nvPr/>
            </p:nvSpPr>
            <p:spPr>
              <a:xfrm>
                <a:off x="4321175" y="2343151"/>
                <a:ext cx="230187" cy="53975"/>
              </a:xfrm>
              <a:custGeom>
                <a:rect l="0" t="0" r="r" b="b"/>
                <a:pathLst>
                  <a:path w="230187" h="53975">
                    <a:moveTo>
                      <a:pt x="9492" y="53975"/>
                    </a:moveTo>
                    <a:cubicBezTo>
                      <a:pt x="5933" y="53975"/>
                      <a:pt x="3560" y="52776"/>
                      <a:pt x="2373" y="50377"/>
                    </a:cubicBezTo>
                    <a:cubicBezTo>
                      <a:pt x="0" y="45579"/>
                      <a:pt x="0" y="40781"/>
                      <a:pt x="4746" y="38382"/>
                    </a:cubicBezTo>
                    <a:cubicBezTo>
                      <a:pt x="52207" y="7197"/>
                      <a:pt x="142384" y="0"/>
                      <a:pt x="223068" y="22789"/>
                    </a:cubicBezTo>
                    <a:cubicBezTo>
                      <a:pt x="226627" y="23989"/>
                      <a:pt x="230187" y="28787"/>
                      <a:pt x="229000" y="33584"/>
                    </a:cubicBezTo>
                    <a:cubicBezTo>
                      <a:pt x="227814" y="38382"/>
                      <a:pt x="223068" y="40781"/>
                      <a:pt x="218322" y="39582"/>
                    </a:cubicBezTo>
                    <a:cubicBezTo>
                      <a:pt x="134078" y="15593"/>
                      <a:pt x="51021" y="27587"/>
                      <a:pt x="13052" y="52776"/>
                    </a:cubicBezTo>
                    <a:cubicBezTo>
                      <a:pt x="11865" y="53975"/>
                      <a:pt x="10679" y="53975"/>
                      <a:pt x="9492" y="53975"/>
                    </a:cubicBezTo>
                    <a:close/>
                  </a:path>
                </a:pathLst>
              </a:custGeom>
              <a:grpFill/>
              <a:ln>
                <a:noFill/>
              </a:ln>
            </p:spPr>
            <p:txBody>
              <a:bodyPr/>
              <a:lstStyle/>
              <a:p>
                <a:pPr>
                  <a:spcBef>
                    <a:spcPts val="0"/>
                  </a:spcBef>
                  <a:spcAft>
                    <a:spcPts val="0"/>
                  </a:spcAft>
                </a:pPr>
                <a:endParaRPr lang="zh-CN" sz="1350">
                  <a:latin typeface="Arial"/>
                  <a:ea typeface="微软雅黑"/>
                </a:endParaRPr>
              </a:p>
            </p:txBody>
          </p:sp>
        </p:grpSp>
      </p:grpSp>
    </p:spTree>
  </p:cSld>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2F2F2"/>
        </a:solidFill>
      </p:bgPr>
    </p:bg>
    <p:spTree>
      <p:nvGrpSpPr>
        <p:cNvPr id="1" name=""/>
        <p:cNvGrpSpPr/>
        <p:nvPr/>
      </p:nvGrpSpPr>
      <p:grpSpPr>
        <a:xfrm>
          <a:off x="0" y="0"/>
          <a:ext cx="0" cy="0"/>
          <a:chOff x="0" y="0"/>
          <a:chExt cx="0" cy="0"/>
        </a:xfrm>
      </p:grpSpPr>
      <p:sp>
        <p:nvSpPr>
          <p:cNvPr id="31" name="文本框 30"/>
          <p:cNvSpPr txBox="1"/>
          <p:nvPr/>
        </p:nvSpPr>
        <p:spPr>
          <a:xfrm>
            <a:off x="782638" y="280988"/>
            <a:ext cx="6432078" cy="461665"/>
          </a:xfrm>
          <a:prstGeom prst="rect">
            <a:avLst/>
          </a:prstGeom>
          <a:noFill/>
        </p:spPr>
        <p:txBody>
          <a:bodyPr wrap="square"/>
          <a:lstStyle>
            <a:lvl1pPr lvl="0" algn="l" defTabSz="685800">
              <a:spcBef>
                <a:spcPct val="0"/>
              </a:spcBef>
              <a:spcAft>
                <a:spcPct val="0"/>
              </a:spcAft>
              <a:defRPr sz="1300" kern="1200">
                <a:solidFill>
                  <a:schemeClr val="tx1"/>
                </a:solidFill>
                <a:latin typeface="Arial"/>
                <a:ea typeface="微软雅黑"/>
              </a:defRPr>
            </a:lvl1pPr>
            <a:lvl2pPr marL="342900" lvl="1" indent="114300" algn="l" defTabSz="685800">
              <a:spcBef>
                <a:spcPct val="0"/>
              </a:spcBef>
              <a:spcAft>
                <a:spcPct val="0"/>
              </a:spcAft>
              <a:defRPr sz="1300" kern="1200">
                <a:solidFill>
                  <a:schemeClr val="tx1"/>
                </a:solidFill>
                <a:latin typeface="Arial"/>
                <a:ea typeface="微软雅黑"/>
              </a:defRPr>
            </a:lvl2pPr>
            <a:lvl3pPr marL="685800" lvl="2" indent="228600" algn="l" defTabSz="685800">
              <a:spcBef>
                <a:spcPct val="0"/>
              </a:spcBef>
              <a:spcAft>
                <a:spcPct val="0"/>
              </a:spcAft>
              <a:defRPr sz="1300" kern="1200">
                <a:solidFill>
                  <a:schemeClr val="tx1"/>
                </a:solidFill>
                <a:latin typeface="Arial"/>
                <a:ea typeface="微软雅黑"/>
              </a:defRPr>
            </a:lvl3pPr>
            <a:lvl4pPr marL="1028700" lvl="3" indent="342900" algn="l" defTabSz="685800">
              <a:spcBef>
                <a:spcPct val="0"/>
              </a:spcBef>
              <a:spcAft>
                <a:spcPct val="0"/>
              </a:spcAft>
              <a:defRPr sz="1300" kern="1200">
                <a:solidFill>
                  <a:schemeClr val="tx1"/>
                </a:solidFill>
                <a:latin typeface="Arial"/>
                <a:ea typeface="微软雅黑"/>
              </a:defRPr>
            </a:lvl4pPr>
            <a:lvl5pPr marL="1371600" lvl="4" indent="457200" algn="l" defTabSz="685800">
              <a:spcBef>
                <a:spcPct val="0"/>
              </a:spcBef>
              <a:spcAft>
                <a:spcPct val="0"/>
              </a:spcAft>
              <a:defRPr sz="1300" kern="1200">
                <a:solidFill>
                  <a:schemeClr val="tx1"/>
                </a:solidFill>
                <a:latin typeface="Arial"/>
                <a:ea typeface="微软雅黑"/>
              </a:defRPr>
            </a:lvl5pPr>
            <a:lvl6pPr marL="2286000" lvl="5" algn="l" defTabSz="914400">
              <a:defRPr sz="1300" kern="1200">
                <a:solidFill>
                  <a:schemeClr val="tx1"/>
                </a:solidFill>
                <a:latin typeface="Arial"/>
                <a:ea typeface="微软雅黑"/>
              </a:defRPr>
            </a:lvl6pPr>
            <a:lvl7pPr marL="2743200" lvl="6" algn="l" defTabSz="914400">
              <a:defRPr sz="1300" kern="1200">
                <a:solidFill>
                  <a:schemeClr val="tx1"/>
                </a:solidFill>
                <a:latin typeface="Arial"/>
                <a:ea typeface="微软雅黑"/>
              </a:defRPr>
            </a:lvl7pPr>
            <a:lvl8pPr marL="3200400" lvl="7" algn="l" defTabSz="914400">
              <a:defRPr sz="1300" kern="1200">
                <a:solidFill>
                  <a:schemeClr val="tx1"/>
                </a:solidFill>
                <a:latin typeface="Arial"/>
                <a:ea typeface="微软雅黑"/>
              </a:defRPr>
            </a:lvl8pPr>
            <a:lvl9pPr marL="3657600" lvl="8" algn="l" defTabSz="914400">
              <a:defRPr sz="1300" kern="1200">
                <a:solidFill>
                  <a:schemeClr val="tx1"/>
                </a:solidFill>
                <a:latin typeface="Arial"/>
                <a:ea typeface="微软雅黑"/>
              </a:defRPr>
            </a:lvl9pPr>
          </a:lstStyle>
          <a:p>
            <a:pPr>
              <a:spcBef>
                <a:spcPts val="0"/>
              </a:spcBef>
              <a:spcAft>
                <a:spcPts val="0"/>
              </a:spcAft>
            </a:pPr>
            <a:r>
              <a:rPr lang="zh-CN" sz="2400" b="1">
                <a:solidFill>
                  <a:srgbClr val="3A3A3A"/>
                </a:solidFill>
                <a:latin typeface="Arial"/>
                <a:ea typeface="微软雅黑"/>
              </a:rPr>
              <a:t>成分相同，浓度不同对比</a:t>
            </a:r>
          </a:p>
        </p:txBody>
      </p:sp>
      <p:grpSp>
        <p:nvGrpSpPr>
          <p:cNvPr id="48136" name="组合 31"/>
          <p:cNvGrpSpPr/>
          <p:nvPr/>
        </p:nvGrpSpPr>
        <p:grpSpPr>
          <a:xfrm>
            <a:off x="314325" y="274638"/>
            <a:ext cx="468313" cy="468312"/>
            <a:chOff x="1928879" y="1944350"/>
            <a:chExt cx="1129689" cy="1129689"/>
          </a:xfrm>
        </p:grpSpPr>
        <p:sp>
          <p:nvSpPr>
            <p:cNvPr id="33" name="椭圆 32"/>
            <p:cNvSpPr/>
            <p:nvPr/>
          </p:nvSpPr>
          <p:spPr>
            <a:xfrm>
              <a:off x="1928879" y="1944350"/>
              <a:ext cx="1129689" cy="1129689"/>
            </a:xfrm>
            <a:prstGeom prst="ellipse">
              <a:avLst/>
            </a:prstGeom>
            <a:solidFill>
              <a:schemeClr val="accent6">
                <a:lumMod val="75000"/>
              </a:schemeClr>
            </a:solidFill>
            <a:ln w="12700">
              <a:solidFill>
                <a:schemeClr val="accent6">
                  <a:lumMod val="75000"/>
                </a:schemeClr>
              </a:solidFill>
              <a:prstDash val="solid"/>
              <a:miter/>
            </a:ln>
          </p:spPr>
          <p:txBody>
            <a:bodyPr anchor="ctr"/>
            <a:lstStyle/>
            <a:p>
              <a:pPr algn="ctr">
                <a:spcBef>
                  <a:spcPts val="0"/>
                </a:spcBef>
                <a:spcAft>
                  <a:spcPts val="0"/>
                </a:spcAft>
                <a:defRPr>
                  <a:solidFill>
                    <a:schemeClr val="lt1"/>
                  </a:solidFill>
                </a:defRPr>
              </a:pPr>
              <a:endParaRPr lang="zh-CN" sz="1350">
                <a:solidFill>
                  <a:srgbClr val="000000"/>
                </a:solidFill>
              </a:endParaRPr>
            </a:p>
          </p:txBody>
        </p:sp>
        <p:grpSp>
          <p:nvGrpSpPr>
            <p:cNvPr id="34" name="组合 33"/>
            <p:cNvGrpSpPr/>
            <p:nvPr/>
          </p:nvGrpSpPr>
          <p:grpSpPr>
            <a:xfrm>
              <a:off x="2119073" y="2251134"/>
              <a:ext cx="749300" cy="509588"/>
              <a:chOff x="3897313" y="2016126"/>
              <a:chExt cx="749300" cy="509588"/>
            </a:xfrm>
            <a:solidFill>
              <a:schemeClr val="bg1"/>
            </a:solidFill>
          </p:grpSpPr>
          <p:sp>
            <p:nvSpPr>
              <p:cNvPr id="35" name="Freeform 8"/>
              <p:cNvSpPr/>
              <p:nvPr/>
            </p:nvSpPr>
            <p:spPr>
              <a:xfrm>
                <a:off x="3897313" y="2016126"/>
                <a:ext cx="749300" cy="509588"/>
              </a:xfrm>
              <a:custGeom>
                <a:rect l="0" t="0" r="r" b="b"/>
                <a:pathLst>
                  <a:path w="749300" h="509588">
                    <a:moveTo>
                      <a:pt x="744550" y="52265"/>
                    </a:moveTo>
                    <a:cubicBezTo>
                      <a:pt x="704176" y="19006"/>
                      <a:pt x="634114" y="0"/>
                      <a:pt x="556928" y="0"/>
                    </a:cubicBezTo>
                    <a:cubicBezTo>
                      <a:pt x="483304" y="0"/>
                      <a:pt x="415618" y="17818"/>
                      <a:pt x="374056" y="48702"/>
                    </a:cubicBezTo>
                    <a:cubicBezTo>
                      <a:pt x="341994" y="17818"/>
                      <a:pt x="277870" y="0"/>
                      <a:pt x="199497" y="0"/>
                    </a:cubicBezTo>
                    <a:cubicBezTo>
                      <a:pt x="118748" y="0"/>
                      <a:pt x="43937" y="20193"/>
                      <a:pt x="3562" y="52265"/>
                    </a:cubicBezTo>
                    <a:cubicBezTo>
                      <a:pt x="1187" y="54641"/>
                      <a:pt x="0" y="58205"/>
                      <a:pt x="0" y="61768"/>
                    </a:cubicBezTo>
                    <a:cubicBezTo>
                      <a:pt x="0" y="489395"/>
                      <a:pt x="0" y="489395"/>
                      <a:pt x="0" y="489395"/>
                    </a:cubicBezTo>
                    <a:cubicBezTo>
                      <a:pt x="0" y="497709"/>
                      <a:pt x="10687" y="509588"/>
                      <a:pt x="27312" y="509588"/>
                    </a:cubicBezTo>
                    <a:cubicBezTo>
                      <a:pt x="371681" y="509588"/>
                      <a:pt x="371681" y="509588"/>
                      <a:pt x="371681" y="509588"/>
                    </a:cubicBezTo>
                    <a:cubicBezTo>
                      <a:pt x="372869" y="509588"/>
                      <a:pt x="721988" y="509588"/>
                      <a:pt x="721988" y="509588"/>
                    </a:cubicBezTo>
                    <a:cubicBezTo>
                      <a:pt x="733863" y="509588"/>
                      <a:pt x="749300" y="503649"/>
                      <a:pt x="749300" y="490582"/>
                    </a:cubicBezTo>
                    <a:cubicBezTo>
                      <a:pt x="749300" y="61768"/>
                      <a:pt x="749300" y="61768"/>
                      <a:pt x="749300" y="61768"/>
                    </a:cubicBezTo>
                    <a:cubicBezTo>
                      <a:pt x="749300" y="58205"/>
                      <a:pt x="748113" y="54641"/>
                      <a:pt x="744550" y="52265"/>
                    </a:cubicBezTo>
                    <a:close/>
                    <a:moveTo>
                      <a:pt x="360994" y="71271"/>
                    </a:moveTo>
                    <a:cubicBezTo>
                      <a:pt x="360994" y="78398"/>
                      <a:pt x="360994" y="466825"/>
                      <a:pt x="360994" y="466825"/>
                    </a:cubicBezTo>
                    <a:cubicBezTo>
                      <a:pt x="326557" y="438317"/>
                      <a:pt x="269558" y="421687"/>
                      <a:pt x="198309" y="421687"/>
                    </a:cubicBezTo>
                    <a:cubicBezTo>
                      <a:pt x="142498" y="421687"/>
                      <a:pt x="89061" y="432378"/>
                      <a:pt x="47499" y="451383"/>
                    </a:cubicBezTo>
                    <a:cubicBezTo>
                      <a:pt x="47499" y="54641"/>
                      <a:pt x="47499" y="54641"/>
                      <a:pt x="47499" y="54641"/>
                    </a:cubicBezTo>
                    <a:cubicBezTo>
                      <a:pt x="47499" y="54641"/>
                      <a:pt x="100936" y="24945"/>
                      <a:pt x="200684" y="24945"/>
                    </a:cubicBezTo>
                    <a:cubicBezTo>
                      <a:pt x="315870" y="24945"/>
                      <a:pt x="360994" y="68895"/>
                      <a:pt x="360994" y="71271"/>
                    </a:cubicBezTo>
                    <a:close/>
                    <a:moveTo>
                      <a:pt x="700613" y="53453"/>
                    </a:moveTo>
                    <a:cubicBezTo>
                      <a:pt x="700613" y="452571"/>
                      <a:pt x="700613" y="452571"/>
                      <a:pt x="700613" y="452571"/>
                    </a:cubicBezTo>
                    <a:cubicBezTo>
                      <a:pt x="657864" y="434753"/>
                      <a:pt x="599677" y="426438"/>
                      <a:pt x="548616" y="426438"/>
                    </a:cubicBezTo>
                    <a:cubicBezTo>
                      <a:pt x="476180" y="426438"/>
                      <a:pt x="417993" y="440693"/>
                      <a:pt x="383556" y="468013"/>
                    </a:cubicBezTo>
                    <a:cubicBezTo>
                      <a:pt x="383556" y="72459"/>
                      <a:pt x="383556" y="72459"/>
                      <a:pt x="383556" y="72459"/>
                    </a:cubicBezTo>
                    <a:cubicBezTo>
                      <a:pt x="383556" y="72459"/>
                      <a:pt x="436993" y="24945"/>
                      <a:pt x="556928" y="24945"/>
                    </a:cubicBezTo>
                    <a:cubicBezTo>
                      <a:pt x="649552" y="24945"/>
                      <a:pt x="700613" y="53453"/>
                      <a:pt x="700613" y="53453"/>
                    </a:cubicBezTo>
                    <a:close/>
                  </a:path>
                </a:pathLst>
              </a:custGeom>
              <a:grpFill/>
              <a:ln>
                <a:noFill/>
              </a:ln>
            </p:spPr>
            <p:txBody>
              <a:bodyPr/>
              <a:lstStyle/>
              <a:p>
                <a:pPr>
                  <a:spcBef>
                    <a:spcPts val="0"/>
                  </a:spcBef>
                  <a:spcAft>
                    <a:spcPts val="0"/>
                  </a:spcAft>
                </a:pPr>
                <a:endParaRPr lang="zh-CN" sz="1350">
                  <a:latin typeface="Arial"/>
                  <a:ea typeface="微软雅黑"/>
                </a:endParaRPr>
              </a:p>
            </p:txBody>
          </p:sp>
          <p:sp>
            <p:nvSpPr>
              <p:cNvPr id="36" name="Freeform 24"/>
              <p:cNvSpPr/>
              <p:nvPr/>
            </p:nvSpPr>
            <p:spPr>
              <a:xfrm>
                <a:off x="3992563" y="2085976"/>
                <a:ext cx="228600" cy="52388"/>
              </a:xfrm>
              <a:custGeom>
                <a:rect l="0" t="0" r="r" b="b"/>
                <a:pathLst>
                  <a:path w="228600" h="52388">
                    <a:moveTo>
                      <a:pt x="219075" y="52388"/>
                    </a:moveTo>
                    <a:cubicBezTo>
                      <a:pt x="217884" y="52388"/>
                      <a:pt x="215503" y="52388"/>
                      <a:pt x="214313" y="51197"/>
                    </a:cubicBezTo>
                    <a:cubicBezTo>
                      <a:pt x="178594" y="27385"/>
                      <a:pt x="98822" y="14288"/>
                      <a:pt x="11906" y="38100"/>
                    </a:cubicBezTo>
                    <a:cubicBezTo>
                      <a:pt x="7144" y="39291"/>
                      <a:pt x="2381" y="36910"/>
                      <a:pt x="1191" y="32147"/>
                    </a:cubicBezTo>
                    <a:cubicBezTo>
                      <a:pt x="0" y="27385"/>
                      <a:pt x="2381" y="23813"/>
                      <a:pt x="7144" y="22622"/>
                    </a:cubicBezTo>
                    <a:cubicBezTo>
                      <a:pt x="86916" y="0"/>
                      <a:pt x="176213" y="5953"/>
                      <a:pt x="223838" y="36910"/>
                    </a:cubicBezTo>
                    <a:cubicBezTo>
                      <a:pt x="227409" y="39291"/>
                      <a:pt x="228600" y="45244"/>
                      <a:pt x="226219" y="48816"/>
                    </a:cubicBezTo>
                    <a:cubicBezTo>
                      <a:pt x="225028" y="51197"/>
                      <a:pt x="221456" y="52388"/>
                      <a:pt x="219075" y="52388"/>
                    </a:cubicBezTo>
                    <a:close/>
                  </a:path>
                </a:pathLst>
              </a:custGeom>
              <a:grpFill/>
              <a:ln>
                <a:noFill/>
              </a:ln>
            </p:spPr>
            <p:txBody>
              <a:bodyPr/>
              <a:lstStyle/>
              <a:p>
                <a:pPr>
                  <a:spcBef>
                    <a:spcPts val="0"/>
                  </a:spcBef>
                  <a:spcAft>
                    <a:spcPts val="0"/>
                  </a:spcAft>
                </a:pPr>
                <a:endParaRPr lang="zh-CN" sz="1350">
                  <a:latin typeface="Arial"/>
                  <a:ea typeface="微软雅黑"/>
                </a:endParaRPr>
              </a:p>
            </p:txBody>
          </p:sp>
          <p:sp>
            <p:nvSpPr>
              <p:cNvPr id="37" name="Freeform 25"/>
              <p:cNvSpPr/>
              <p:nvPr/>
            </p:nvSpPr>
            <p:spPr>
              <a:xfrm>
                <a:off x="3992563" y="2151063"/>
                <a:ext cx="228600" cy="50800"/>
              </a:xfrm>
              <a:custGeom>
                <a:rect l="0" t="0" r="r" b="b"/>
                <a:pathLst>
                  <a:path w="228600" h="50800">
                    <a:moveTo>
                      <a:pt x="219075" y="50800"/>
                    </a:moveTo>
                    <a:cubicBezTo>
                      <a:pt x="217884" y="50800"/>
                      <a:pt x="215503" y="50800"/>
                      <a:pt x="214313" y="49619"/>
                    </a:cubicBezTo>
                    <a:cubicBezTo>
                      <a:pt x="178594" y="27172"/>
                      <a:pt x="100013" y="12995"/>
                      <a:pt x="11906" y="37805"/>
                    </a:cubicBezTo>
                    <a:cubicBezTo>
                      <a:pt x="7144" y="38986"/>
                      <a:pt x="2381" y="36623"/>
                      <a:pt x="1191" y="31898"/>
                    </a:cubicBezTo>
                    <a:cubicBezTo>
                      <a:pt x="0" y="27172"/>
                      <a:pt x="2381" y="23628"/>
                      <a:pt x="7144" y="22447"/>
                    </a:cubicBezTo>
                    <a:cubicBezTo>
                      <a:pt x="86916" y="0"/>
                      <a:pt x="176213" y="4726"/>
                      <a:pt x="223838" y="35442"/>
                    </a:cubicBezTo>
                    <a:cubicBezTo>
                      <a:pt x="227409" y="37805"/>
                      <a:pt x="228600" y="43712"/>
                      <a:pt x="226219" y="47256"/>
                    </a:cubicBezTo>
                    <a:cubicBezTo>
                      <a:pt x="223838" y="49619"/>
                      <a:pt x="221456" y="50800"/>
                      <a:pt x="219075" y="50800"/>
                    </a:cubicBezTo>
                    <a:close/>
                  </a:path>
                </a:pathLst>
              </a:custGeom>
              <a:grpFill/>
              <a:ln>
                <a:noFill/>
              </a:ln>
            </p:spPr>
            <p:txBody>
              <a:bodyPr/>
              <a:lstStyle/>
              <a:p>
                <a:pPr>
                  <a:spcBef>
                    <a:spcPts val="0"/>
                  </a:spcBef>
                  <a:spcAft>
                    <a:spcPts val="0"/>
                  </a:spcAft>
                </a:pPr>
                <a:endParaRPr lang="zh-CN" sz="1350">
                  <a:latin typeface="Arial"/>
                  <a:ea typeface="微软雅黑"/>
                </a:endParaRPr>
              </a:p>
            </p:txBody>
          </p:sp>
          <p:sp>
            <p:nvSpPr>
              <p:cNvPr id="38" name="Freeform 26"/>
              <p:cNvSpPr/>
              <p:nvPr/>
            </p:nvSpPr>
            <p:spPr>
              <a:xfrm>
                <a:off x="3992563" y="2214563"/>
                <a:ext cx="230187" cy="50800"/>
              </a:xfrm>
              <a:custGeom>
                <a:rect l="0" t="0" r="r" b="b"/>
                <a:pathLst>
                  <a:path w="230187" h="50800">
                    <a:moveTo>
                      <a:pt x="220646" y="50800"/>
                    </a:moveTo>
                    <a:cubicBezTo>
                      <a:pt x="219453" y="50800"/>
                      <a:pt x="217068" y="50800"/>
                      <a:pt x="215875" y="49619"/>
                    </a:cubicBezTo>
                    <a:cubicBezTo>
                      <a:pt x="180094" y="25991"/>
                      <a:pt x="101378" y="12995"/>
                      <a:pt x="11927" y="37805"/>
                    </a:cubicBezTo>
                    <a:cubicBezTo>
                      <a:pt x="7156" y="38986"/>
                      <a:pt x="2385" y="36623"/>
                      <a:pt x="1193" y="31898"/>
                    </a:cubicBezTo>
                    <a:cubicBezTo>
                      <a:pt x="0" y="27172"/>
                      <a:pt x="2385" y="23628"/>
                      <a:pt x="7156" y="21265"/>
                    </a:cubicBezTo>
                    <a:cubicBezTo>
                      <a:pt x="88258" y="0"/>
                      <a:pt x="177709" y="4726"/>
                      <a:pt x="225416" y="35442"/>
                    </a:cubicBezTo>
                    <a:cubicBezTo>
                      <a:pt x="228994" y="37805"/>
                      <a:pt x="230187" y="43712"/>
                      <a:pt x="227802" y="47256"/>
                    </a:cubicBezTo>
                    <a:cubicBezTo>
                      <a:pt x="226609" y="49619"/>
                      <a:pt x="223031" y="50800"/>
                      <a:pt x="220646" y="50800"/>
                    </a:cubicBezTo>
                    <a:close/>
                  </a:path>
                </a:pathLst>
              </a:custGeom>
              <a:grpFill/>
              <a:ln>
                <a:noFill/>
              </a:ln>
            </p:spPr>
            <p:txBody>
              <a:bodyPr/>
              <a:lstStyle/>
              <a:p>
                <a:pPr>
                  <a:spcBef>
                    <a:spcPts val="0"/>
                  </a:spcBef>
                  <a:spcAft>
                    <a:spcPts val="0"/>
                  </a:spcAft>
                </a:pPr>
                <a:endParaRPr lang="zh-CN" sz="1350">
                  <a:latin typeface="Arial"/>
                  <a:ea typeface="微软雅黑"/>
                </a:endParaRPr>
              </a:p>
            </p:txBody>
          </p:sp>
          <p:sp>
            <p:nvSpPr>
              <p:cNvPr id="39" name="Freeform 27"/>
              <p:cNvSpPr/>
              <p:nvPr/>
            </p:nvSpPr>
            <p:spPr>
              <a:xfrm>
                <a:off x="3992563" y="2278063"/>
                <a:ext cx="230187" cy="52388"/>
              </a:xfrm>
              <a:custGeom>
                <a:rect l="0" t="0" r="r" b="b"/>
                <a:pathLst>
                  <a:path w="230187" h="52388">
                    <a:moveTo>
                      <a:pt x="220695" y="52388"/>
                    </a:moveTo>
                    <a:cubicBezTo>
                      <a:pt x="219508" y="52388"/>
                      <a:pt x="217135" y="52388"/>
                      <a:pt x="215949" y="51197"/>
                    </a:cubicBezTo>
                    <a:cubicBezTo>
                      <a:pt x="170860" y="22622"/>
                      <a:pt x="92549" y="17860"/>
                      <a:pt x="11865" y="40482"/>
                    </a:cubicBezTo>
                    <a:cubicBezTo>
                      <a:pt x="7119" y="41672"/>
                      <a:pt x="2373" y="39291"/>
                      <a:pt x="1187" y="35719"/>
                    </a:cubicBezTo>
                    <a:cubicBezTo>
                      <a:pt x="0" y="30957"/>
                      <a:pt x="2373" y="26194"/>
                      <a:pt x="7119" y="25003"/>
                    </a:cubicBezTo>
                    <a:cubicBezTo>
                      <a:pt x="93736" y="0"/>
                      <a:pt x="175607" y="4763"/>
                      <a:pt x="225441" y="36910"/>
                    </a:cubicBezTo>
                    <a:cubicBezTo>
                      <a:pt x="229000" y="40482"/>
                      <a:pt x="230187" y="45244"/>
                      <a:pt x="227814" y="48816"/>
                    </a:cubicBezTo>
                    <a:cubicBezTo>
                      <a:pt x="226627" y="51197"/>
                      <a:pt x="223068" y="52388"/>
                      <a:pt x="220695" y="52388"/>
                    </a:cubicBezTo>
                    <a:close/>
                  </a:path>
                </a:pathLst>
              </a:custGeom>
              <a:grpFill/>
              <a:ln>
                <a:noFill/>
              </a:ln>
            </p:spPr>
            <p:txBody>
              <a:bodyPr/>
              <a:lstStyle/>
              <a:p>
                <a:pPr>
                  <a:spcBef>
                    <a:spcPts val="0"/>
                  </a:spcBef>
                  <a:spcAft>
                    <a:spcPts val="0"/>
                  </a:spcAft>
                </a:pPr>
                <a:endParaRPr lang="zh-CN" sz="1350">
                  <a:latin typeface="Arial"/>
                  <a:ea typeface="微软雅黑"/>
                </a:endParaRPr>
              </a:p>
            </p:txBody>
          </p:sp>
          <p:sp>
            <p:nvSpPr>
              <p:cNvPr id="40" name="Freeform 28"/>
              <p:cNvSpPr/>
              <p:nvPr/>
            </p:nvSpPr>
            <p:spPr>
              <a:xfrm>
                <a:off x="3992563" y="2339976"/>
                <a:ext cx="230187" cy="55563"/>
              </a:xfrm>
              <a:custGeom>
                <a:rect l="0" t="0" r="r" b="b"/>
                <a:pathLst>
                  <a:path w="230187" h="55563">
                    <a:moveTo>
                      <a:pt x="220695" y="55563"/>
                    </a:moveTo>
                    <a:cubicBezTo>
                      <a:pt x="219508" y="55563"/>
                      <a:pt x="217135" y="54381"/>
                      <a:pt x="215949" y="54381"/>
                    </a:cubicBezTo>
                    <a:cubicBezTo>
                      <a:pt x="175607" y="27190"/>
                      <a:pt x="79498" y="17733"/>
                      <a:pt x="11865" y="44923"/>
                    </a:cubicBezTo>
                    <a:cubicBezTo>
                      <a:pt x="8306" y="46105"/>
                      <a:pt x="3560" y="43741"/>
                      <a:pt x="1187" y="40195"/>
                    </a:cubicBezTo>
                    <a:cubicBezTo>
                      <a:pt x="0" y="35466"/>
                      <a:pt x="1187" y="30737"/>
                      <a:pt x="5933" y="29555"/>
                    </a:cubicBezTo>
                    <a:cubicBezTo>
                      <a:pt x="79498" y="0"/>
                      <a:pt x="180353" y="11822"/>
                      <a:pt x="225441" y="40195"/>
                    </a:cubicBezTo>
                    <a:cubicBezTo>
                      <a:pt x="229000" y="42559"/>
                      <a:pt x="230187" y="47288"/>
                      <a:pt x="227814" y="52016"/>
                    </a:cubicBezTo>
                    <a:cubicBezTo>
                      <a:pt x="225441" y="54381"/>
                      <a:pt x="223068" y="55563"/>
                      <a:pt x="220695" y="55563"/>
                    </a:cubicBezTo>
                    <a:close/>
                  </a:path>
                </a:pathLst>
              </a:custGeom>
              <a:grpFill/>
              <a:ln>
                <a:noFill/>
              </a:ln>
            </p:spPr>
            <p:txBody>
              <a:bodyPr/>
              <a:lstStyle/>
              <a:p>
                <a:pPr>
                  <a:spcBef>
                    <a:spcPts val="0"/>
                  </a:spcBef>
                  <a:spcAft>
                    <a:spcPts val="0"/>
                  </a:spcAft>
                </a:pPr>
                <a:endParaRPr lang="zh-CN" sz="1350">
                  <a:latin typeface="Arial"/>
                  <a:ea typeface="微软雅黑"/>
                </a:endParaRPr>
              </a:p>
            </p:txBody>
          </p:sp>
          <p:sp>
            <p:nvSpPr>
              <p:cNvPr id="41" name="Freeform 29"/>
              <p:cNvSpPr/>
              <p:nvPr/>
            </p:nvSpPr>
            <p:spPr>
              <a:xfrm>
                <a:off x="4321175" y="2085976"/>
                <a:ext cx="230187" cy="52388"/>
              </a:xfrm>
              <a:custGeom>
                <a:rect l="0" t="0" r="r" b="b"/>
                <a:pathLst>
                  <a:path w="230187" h="52388">
                    <a:moveTo>
                      <a:pt x="9492" y="52388"/>
                    </a:moveTo>
                    <a:cubicBezTo>
                      <a:pt x="7119" y="52388"/>
                      <a:pt x="4746" y="51197"/>
                      <a:pt x="2373" y="48816"/>
                    </a:cubicBezTo>
                    <a:cubicBezTo>
                      <a:pt x="0" y="45244"/>
                      <a:pt x="1187" y="39291"/>
                      <a:pt x="4746" y="36910"/>
                    </a:cubicBezTo>
                    <a:cubicBezTo>
                      <a:pt x="53394" y="5953"/>
                      <a:pt x="143570" y="0"/>
                      <a:pt x="223068" y="22622"/>
                    </a:cubicBezTo>
                    <a:cubicBezTo>
                      <a:pt x="227814" y="23813"/>
                      <a:pt x="230187" y="27385"/>
                      <a:pt x="229000" y="32147"/>
                    </a:cubicBezTo>
                    <a:cubicBezTo>
                      <a:pt x="227814" y="36910"/>
                      <a:pt x="223068" y="39291"/>
                      <a:pt x="219508" y="38100"/>
                    </a:cubicBezTo>
                    <a:cubicBezTo>
                      <a:pt x="134078" y="14288"/>
                      <a:pt x="52207" y="27385"/>
                      <a:pt x="14238" y="51197"/>
                    </a:cubicBezTo>
                    <a:cubicBezTo>
                      <a:pt x="13052" y="52388"/>
                      <a:pt x="11865" y="52388"/>
                      <a:pt x="9492" y="52388"/>
                    </a:cubicBezTo>
                    <a:close/>
                  </a:path>
                </a:pathLst>
              </a:custGeom>
              <a:grpFill/>
              <a:ln>
                <a:noFill/>
              </a:ln>
            </p:spPr>
            <p:txBody>
              <a:bodyPr/>
              <a:lstStyle/>
              <a:p>
                <a:pPr>
                  <a:spcBef>
                    <a:spcPts val="0"/>
                  </a:spcBef>
                  <a:spcAft>
                    <a:spcPts val="0"/>
                  </a:spcAft>
                </a:pPr>
                <a:endParaRPr lang="zh-CN" sz="1350">
                  <a:latin typeface="Arial"/>
                  <a:ea typeface="微软雅黑"/>
                </a:endParaRPr>
              </a:p>
            </p:txBody>
          </p:sp>
          <p:sp>
            <p:nvSpPr>
              <p:cNvPr id="42" name="Freeform 30"/>
              <p:cNvSpPr/>
              <p:nvPr/>
            </p:nvSpPr>
            <p:spPr>
              <a:xfrm>
                <a:off x="4321175" y="2149476"/>
                <a:ext cx="230187" cy="53975"/>
              </a:xfrm>
              <a:custGeom>
                <a:rect l="0" t="0" r="r" b="b"/>
                <a:pathLst>
                  <a:path w="230187" h="53975">
                    <a:moveTo>
                      <a:pt x="9492" y="53975"/>
                    </a:moveTo>
                    <a:cubicBezTo>
                      <a:pt x="7119" y="53975"/>
                      <a:pt x="4746" y="52776"/>
                      <a:pt x="2373" y="50377"/>
                    </a:cubicBezTo>
                    <a:cubicBezTo>
                      <a:pt x="0" y="45579"/>
                      <a:pt x="1187" y="40781"/>
                      <a:pt x="5933" y="38382"/>
                    </a:cubicBezTo>
                    <a:cubicBezTo>
                      <a:pt x="53394" y="7197"/>
                      <a:pt x="143570" y="0"/>
                      <a:pt x="224254" y="22789"/>
                    </a:cubicBezTo>
                    <a:cubicBezTo>
                      <a:pt x="227814" y="23989"/>
                      <a:pt x="230187" y="28787"/>
                      <a:pt x="229000" y="33584"/>
                    </a:cubicBezTo>
                    <a:cubicBezTo>
                      <a:pt x="227814" y="38382"/>
                      <a:pt x="224254" y="40781"/>
                      <a:pt x="219508" y="39582"/>
                    </a:cubicBezTo>
                    <a:cubicBezTo>
                      <a:pt x="134078" y="15593"/>
                      <a:pt x="52207" y="27587"/>
                      <a:pt x="14238" y="52776"/>
                    </a:cubicBezTo>
                    <a:cubicBezTo>
                      <a:pt x="13052" y="52776"/>
                      <a:pt x="11865" y="53975"/>
                      <a:pt x="9492" y="53975"/>
                    </a:cubicBezTo>
                    <a:close/>
                  </a:path>
                </a:pathLst>
              </a:custGeom>
              <a:grpFill/>
              <a:ln>
                <a:noFill/>
              </a:ln>
            </p:spPr>
            <p:txBody>
              <a:bodyPr/>
              <a:lstStyle/>
              <a:p>
                <a:pPr>
                  <a:spcBef>
                    <a:spcPts val="0"/>
                  </a:spcBef>
                  <a:spcAft>
                    <a:spcPts val="0"/>
                  </a:spcAft>
                </a:pPr>
                <a:endParaRPr lang="zh-CN" sz="1350">
                  <a:latin typeface="Arial"/>
                  <a:ea typeface="微软雅黑"/>
                </a:endParaRPr>
              </a:p>
            </p:txBody>
          </p:sp>
          <p:sp>
            <p:nvSpPr>
              <p:cNvPr id="43" name="Freeform 31"/>
              <p:cNvSpPr/>
              <p:nvPr/>
            </p:nvSpPr>
            <p:spPr>
              <a:xfrm>
                <a:off x="4321175" y="2214563"/>
                <a:ext cx="230187" cy="53975"/>
              </a:xfrm>
              <a:custGeom>
                <a:rect l="0" t="0" r="r" b="b"/>
                <a:pathLst>
                  <a:path w="230187" h="53975">
                    <a:moveTo>
                      <a:pt x="9444" y="53975"/>
                    </a:moveTo>
                    <a:cubicBezTo>
                      <a:pt x="7083" y="53975"/>
                      <a:pt x="4722" y="51576"/>
                      <a:pt x="3541" y="49177"/>
                    </a:cubicBezTo>
                    <a:cubicBezTo>
                      <a:pt x="0" y="45579"/>
                      <a:pt x="1180" y="40781"/>
                      <a:pt x="5902" y="38382"/>
                    </a:cubicBezTo>
                    <a:cubicBezTo>
                      <a:pt x="53120" y="5997"/>
                      <a:pt x="142834" y="0"/>
                      <a:pt x="223104" y="22789"/>
                    </a:cubicBezTo>
                    <a:cubicBezTo>
                      <a:pt x="226646" y="23989"/>
                      <a:pt x="230187" y="28787"/>
                      <a:pt x="227826" y="33584"/>
                    </a:cubicBezTo>
                    <a:cubicBezTo>
                      <a:pt x="226646" y="37183"/>
                      <a:pt x="223104" y="39582"/>
                      <a:pt x="218383" y="38382"/>
                    </a:cubicBezTo>
                    <a:cubicBezTo>
                      <a:pt x="133390" y="14393"/>
                      <a:pt x="51940" y="27587"/>
                      <a:pt x="14165" y="51576"/>
                    </a:cubicBezTo>
                    <a:cubicBezTo>
                      <a:pt x="12985" y="52776"/>
                      <a:pt x="11804" y="53975"/>
                      <a:pt x="9444" y="53975"/>
                    </a:cubicBezTo>
                    <a:close/>
                  </a:path>
                </a:pathLst>
              </a:custGeom>
              <a:grpFill/>
              <a:ln>
                <a:noFill/>
              </a:ln>
            </p:spPr>
            <p:txBody>
              <a:bodyPr/>
              <a:lstStyle/>
              <a:p>
                <a:pPr>
                  <a:spcBef>
                    <a:spcPts val="0"/>
                  </a:spcBef>
                  <a:spcAft>
                    <a:spcPts val="0"/>
                  </a:spcAft>
                </a:pPr>
                <a:endParaRPr lang="zh-CN" sz="1350">
                  <a:latin typeface="Arial"/>
                  <a:ea typeface="微软雅黑"/>
                </a:endParaRPr>
              </a:p>
            </p:txBody>
          </p:sp>
          <p:sp>
            <p:nvSpPr>
              <p:cNvPr id="44" name="Freeform 32"/>
              <p:cNvSpPr/>
              <p:nvPr/>
            </p:nvSpPr>
            <p:spPr>
              <a:xfrm>
                <a:off x="4321175" y="2278063"/>
                <a:ext cx="230187" cy="52388"/>
              </a:xfrm>
              <a:custGeom>
                <a:rect l="0" t="0" r="r" b="b"/>
                <a:pathLst>
                  <a:path w="230187" h="52388">
                    <a:moveTo>
                      <a:pt x="9444" y="52388"/>
                    </a:moveTo>
                    <a:cubicBezTo>
                      <a:pt x="7083" y="52388"/>
                      <a:pt x="4722" y="51224"/>
                      <a:pt x="3541" y="48895"/>
                    </a:cubicBezTo>
                    <a:cubicBezTo>
                      <a:pt x="0" y="45403"/>
                      <a:pt x="1180" y="39582"/>
                      <a:pt x="5902" y="37254"/>
                    </a:cubicBezTo>
                    <a:cubicBezTo>
                      <a:pt x="44857" y="12806"/>
                      <a:pt x="139293" y="0"/>
                      <a:pt x="223104" y="23284"/>
                    </a:cubicBezTo>
                    <a:cubicBezTo>
                      <a:pt x="226646" y="24448"/>
                      <a:pt x="230187" y="29104"/>
                      <a:pt x="229007" y="32597"/>
                    </a:cubicBezTo>
                    <a:cubicBezTo>
                      <a:pt x="226646" y="37254"/>
                      <a:pt x="223104" y="39582"/>
                      <a:pt x="218383" y="38418"/>
                    </a:cubicBezTo>
                    <a:cubicBezTo>
                      <a:pt x="141654" y="17463"/>
                      <a:pt x="50759" y="27940"/>
                      <a:pt x="14165" y="51224"/>
                    </a:cubicBezTo>
                    <a:cubicBezTo>
                      <a:pt x="12985" y="52388"/>
                      <a:pt x="11804" y="52388"/>
                      <a:pt x="9444" y="52388"/>
                    </a:cubicBezTo>
                    <a:close/>
                  </a:path>
                </a:pathLst>
              </a:custGeom>
              <a:grpFill/>
              <a:ln>
                <a:noFill/>
              </a:ln>
            </p:spPr>
            <p:txBody>
              <a:bodyPr/>
              <a:lstStyle/>
              <a:p>
                <a:pPr>
                  <a:spcBef>
                    <a:spcPts val="0"/>
                  </a:spcBef>
                  <a:spcAft>
                    <a:spcPts val="0"/>
                  </a:spcAft>
                </a:pPr>
                <a:endParaRPr lang="zh-CN" sz="1350">
                  <a:latin typeface="Arial"/>
                  <a:ea typeface="微软雅黑"/>
                </a:endParaRPr>
              </a:p>
            </p:txBody>
          </p:sp>
          <p:sp>
            <p:nvSpPr>
              <p:cNvPr id="45" name="Freeform 33"/>
              <p:cNvSpPr/>
              <p:nvPr/>
            </p:nvSpPr>
            <p:spPr>
              <a:xfrm>
                <a:off x="4321175" y="2343151"/>
                <a:ext cx="230187" cy="53975"/>
              </a:xfrm>
              <a:custGeom>
                <a:rect l="0" t="0" r="r" b="b"/>
                <a:pathLst>
                  <a:path w="230187" h="53975">
                    <a:moveTo>
                      <a:pt x="9492" y="53975"/>
                    </a:moveTo>
                    <a:cubicBezTo>
                      <a:pt x="5933" y="53975"/>
                      <a:pt x="3560" y="52776"/>
                      <a:pt x="2373" y="50377"/>
                    </a:cubicBezTo>
                    <a:cubicBezTo>
                      <a:pt x="0" y="45579"/>
                      <a:pt x="0" y="40781"/>
                      <a:pt x="4746" y="38382"/>
                    </a:cubicBezTo>
                    <a:cubicBezTo>
                      <a:pt x="52207" y="7197"/>
                      <a:pt x="142384" y="0"/>
                      <a:pt x="223068" y="22789"/>
                    </a:cubicBezTo>
                    <a:cubicBezTo>
                      <a:pt x="226627" y="23989"/>
                      <a:pt x="230187" y="28787"/>
                      <a:pt x="229000" y="33584"/>
                    </a:cubicBezTo>
                    <a:cubicBezTo>
                      <a:pt x="227814" y="38382"/>
                      <a:pt x="223068" y="40781"/>
                      <a:pt x="218322" y="39582"/>
                    </a:cubicBezTo>
                    <a:cubicBezTo>
                      <a:pt x="134078" y="15593"/>
                      <a:pt x="51021" y="27587"/>
                      <a:pt x="13052" y="52776"/>
                    </a:cubicBezTo>
                    <a:cubicBezTo>
                      <a:pt x="11865" y="53975"/>
                      <a:pt x="10679" y="53975"/>
                      <a:pt x="9492" y="53975"/>
                    </a:cubicBezTo>
                    <a:close/>
                  </a:path>
                </a:pathLst>
              </a:custGeom>
              <a:grpFill/>
              <a:ln>
                <a:noFill/>
              </a:ln>
            </p:spPr>
            <p:txBody>
              <a:bodyPr/>
              <a:lstStyle/>
              <a:p>
                <a:pPr>
                  <a:spcBef>
                    <a:spcPts val="0"/>
                  </a:spcBef>
                  <a:spcAft>
                    <a:spcPts val="0"/>
                  </a:spcAft>
                </a:pPr>
                <a:endParaRPr lang="zh-CN" sz="1350">
                  <a:latin typeface="Arial"/>
                  <a:ea typeface="微软雅黑"/>
                </a:endParaRPr>
              </a:p>
            </p:txBody>
          </p:sp>
        </p:grpSp>
      </p:grpSp>
      <p:pic>
        <p:nvPicPr>
          <p:cNvPr id="48137" name=""/>
          <p:cNvPicPr/>
          <p:nvPr/>
        </p:nvPicPr>
        <p:blipFill>
          <a:blip r:embed="rId2"/>
          <a:stretch/>
        </p:blipFill>
        <p:spPr>
          <a:xfrm rot="0" flipH="0" flipV="0">
            <a:off x="519623" y="1575455"/>
            <a:ext cx="4117980" cy="3264826"/>
          </a:xfrm>
          <a:prstGeom prst="rect">
            <a:avLst/>
          </a:prstGeom>
        </p:spPr>
      </p:pic>
      <p:pic>
        <p:nvPicPr>
          <p:cNvPr id="48138" name=""/>
          <p:cNvPicPr/>
          <p:nvPr/>
        </p:nvPicPr>
        <p:blipFill>
          <a:blip r:embed="rId3"/>
          <a:stretch/>
        </p:blipFill>
        <p:spPr>
          <a:xfrm rot="0" flipH="0" flipV="0">
            <a:off x="4814556" y="1205731"/>
            <a:ext cx="3950877" cy="3657010"/>
          </a:xfrm>
          <a:prstGeom prst="rect">
            <a:avLst/>
          </a:prstGeom>
        </p:spPr>
      </p:pic>
    </p:spTree>
  </p:cSld>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2F2F2"/>
        </a:solidFill>
      </p:bgPr>
    </p:bg>
    <p:spTree>
      <p:nvGrpSpPr>
        <p:cNvPr id="1" name=""/>
        <p:cNvGrpSpPr/>
        <p:nvPr/>
      </p:nvGrpSpPr>
      <p:grpSpPr>
        <a:xfrm>
          <a:off x="0" y="0"/>
          <a:ext cx="0" cy="0"/>
          <a:chOff x="0" y="0"/>
          <a:chExt cx="0" cy="0"/>
        </a:xfrm>
      </p:grpSpPr>
      <p:sp>
        <p:nvSpPr>
          <p:cNvPr id="31" name="文本框 30"/>
          <p:cNvSpPr txBox="1"/>
          <p:nvPr/>
        </p:nvSpPr>
        <p:spPr>
          <a:xfrm>
            <a:off x="782638" y="280988"/>
            <a:ext cx="6432078" cy="461665"/>
          </a:xfrm>
          <a:prstGeom prst="rect">
            <a:avLst/>
          </a:prstGeom>
          <a:noFill/>
        </p:spPr>
        <p:txBody>
          <a:bodyPr wrap="square"/>
          <a:lstStyle>
            <a:lvl1pPr lvl="0" algn="l" defTabSz="685800">
              <a:spcBef>
                <a:spcPct val="0"/>
              </a:spcBef>
              <a:spcAft>
                <a:spcPct val="0"/>
              </a:spcAft>
              <a:defRPr sz="1300" kern="1200">
                <a:solidFill>
                  <a:schemeClr val="tx1"/>
                </a:solidFill>
                <a:latin typeface="Arial"/>
                <a:ea typeface="微软雅黑"/>
              </a:defRPr>
            </a:lvl1pPr>
            <a:lvl2pPr marL="342900" lvl="1" indent="114300" algn="l" defTabSz="685800">
              <a:spcBef>
                <a:spcPct val="0"/>
              </a:spcBef>
              <a:spcAft>
                <a:spcPct val="0"/>
              </a:spcAft>
              <a:defRPr sz="1300" kern="1200">
                <a:solidFill>
                  <a:schemeClr val="tx1"/>
                </a:solidFill>
                <a:latin typeface="Arial"/>
                <a:ea typeface="微软雅黑"/>
              </a:defRPr>
            </a:lvl2pPr>
            <a:lvl3pPr marL="685800" lvl="2" indent="228600" algn="l" defTabSz="685800">
              <a:spcBef>
                <a:spcPct val="0"/>
              </a:spcBef>
              <a:spcAft>
                <a:spcPct val="0"/>
              </a:spcAft>
              <a:defRPr sz="1300" kern="1200">
                <a:solidFill>
                  <a:schemeClr val="tx1"/>
                </a:solidFill>
                <a:latin typeface="Arial"/>
                <a:ea typeface="微软雅黑"/>
              </a:defRPr>
            </a:lvl3pPr>
            <a:lvl4pPr marL="1028700" lvl="3" indent="342900" algn="l" defTabSz="685800">
              <a:spcBef>
                <a:spcPct val="0"/>
              </a:spcBef>
              <a:spcAft>
                <a:spcPct val="0"/>
              </a:spcAft>
              <a:defRPr sz="1300" kern="1200">
                <a:solidFill>
                  <a:schemeClr val="tx1"/>
                </a:solidFill>
                <a:latin typeface="Arial"/>
                <a:ea typeface="微软雅黑"/>
              </a:defRPr>
            </a:lvl4pPr>
            <a:lvl5pPr marL="1371600" lvl="4" indent="457200" algn="l" defTabSz="685800">
              <a:spcBef>
                <a:spcPct val="0"/>
              </a:spcBef>
              <a:spcAft>
                <a:spcPct val="0"/>
              </a:spcAft>
              <a:defRPr sz="1300" kern="1200">
                <a:solidFill>
                  <a:schemeClr val="tx1"/>
                </a:solidFill>
                <a:latin typeface="Arial"/>
                <a:ea typeface="微软雅黑"/>
              </a:defRPr>
            </a:lvl5pPr>
            <a:lvl6pPr marL="2286000" lvl="5" algn="l" defTabSz="914400">
              <a:defRPr sz="1300" kern="1200">
                <a:solidFill>
                  <a:schemeClr val="tx1"/>
                </a:solidFill>
                <a:latin typeface="Arial"/>
                <a:ea typeface="微软雅黑"/>
              </a:defRPr>
            </a:lvl6pPr>
            <a:lvl7pPr marL="2743200" lvl="6" algn="l" defTabSz="914400">
              <a:defRPr sz="1300" kern="1200">
                <a:solidFill>
                  <a:schemeClr val="tx1"/>
                </a:solidFill>
                <a:latin typeface="Arial"/>
                <a:ea typeface="微软雅黑"/>
              </a:defRPr>
            </a:lvl7pPr>
            <a:lvl8pPr marL="3200400" lvl="7" algn="l" defTabSz="914400">
              <a:defRPr sz="1300" kern="1200">
                <a:solidFill>
                  <a:schemeClr val="tx1"/>
                </a:solidFill>
                <a:latin typeface="Arial"/>
                <a:ea typeface="微软雅黑"/>
              </a:defRPr>
            </a:lvl8pPr>
            <a:lvl9pPr marL="3657600" lvl="8" algn="l" defTabSz="914400">
              <a:defRPr sz="1300" kern="1200">
                <a:solidFill>
                  <a:schemeClr val="tx1"/>
                </a:solidFill>
                <a:latin typeface="Arial"/>
                <a:ea typeface="微软雅黑"/>
              </a:defRPr>
            </a:lvl9pPr>
          </a:lstStyle>
          <a:p>
            <a:pPr>
              <a:spcBef>
                <a:spcPts val="0"/>
              </a:spcBef>
              <a:spcAft>
                <a:spcPts val="0"/>
              </a:spcAft>
            </a:pPr>
            <a:r>
              <a:rPr lang="zh-CN" sz="2400" b="1">
                <a:solidFill>
                  <a:srgbClr val="3A3A3A"/>
                </a:solidFill>
                <a:latin typeface="Arial"/>
                <a:ea typeface="微软雅黑"/>
              </a:rPr>
              <a:t>混合物图像和成分线性融合图比较</a:t>
            </a:r>
          </a:p>
        </p:txBody>
      </p:sp>
      <p:grpSp>
        <p:nvGrpSpPr>
          <p:cNvPr id="48136" name="组合 31"/>
          <p:cNvGrpSpPr/>
          <p:nvPr/>
        </p:nvGrpSpPr>
        <p:grpSpPr>
          <a:xfrm>
            <a:off x="314325" y="274638"/>
            <a:ext cx="468313" cy="468312"/>
            <a:chOff x="1928879" y="1944350"/>
            <a:chExt cx="1129689" cy="1129689"/>
          </a:xfrm>
        </p:grpSpPr>
        <p:sp>
          <p:nvSpPr>
            <p:cNvPr id="33" name="椭圆 32"/>
            <p:cNvSpPr/>
            <p:nvPr/>
          </p:nvSpPr>
          <p:spPr>
            <a:xfrm>
              <a:off x="1928879" y="1944350"/>
              <a:ext cx="1129689" cy="1129689"/>
            </a:xfrm>
            <a:prstGeom prst="ellipse">
              <a:avLst/>
            </a:prstGeom>
            <a:solidFill>
              <a:schemeClr val="accent6">
                <a:lumMod val="75000"/>
              </a:schemeClr>
            </a:solidFill>
            <a:ln w="12700">
              <a:solidFill>
                <a:schemeClr val="accent6">
                  <a:lumMod val="75000"/>
                </a:schemeClr>
              </a:solidFill>
              <a:prstDash val="solid"/>
              <a:miter/>
            </a:ln>
          </p:spPr>
          <p:txBody>
            <a:bodyPr anchor="ctr"/>
            <a:lstStyle/>
            <a:p>
              <a:pPr algn="ctr">
                <a:spcBef>
                  <a:spcPts val="0"/>
                </a:spcBef>
                <a:spcAft>
                  <a:spcPts val="0"/>
                </a:spcAft>
                <a:defRPr>
                  <a:solidFill>
                    <a:schemeClr val="lt1"/>
                  </a:solidFill>
                </a:defRPr>
              </a:pPr>
              <a:endParaRPr lang="zh-CN" sz="1350">
                <a:solidFill>
                  <a:srgbClr val="000000"/>
                </a:solidFill>
              </a:endParaRPr>
            </a:p>
          </p:txBody>
        </p:sp>
        <p:grpSp>
          <p:nvGrpSpPr>
            <p:cNvPr id="34" name="组合 33"/>
            <p:cNvGrpSpPr/>
            <p:nvPr/>
          </p:nvGrpSpPr>
          <p:grpSpPr>
            <a:xfrm>
              <a:off x="2119073" y="2251134"/>
              <a:ext cx="749300" cy="509588"/>
              <a:chOff x="3897313" y="2016126"/>
              <a:chExt cx="749300" cy="509588"/>
            </a:xfrm>
            <a:solidFill>
              <a:schemeClr val="bg1"/>
            </a:solidFill>
          </p:grpSpPr>
          <p:sp>
            <p:nvSpPr>
              <p:cNvPr id="35" name="Freeform 8"/>
              <p:cNvSpPr/>
              <p:nvPr/>
            </p:nvSpPr>
            <p:spPr>
              <a:xfrm>
                <a:off x="3897313" y="2016126"/>
                <a:ext cx="749300" cy="509588"/>
              </a:xfrm>
              <a:custGeom>
                <a:rect l="0" t="0" r="r" b="b"/>
                <a:pathLst>
                  <a:path w="749300" h="509588">
                    <a:moveTo>
                      <a:pt x="744550" y="52265"/>
                    </a:moveTo>
                    <a:cubicBezTo>
                      <a:pt x="704176" y="19006"/>
                      <a:pt x="634114" y="0"/>
                      <a:pt x="556928" y="0"/>
                    </a:cubicBezTo>
                    <a:cubicBezTo>
                      <a:pt x="483304" y="0"/>
                      <a:pt x="415618" y="17818"/>
                      <a:pt x="374056" y="48702"/>
                    </a:cubicBezTo>
                    <a:cubicBezTo>
                      <a:pt x="341994" y="17818"/>
                      <a:pt x="277870" y="0"/>
                      <a:pt x="199497" y="0"/>
                    </a:cubicBezTo>
                    <a:cubicBezTo>
                      <a:pt x="118748" y="0"/>
                      <a:pt x="43937" y="20193"/>
                      <a:pt x="3562" y="52265"/>
                    </a:cubicBezTo>
                    <a:cubicBezTo>
                      <a:pt x="1187" y="54641"/>
                      <a:pt x="0" y="58205"/>
                      <a:pt x="0" y="61768"/>
                    </a:cubicBezTo>
                    <a:cubicBezTo>
                      <a:pt x="0" y="489395"/>
                      <a:pt x="0" y="489395"/>
                      <a:pt x="0" y="489395"/>
                    </a:cubicBezTo>
                    <a:cubicBezTo>
                      <a:pt x="0" y="497709"/>
                      <a:pt x="10687" y="509588"/>
                      <a:pt x="27312" y="509588"/>
                    </a:cubicBezTo>
                    <a:cubicBezTo>
                      <a:pt x="371681" y="509588"/>
                      <a:pt x="371681" y="509588"/>
                      <a:pt x="371681" y="509588"/>
                    </a:cubicBezTo>
                    <a:cubicBezTo>
                      <a:pt x="372869" y="509588"/>
                      <a:pt x="721988" y="509588"/>
                      <a:pt x="721988" y="509588"/>
                    </a:cubicBezTo>
                    <a:cubicBezTo>
                      <a:pt x="733863" y="509588"/>
                      <a:pt x="749300" y="503649"/>
                      <a:pt x="749300" y="490582"/>
                    </a:cubicBezTo>
                    <a:cubicBezTo>
                      <a:pt x="749300" y="61768"/>
                      <a:pt x="749300" y="61768"/>
                      <a:pt x="749300" y="61768"/>
                    </a:cubicBezTo>
                    <a:cubicBezTo>
                      <a:pt x="749300" y="58205"/>
                      <a:pt x="748113" y="54641"/>
                      <a:pt x="744550" y="52265"/>
                    </a:cubicBezTo>
                    <a:close/>
                    <a:moveTo>
                      <a:pt x="360994" y="71271"/>
                    </a:moveTo>
                    <a:cubicBezTo>
                      <a:pt x="360994" y="78398"/>
                      <a:pt x="360994" y="466825"/>
                      <a:pt x="360994" y="466825"/>
                    </a:cubicBezTo>
                    <a:cubicBezTo>
                      <a:pt x="326557" y="438317"/>
                      <a:pt x="269558" y="421687"/>
                      <a:pt x="198309" y="421687"/>
                    </a:cubicBezTo>
                    <a:cubicBezTo>
                      <a:pt x="142498" y="421687"/>
                      <a:pt x="89061" y="432378"/>
                      <a:pt x="47499" y="451383"/>
                    </a:cubicBezTo>
                    <a:cubicBezTo>
                      <a:pt x="47499" y="54641"/>
                      <a:pt x="47499" y="54641"/>
                      <a:pt x="47499" y="54641"/>
                    </a:cubicBezTo>
                    <a:cubicBezTo>
                      <a:pt x="47499" y="54641"/>
                      <a:pt x="100936" y="24945"/>
                      <a:pt x="200684" y="24945"/>
                    </a:cubicBezTo>
                    <a:cubicBezTo>
                      <a:pt x="315870" y="24945"/>
                      <a:pt x="360994" y="68895"/>
                      <a:pt x="360994" y="71271"/>
                    </a:cubicBezTo>
                    <a:close/>
                    <a:moveTo>
                      <a:pt x="700613" y="53453"/>
                    </a:moveTo>
                    <a:cubicBezTo>
                      <a:pt x="700613" y="452571"/>
                      <a:pt x="700613" y="452571"/>
                      <a:pt x="700613" y="452571"/>
                    </a:cubicBezTo>
                    <a:cubicBezTo>
                      <a:pt x="657864" y="434753"/>
                      <a:pt x="599677" y="426438"/>
                      <a:pt x="548616" y="426438"/>
                    </a:cubicBezTo>
                    <a:cubicBezTo>
                      <a:pt x="476180" y="426438"/>
                      <a:pt x="417993" y="440693"/>
                      <a:pt x="383556" y="468013"/>
                    </a:cubicBezTo>
                    <a:cubicBezTo>
                      <a:pt x="383556" y="72459"/>
                      <a:pt x="383556" y="72459"/>
                      <a:pt x="383556" y="72459"/>
                    </a:cubicBezTo>
                    <a:cubicBezTo>
                      <a:pt x="383556" y="72459"/>
                      <a:pt x="436993" y="24945"/>
                      <a:pt x="556928" y="24945"/>
                    </a:cubicBezTo>
                    <a:cubicBezTo>
                      <a:pt x="649552" y="24945"/>
                      <a:pt x="700613" y="53453"/>
                      <a:pt x="700613" y="53453"/>
                    </a:cubicBezTo>
                    <a:close/>
                  </a:path>
                </a:pathLst>
              </a:custGeom>
              <a:grpFill/>
              <a:ln>
                <a:noFill/>
              </a:ln>
            </p:spPr>
            <p:txBody>
              <a:bodyPr/>
              <a:lstStyle/>
              <a:p>
                <a:pPr>
                  <a:spcBef>
                    <a:spcPts val="0"/>
                  </a:spcBef>
                  <a:spcAft>
                    <a:spcPts val="0"/>
                  </a:spcAft>
                </a:pPr>
                <a:endParaRPr lang="zh-CN" sz="1350">
                  <a:latin typeface="Arial"/>
                  <a:ea typeface="微软雅黑"/>
                </a:endParaRPr>
              </a:p>
            </p:txBody>
          </p:sp>
          <p:sp>
            <p:nvSpPr>
              <p:cNvPr id="36" name="Freeform 24"/>
              <p:cNvSpPr/>
              <p:nvPr/>
            </p:nvSpPr>
            <p:spPr>
              <a:xfrm>
                <a:off x="3992563" y="2085976"/>
                <a:ext cx="228600" cy="52388"/>
              </a:xfrm>
              <a:custGeom>
                <a:rect l="0" t="0" r="r" b="b"/>
                <a:pathLst>
                  <a:path w="228600" h="52388">
                    <a:moveTo>
                      <a:pt x="219075" y="52388"/>
                    </a:moveTo>
                    <a:cubicBezTo>
                      <a:pt x="217884" y="52388"/>
                      <a:pt x="215503" y="52388"/>
                      <a:pt x="214313" y="51197"/>
                    </a:cubicBezTo>
                    <a:cubicBezTo>
                      <a:pt x="178594" y="27385"/>
                      <a:pt x="98822" y="14288"/>
                      <a:pt x="11906" y="38100"/>
                    </a:cubicBezTo>
                    <a:cubicBezTo>
                      <a:pt x="7144" y="39291"/>
                      <a:pt x="2381" y="36910"/>
                      <a:pt x="1191" y="32147"/>
                    </a:cubicBezTo>
                    <a:cubicBezTo>
                      <a:pt x="0" y="27385"/>
                      <a:pt x="2381" y="23813"/>
                      <a:pt x="7144" y="22622"/>
                    </a:cubicBezTo>
                    <a:cubicBezTo>
                      <a:pt x="86916" y="0"/>
                      <a:pt x="176213" y="5953"/>
                      <a:pt x="223838" y="36910"/>
                    </a:cubicBezTo>
                    <a:cubicBezTo>
                      <a:pt x="227409" y="39291"/>
                      <a:pt x="228600" y="45244"/>
                      <a:pt x="226219" y="48816"/>
                    </a:cubicBezTo>
                    <a:cubicBezTo>
                      <a:pt x="225028" y="51197"/>
                      <a:pt x="221456" y="52388"/>
                      <a:pt x="219075" y="52388"/>
                    </a:cubicBezTo>
                    <a:close/>
                  </a:path>
                </a:pathLst>
              </a:custGeom>
              <a:grpFill/>
              <a:ln>
                <a:noFill/>
              </a:ln>
            </p:spPr>
            <p:txBody>
              <a:bodyPr/>
              <a:lstStyle/>
              <a:p>
                <a:pPr>
                  <a:spcBef>
                    <a:spcPts val="0"/>
                  </a:spcBef>
                  <a:spcAft>
                    <a:spcPts val="0"/>
                  </a:spcAft>
                </a:pPr>
                <a:endParaRPr lang="zh-CN" sz="1350">
                  <a:latin typeface="Arial"/>
                  <a:ea typeface="微软雅黑"/>
                </a:endParaRPr>
              </a:p>
            </p:txBody>
          </p:sp>
          <p:sp>
            <p:nvSpPr>
              <p:cNvPr id="37" name="Freeform 25"/>
              <p:cNvSpPr/>
              <p:nvPr/>
            </p:nvSpPr>
            <p:spPr>
              <a:xfrm>
                <a:off x="3992563" y="2151063"/>
                <a:ext cx="228600" cy="50800"/>
              </a:xfrm>
              <a:custGeom>
                <a:rect l="0" t="0" r="r" b="b"/>
                <a:pathLst>
                  <a:path w="228600" h="50800">
                    <a:moveTo>
                      <a:pt x="219075" y="50800"/>
                    </a:moveTo>
                    <a:cubicBezTo>
                      <a:pt x="217884" y="50800"/>
                      <a:pt x="215503" y="50800"/>
                      <a:pt x="214313" y="49619"/>
                    </a:cubicBezTo>
                    <a:cubicBezTo>
                      <a:pt x="178594" y="27172"/>
                      <a:pt x="100013" y="12995"/>
                      <a:pt x="11906" y="37805"/>
                    </a:cubicBezTo>
                    <a:cubicBezTo>
                      <a:pt x="7144" y="38986"/>
                      <a:pt x="2381" y="36623"/>
                      <a:pt x="1191" y="31898"/>
                    </a:cubicBezTo>
                    <a:cubicBezTo>
                      <a:pt x="0" y="27172"/>
                      <a:pt x="2381" y="23628"/>
                      <a:pt x="7144" y="22447"/>
                    </a:cubicBezTo>
                    <a:cubicBezTo>
                      <a:pt x="86916" y="0"/>
                      <a:pt x="176213" y="4726"/>
                      <a:pt x="223838" y="35442"/>
                    </a:cubicBezTo>
                    <a:cubicBezTo>
                      <a:pt x="227409" y="37805"/>
                      <a:pt x="228600" y="43712"/>
                      <a:pt x="226219" y="47256"/>
                    </a:cubicBezTo>
                    <a:cubicBezTo>
                      <a:pt x="223838" y="49619"/>
                      <a:pt x="221456" y="50800"/>
                      <a:pt x="219075" y="50800"/>
                    </a:cubicBezTo>
                    <a:close/>
                  </a:path>
                </a:pathLst>
              </a:custGeom>
              <a:grpFill/>
              <a:ln>
                <a:noFill/>
              </a:ln>
            </p:spPr>
            <p:txBody>
              <a:bodyPr/>
              <a:lstStyle/>
              <a:p>
                <a:pPr>
                  <a:spcBef>
                    <a:spcPts val="0"/>
                  </a:spcBef>
                  <a:spcAft>
                    <a:spcPts val="0"/>
                  </a:spcAft>
                </a:pPr>
                <a:endParaRPr lang="zh-CN" sz="1350">
                  <a:latin typeface="Arial"/>
                  <a:ea typeface="微软雅黑"/>
                </a:endParaRPr>
              </a:p>
            </p:txBody>
          </p:sp>
          <p:sp>
            <p:nvSpPr>
              <p:cNvPr id="38" name="Freeform 26"/>
              <p:cNvSpPr/>
              <p:nvPr/>
            </p:nvSpPr>
            <p:spPr>
              <a:xfrm>
                <a:off x="3992563" y="2214563"/>
                <a:ext cx="230187" cy="50800"/>
              </a:xfrm>
              <a:custGeom>
                <a:rect l="0" t="0" r="r" b="b"/>
                <a:pathLst>
                  <a:path w="230187" h="50800">
                    <a:moveTo>
                      <a:pt x="220646" y="50800"/>
                    </a:moveTo>
                    <a:cubicBezTo>
                      <a:pt x="219453" y="50800"/>
                      <a:pt x="217068" y="50800"/>
                      <a:pt x="215875" y="49619"/>
                    </a:cubicBezTo>
                    <a:cubicBezTo>
                      <a:pt x="180094" y="25991"/>
                      <a:pt x="101378" y="12995"/>
                      <a:pt x="11927" y="37805"/>
                    </a:cubicBezTo>
                    <a:cubicBezTo>
                      <a:pt x="7156" y="38986"/>
                      <a:pt x="2385" y="36623"/>
                      <a:pt x="1193" y="31898"/>
                    </a:cubicBezTo>
                    <a:cubicBezTo>
                      <a:pt x="0" y="27172"/>
                      <a:pt x="2385" y="23628"/>
                      <a:pt x="7156" y="21265"/>
                    </a:cubicBezTo>
                    <a:cubicBezTo>
                      <a:pt x="88258" y="0"/>
                      <a:pt x="177709" y="4726"/>
                      <a:pt x="225416" y="35442"/>
                    </a:cubicBezTo>
                    <a:cubicBezTo>
                      <a:pt x="228994" y="37805"/>
                      <a:pt x="230187" y="43712"/>
                      <a:pt x="227802" y="47256"/>
                    </a:cubicBezTo>
                    <a:cubicBezTo>
                      <a:pt x="226609" y="49619"/>
                      <a:pt x="223031" y="50800"/>
                      <a:pt x="220646" y="50800"/>
                    </a:cubicBezTo>
                    <a:close/>
                  </a:path>
                </a:pathLst>
              </a:custGeom>
              <a:grpFill/>
              <a:ln>
                <a:noFill/>
              </a:ln>
            </p:spPr>
            <p:txBody>
              <a:bodyPr/>
              <a:lstStyle/>
              <a:p>
                <a:pPr>
                  <a:spcBef>
                    <a:spcPts val="0"/>
                  </a:spcBef>
                  <a:spcAft>
                    <a:spcPts val="0"/>
                  </a:spcAft>
                </a:pPr>
                <a:endParaRPr lang="zh-CN" sz="1350">
                  <a:latin typeface="Arial"/>
                  <a:ea typeface="微软雅黑"/>
                </a:endParaRPr>
              </a:p>
            </p:txBody>
          </p:sp>
          <p:sp>
            <p:nvSpPr>
              <p:cNvPr id="39" name="Freeform 27"/>
              <p:cNvSpPr/>
              <p:nvPr/>
            </p:nvSpPr>
            <p:spPr>
              <a:xfrm>
                <a:off x="3992563" y="2278063"/>
                <a:ext cx="230187" cy="52388"/>
              </a:xfrm>
              <a:custGeom>
                <a:rect l="0" t="0" r="r" b="b"/>
                <a:pathLst>
                  <a:path w="230187" h="52388">
                    <a:moveTo>
                      <a:pt x="220695" y="52388"/>
                    </a:moveTo>
                    <a:cubicBezTo>
                      <a:pt x="219508" y="52388"/>
                      <a:pt x="217135" y="52388"/>
                      <a:pt x="215949" y="51197"/>
                    </a:cubicBezTo>
                    <a:cubicBezTo>
                      <a:pt x="170860" y="22622"/>
                      <a:pt x="92549" y="17860"/>
                      <a:pt x="11865" y="40482"/>
                    </a:cubicBezTo>
                    <a:cubicBezTo>
                      <a:pt x="7119" y="41672"/>
                      <a:pt x="2373" y="39291"/>
                      <a:pt x="1187" y="35719"/>
                    </a:cubicBezTo>
                    <a:cubicBezTo>
                      <a:pt x="0" y="30957"/>
                      <a:pt x="2373" y="26194"/>
                      <a:pt x="7119" y="25003"/>
                    </a:cubicBezTo>
                    <a:cubicBezTo>
                      <a:pt x="93736" y="0"/>
                      <a:pt x="175607" y="4763"/>
                      <a:pt x="225441" y="36910"/>
                    </a:cubicBezTo>
                    <a:cubicBezTo>
                      <a:pt x="229000" y="40482"/>
                      <a:pt x="230187" y="45244"/>
                      <a:pt x="227814" y="48816"/>
                    </a:cubicBezTo>
                    <a:cubicBezTo>
                      <a:pt x="226627" y="51197"/>
                      <a:pt x="223068" y="52388"/>
                      <a:pt x="220695" y="52388"/>
                    </a:cubicBezTo>
                    <a:close/>
                  </a:path>
                </a:pathLst>
              </a:custGeom>
              <a:grpFill/>
              <a:ln>
                <a:noFill/>
              </a:ln>
            </p:spPr>
            <p:txBody>
              <a:bodyPr/>
              <a:lstStyle/>
              <a:p>
                <a:pPr>
                  <a:spcBef>
                    <a:spcPts val="0"/>
                  </a:spcBef>
                  <a:spcAft>
                    <a:spcPts val="0"/>
                  </a:spcAft>
                </a:pPr>
                <a:endParaRPr lang="zh-CN" sz="1350">
                  <a:latin typeface="Arial"/>
                  <a:ea typeface="微软雅黑"/>
                </a:endParaRPr>
              </a:p>
            </p:txBody>
          </p:sp>
          <p:sp>
            <p:nvSpPr>
              <p:cNvPr id="40" name="Freeform 28"/>
              <p:cNvSpPr/>
              <p:nvPr/>
            </p:nvSpPr>
            <p:spPr>
              <a:xfrm>
                <a:off x="3992563" y="2339976"/>
                <a:ext cx="230187" cy="55563"/>
              </a:xfrm>
              <a:custGeom>
                <a:rect l="0" t="0" r="r" b="b"/>
                <a:pathLst>
                  <a:path w="230187" h="55563">
                    <a:moveTo>
                      <a:pt x="220695" y="55563"/>
                    </a:moveTo>
                    <a:cubicBezTo>
                      <a:pt x="219508" y="55563"/>
                      <a:pt x="217135" y="54381"/>
                      <a:pt x="215949" y="54381"/>
                    </a:cubicBezTo>
                    <a:cubicBezTo>
                      <a:pt x="175607" y="27190"/>
                      <a:pt x="79498" y="17733"/>
                      <a:pt x="11865" y="44923"/>
                    </a:cubicBezTo>
                    <a:cubicBezTo>
                      <a:pt x="8306" y="46105"/>
                      <a:pt x="3560" y="43741"/>
                      <a:pt x="1187" y="40195"/>
                    </a:cubicBezTo>
                    <a:cubicBezTo>
                      <a:pt x="0" y="35466"/>
                      <a:pt x="1187" y="30737"/>
                      <a:pt x="5933" y="29555"/>
                    </a:cubicBezTo>
                    <a:cubicBezTo>
                      <a:pt x="79498" y="0"/>
                      <a:pt x="180353" y="11822"/>
                      <a:pt x="225441" y="40195"/>
                    </a:cubicBezTo>
                    <a:cubicBezTo>
                      <a:pt x="229000" y="42559"/>
                      <a:pt x="230187" y="47288"/>
                      <a:pt x="227814" y="52016"/>
                    </a:cubicBezTo>
                    <a:cubicBezTo>
                      <a:pt x="225441" y="54381"/>
                      <a:pt x="223068" y="55563"/>
                      <a:pt x="220695" y="55563"/>
                    </a:cubicBezTo>
                    <a:close/>
                  </a:path>
                </a:pathLst>
              </a:custGeom>
              <a:grpFill/>
              <a:ln>
                <a:noFill/>
              </a:ln>
            </p:spPr>
            <p:txBody>
              <a:bodyPr/>
              <a:lstStyle/>
              <a:p>
                <a:pPr>
                  <a:spcBef>
                    <a:spcPts val="0"/>
                  </a:spcBef>
                  <a:spcAft>
                    <a:spcPts val="0"/>
                  </a:spcAft>
                </a:pPr>
                <a:endParaRPr lang="zh-CN" sz="1350">
                  <a:latin typeface="Arial"/>
                  <a:ea typeface="微软雅黑"/>
                </a:endParaRPr>
              </a:p>
            </p:txBody>
          </p:sp>
          <p:sp>
            <p:nvSpPr>
              <p:cNvPr id="41" name="Freeform 29"/>
              <p:cNvSpPr/>
              <p:nvPr/>
            </p:nvSpPr>
            <p:spPr>
              <a:xfrm>
                <a:off x="4321175" y="2085976"/>
                <a:ext cx="230187" cy="52388"/>
              </a:xfrm>
              <a:custGeom>
                <a:rect l="0" t="0" r="r" b="b"/>
                <a:pathLst>
                  <a:path w="230187" h="52388">
                    <a:moveTo>
                      <a:pt x="9492" y="52388"/>
                    </a:moveTo>
                    <a:cubicBezTo>
                      <a:pt x="7119" y="52388"/>
                      <a:pt x="4746" y="51197"/>
                      <a:pt x="2373" y="48816"/>
                    </a:cubicBezTo>
                    <a:cubicBezTo>
                      <a:pt x="0" y="45244"/>
                      <a:pt x="1187" y="39291"/>
                      <a:pt x="4746" y="36910"/>
                    </a:cubicBezTo>
                    <a:cubicBezTo>
                      <a:pt x="53394" y="5953"/>
                      <a:pt x="143570" y="0"/>
                      <a:pt x="223068" y="22622"/>
                    </a:cubicBezTo>
                    <a:cubicBezTo>
                      <a:pt x="227814" y="23813"/>
                      <a:pt x="230187" y="27385"/>
                      <a:pt x="229000" y="32147"/>
                    </a:cubicBezTo>
                    <a:cubicBezTo>
                      <a:pt x="227814" y="36910"/>
                      <a:pt x="223068" y="39291"/>
                      <a:pt x="219508" y="38100"/>
                    </a:cubicBezTo>
                    <a:cubicBezTo>
                      <a:pt x="134078" y="14288"/>
                      <a:pt x="52207" y="27385"/>
                      <a:pt x="14238" y="51197"/>
                    </a:cubicBezTo>
                    <a:cubicBezTo>
                      <a:pt x="13052" y="52388"/>
                      <a:pt x="11865" y="52388"/>
                      <a:pt x="9492" y="52388"/>
                    </a:cubicBezTo>
                    <a:close/>
                  </a:path>
                </a:pathLst>
              </a:custGeom>
              <a:grpFill/>
              <a:ln>
                <a:noFill/>
              </a:ln>
            </p:spPr>
            <p:txBody>
              <a:bodyPr/>
              <a:lstStyle/>
              <a:p>
                <a:pPr>
                  <a:spcBef>
                    <a:spcPts val="0"/>
                  </a:spcBef>
                  <a:spcAft>
                    <a:spcPts val="0"/>
                  </a:spcAft>
                </a:pPr>
                <a:endParaRPr lang="zh-CN" sz="1350">
                  <a:latin typeface="Arial"/>
                  <a:ea typeface="微软雅黑"/>
                </a:endParaRPr>
              </a:p>
            </p:txBody>
          </p:sp>
          <p:sp>
            <p:nvSpPr>
              <p:cNvPr id="42" name="Freeform 30"/>
              <p:cNvSpPr/>
              <p:nvPr/>
            </p:nvSpPr>
            <p:spPr>
              <a:xfrm>
                <a:off x="4321175" y="2149476"/>
                <a:ext cx="230187" cy="53975"/>
              </a:xfrm>
              <a:custGeom>
                <a:rect l="0" t="0" r="r" b="b"/>
                <a:pathLst>
                  <a:path w="230187" h="53975">
                    <a:moveTo>
                      <a:pt x="9492" y="53975"/>
                    </a:moveTo>
                    <a:cubicBezTo>
                      <a:pt x="7119" y="53975"/>
                      <a:pt x="4746" y="52776"/>
                      <a:pt x="2373" y="50377"/>
                    </a:cubicBezTo>
                    <a:cubicBezTo>
                      <a:pt x="0" y="45579"/>
                      <a:pt x="1187" y="40781"/>
                      <a:pt x="5933" y="38382"/>
                    </a:cubicBezTo>
                    <a:cubicBezTo>
                      <a:pt x="53394" y="7197"/>
                      <a:pt x="143570" y="0"/>
                      <a:pt x="224254" y="22789"/>
                    </a:cubicBezTo>
                    <a:cubicBezTo>
                      <a:pt x="227814" y="23989"/>
                      <a:pt x="230187" y="28787"/>
                      <a:pt x="229000" y="33584"/>
                    </a:cubicBezTo>
                    <a:cubicBezTo>
                      <a:pt x="227814" y="38382"/>
                      <a:pt x="224254" y="40781"/>
                      <a:pt x="219508" y="39582"/>
                    </a:cubicBezTo>
                    <a:cubicBezTo>
                      <a:pt x="134078" y="15593"/>
                      <a:pt x="52207" y="27587"/>
                      <a:pt x="14238" y="52776"/>
                    </a:cubicBezTo>
                    <a:cubicBezTo>
                      <a:pt x="13052" y="52776"/>
                      <a:pt x="11865" y="53975"/>
                      <a:pt x="9492" y="53975"/>
                    </a:cubicBezTo>
                    <a:close/>
                  </a:path>
                </a:pathLst>
              </a:custGeom>
              <a:grpFill/>
              <a:ln>
                <a:noFill/>
              </a:ln>
            </p:spPr>
            <p:txBody>
              <a:bodyPr/>
              <a:lstStyle/>
              <a:p>
                <a:pPr>
                  <a:spcBef>
                    <a:spcPts val="0"/>
                  </a:spcBef>
                  <a:spcAft>
                    <a:spcPts val="0"/>
                  </a:spcAft>
                </a:pPr>
                <a:endParaRPr lang="zh-CN" sz="1350">
                  <a:latin typeface="Arial"/>
                  <a:ea typeface="微软雅黑"/>
                </a:endParaRPr>
              </a:p>
            </p:txBody>
          </p:sp>
          <p:sp>
            <p:nvSpPr>
              <p:cNvPr id="43" name="Freeform 31"/>
              <p:cNvSpPr/>
              <p:nvPr/>
            </p:nvSpPr>
            <p:spPr>
              <a:xfrm>
                <a:off x="4321175" y="2214563"/>
                <a:ext cx="230187" cy="53975"/>
              </a:xfrm>
              <a:custGeom>
                <a:rect l="0" t="0" r="r" b="b"/>
                <a:pathLst>
                  <a:path w="230187" h="53975">
                    <a:moveTo>
                      <a:pt x="9444" y="53975"/>
                    </a:moveTo>
                    <a:cubicBezTo>
                      <a:pt x="7083" y="53975"/>
                      <a:pt x="4722" y="51576"/>
                      <a:pt x="3541" y="49177"/>
                    </a:cubicBezTo>
                    <a:cubicBezTo>
                      <a:pt x="0" y="45579"/>
                      <a:pt x="1180" y="40781"/>
                      <a:pt x="5902" y="38382"/>
                    </a:cubicBezTo>
                    <a:cubicBezTo>
                      <a:pt x="53120" y="5997"/>
                      <a:pt x="142834" y="0"/>
                      <a:pt x="223104" y="22789"/>
                    </a:cubicBezTo>
                    <a:cubicBezTo>
                      <a:pt x="226646" y="23989"/>
                      <a:pt x="230187" y="28787"/>
                      <a:pt x="227826" y="33584"/>
                    </a:cubicBezTo>
                    <a:cubicBezTo>
                      <a:pt x="226646" y="37183"/>
                      <a:pt x="223104" y="39582"/>
                      <a:pt x="218383" y="38382"/>
                    </a:cubicBezTo>
                    <a:cubicBezTo>
                      <a:pt x="133390" y="14393"/>
                      <a:pt x="51940" y="27587"/>
                      <a:pt x="14165" y="51576"/>
                    </a:cubicBezTo>
                    <a:cubicBezTo>
                      <a:pt x="12985" y="52776"/>
                      <a:pt x="11804" y="53975"/>
                      <a:pt x="9444" y="53975"/>
                    </a:cubicBezTo>
                    <a:close/>
                  </a:path>
                </a:pathLst>
              </a:custGeom>
              <a:grpFill/>
              <a:ln>
                <a:noFill/>
              </a:ln>
            </p:spPr>
            <p:txBody>
              <a:bodyPr/>
              <a:lstStyle/>
              <a:p>
                <a:pPr>
                  <a:spcBef>
                    <a:spcPts val="0"/>
                  </a:spcBef>
                  <a:spcAft>
                    <a:spcPts val="0"/>
                  </a:spcAft>
                </a:pPr>
                <a:endParaRPr lang="zh-CN" sz="1350">
                  <a:latin typeface="Arial"/>
                  <a:ea typeface="微软雅黑"/>
                </a:endParaRPr>
              </a:p>
            </p:txBody>
          </p:sp>
          <p:sp>
            <p:nvSpPr>
              <p:cNvPr id="44" name="Freeform 32"/>
              <p:cNvSpPr/>
              <p:nvPr/>
            </p:nvSpPr>
            <p:spPr>
              <a:xfrm>
                <a:off x="4321175" y="2278063"/>
                <a:ext cx="230187" cy="52388"/>
              </a:xfrm>
              <a:custGeom>
                <a:rect l="0" t="0" r="r" b="b"/>
                <a:pathLst>
                  <a:path w="230187" h="52388">
                    <a:moveTo>
                      <a:pt x="9444" y="52388"/>
                    </a:moveTo>
                    <a:cubicBezTo>
                      <a:pt x="7083" y="52388"/>
                      <a:pt x="4722" y="51224"/>
                      <a:pt x="3541" y="48895"/>
                    </a:cubicBezTo>
                    <a:cubicBezTo>
                      <a:pt x="0" y="45403"/>
                      <a:pt x="1180" y="39582"/>
                      <a:pt x="5902" y="37254"/>
                    </a:cubicBezTo>
                    <a:cubicBezTo>
                      <a:pt x="44857" y="12806"/>
                      <a:pt x="139293" y="0"/>
                      <a:pt x="223104" y="23284"/>
                    </a:cubicBezTo>
                    <a:cubicBezTo>
                      <a:pt x="226646" y="24448"/>
                      <a:pt x="230187" y="29104"/>
                      <a:pt x="229007" y="32597"/>
                    </a:cubicBezTo>
                    <a:cubicBezTo>
                      <a:pt x="226646" y="37254"/>
                      <a:pt x="223104" y="39582"/>
                      <a:pt x="218383" y="38418"/>
                    </a:cubicBezTo>
                    <a:cubicBezTo>
                      <a:pt x="141654" y="17463"/>
                      <a:pt x="50759" y="27940"/>
                      <a:pt x="14165" y="51224"/>
                    </a:cubicBezTo>
                    <a:cubicBezTo>
                      <a:pt x="12985" y="52388"/>
                      <a:pt x="11804" y="52388"/>
                      <a:pt x="9444" y="52388"/>
                    </a:cubicBezTo>
                    <a:close/>
                  </a:path>
                </a:pathLst>
              </a:custGeom>
              <a:grpFill/>
              <a:ln>
                <a:noFill/>
              </a:ln>
            </p:spPr>
            <p:txBody>
              <a:bodyPr/>
              <a:lstStyle/>
              <a:p>
                <a:pPr>
                  <a:spcBef>
                    <a:spcPts val="0"/>
                  </a:spcBef>
                  <a:spcAft>
                    <a:spcPts val="0"/>
                  </a:spcAft>
                </a:pPr>
                <a:endParaRPr lang="zh-CN" sz="1350">
                  <a:latin typeface="Arial"/>
                  <a:ea typeface="微软雅黑"/>
                </a:endParaRPr>
              </a:p>
            </p:txBody>
          </p:sp>
          <p:sp>
            <p:nvSpPr>
              <p:cNvPr id="45" name="Freeform 33"/>
              <p:cNvSpPr/>
              <p:nvPr/>
            </p:nvSpPr>
            <p:spPr>
              <a:xfrm>
                <a:off x="4321175" y="2343151"/>
                <a:ext cx="230187" cy="53975"/>
              </a:xfrm>
              <a:custGeom>
                <a:rect l="0" t="0" r="r" b="b"/>
                <a:pathLst>
                  <a:path w="230187" h="53975">
                    <a:moveTo>
                      <a:pt x="9492" y="53975"/>
                    </a:moveTo>
                    <a:cubicBezTo>
                      <a:pt x="5933" y="53975"/>
                      <a:pt x="3560" y="52776"/>
                      <a:pt x="2373" y="50377"/>
                    </a:cubicBezTo>
                    <a:cubicBezTo>
                      <a:pt x="0" y="45579"/>
                      <a:pt x="0" y="40781"/>
                      <a:pt x="4746" y="38382"/>
                    </a:cubicBezTo>
                    <a:cubicBezTo>
                      <a:pt x="52207" y="7197"/>
                      <a:pt x="142384" y="0"/>
                      <a:pt x="223068" y="22789"/>
                    </a:cubicBezTo>
                    <a:cubicBezTo>
                      <a:pt x="226627" y="23989"/>
                      <a:pt x="230187" y="28787"/>
                      <a:pt x="229000" y="33584"/>
                    </a:cubicBezTo>
                    <a:cubicBezTo>
                      <a:pt x="227814" y="38382"/>
                      <a:pt x="223068" y="40781"/>
                      <a:pt x="218322" y="39582"/>
                    </a:cubicBezTo>
                    <a:cubicBezTo>
                      <a:pt x="134078" y="15593"/>
                      <a:pt x="51021" y="27587"/>
                      <a:pt x="13052" y="52776"/>
                    </a:cubicBezTo>
                    <a:cubicBezTo>
                      <a:pt x="11865" y="53975"/>
                      <a:pt x="10679" y="53975"/>
                      <a:pt x="9492" y="53975"/>
                    </a:cubicBezTo>
                    <a:close/>
                  </a:path>
                </a:pathLst>
              </a:custGeom>
              <a:grpFill/>
              <a:ln>
                <a:noFill/>
              </a:ln>
            </p:spPr>
            <p:txBody>
              <a:bodyPr/>
              <a:lstStyle/>
              <a:p>
                <a:pPr>
                  <a:spcBef>
                    <a:spcPts val="0"/>
                  </a:spcBef>
                  <a:spcAft>
                    <a:spcPts val="0"/>
                  </a:spcAft>
                </a:pPr>
                <a:endParaRPr lang="zh-CN" sz="1350">
                  <a:latin typeface="Arial"/>
                  <a:ea typeface="微软雅黑"/>
                </a:endParaRPr>
              </a:p>
            </p:txBody>
          </p:sp>
        </p:grpSp>
      </p:grpSp>
      <p:pic>
        <p:nvPicPr>
          <p:cNvPr id="48137" name=""/>
          <p:cNvPicPr/>
          <p:nvPr/>
        </p:nvPicPr>
        <p:blipFill>
          <a:blip r:embed="rId2"/>
          <a:stretch/>
        </p:blipFill>
        <p:spPr>
          <a:xfrm rot="0" flipH="0" flipV="0">
            <a:off x="795303" y="1031292"/>
            <a:ext cx="3730214" cy="3824517"/>
          </a:xfrm>
          <a:prstGeom prst="rect">
            <a:avLst/>
          </a:prstGeom>
        </p:spPr>
      </p:pic>
      <p:pic>
        <p:nvPicPr>
          <p:cNvPr id="48138" name=""/>
          <p:cNvPicPr/>
          <p:nvPr/>
        </p:nvPicPr>
        <p:blipFill>
          <a:blip r:embed="rId3"/>
          <a:stretch/>
        </p:blipFill>
        <p:spPr>
          <a:xfrm rot="0" flipH="0" flipV="0">
            <a:off x="4708872" y="1140572"/>
            <a:ext cx="3780413" cy="3691723"/>
          </a:xfrm>
          <a:prstGeom prst="rect">
            <a:avLst/>
          </a:prstGeom>
        </p:spPr>
      </p:pic>
      <p:sp>
        <p:nvSpPr>
          <p:cNvPr id="48139" name=""/>
          <p:cNvSpPr txBox="1"/>
          <p:nvPr/>
        </p:nvSpPr>
        <p:spPr>
          <a:xfrm rot="0" flipH="0" flipV="0">
            <a:off x="3683554" y="1506797"/>
            <a:ext cx="1778000" cy="431273"/>
          </a:xfrm>
          <a:prstGeom prst="rect">
            <a:avLst/>
          </a:prstGeom>
        </p:spPr>
        <p:txBody>
          <a:bodyPr/>
          <a:lstStyle/>
          <a:p>
            <a:pPr/>
            <a:r>
              <a:rPr lang="zh-CN" sz="2000"/>
              <a:t>趋势基本一致</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2F2"/>
        </a:solidFill>
      </p:bgPr>
    </p:bg>
    <p:spTree>
      <p:nvGrpSpPr>
        <p:cNvPr id="1" name=""/>
        <p:cNvGrpSpPr/>
        <p:nvPr/>
      </p:nvGrpSpPr>
      <p:grpSpPr>
        <a:xfrm>
          <a:off x="0" y="0"/>
          <a:ext cx="0" cy="0"/>
          <a:chOff x="0" y="0"/>
          <a:chExt cx="0" cy="0"/>
        </a:xfrm>
      </p:grpSpPr>
      <p:grpSp>
        <p:nvGrpSpPr>
          <p:cNvPr id="37" name="组合 36"/>
          <p:cNvGrpSpPr/>
          <p:nvPr/>
        </p:nvGrpSpPr>
        <p:grpSpPr>
          <a:xfrm>
            <a:off x="219075" y="1827213"/>
            <a:ext cx="2765425" cy="963612"/>
            <a:chOff x="219753" y="1976522"/>
            <a:chExt cx="2765362" cy="964005"/>
          </a:xfrm>
        </p:grpSpPr>
        <p:sp>
          <p:nvSpPr>
            <p:cNvPr id="38" name="文本框 38"/>
            <p:cNvSpPr txBox="1"/>
            <p:nvPr/>
          </p:nvSpPr>
          <p:spPr>
            <a:xfrm>
              <a:off x="219753" y="2418027"/>
              <a:ext cx="2741551" cy="522500"/>
            </a:xfrm>
            <a:prstGeom prst="rect">
              <a:avLst/>
            </a:prstGeom>
            <a:noFill/>
          </p:spPr>
          <p:txBody>
            <a:bodyPr>
              <a:spAutoFit/>
            </a:bodyPr>
            <a:lstStyle/>
            <a:p>
              <a:pPr algn="r">
                <a:spcBef>
                  <a:spcPts val="0"/>
                </a:spcBef>
                <a:spcAft>
                  <a:spcPts val="0"/>
                </a:spcAft>
              </a:pPr>
              <a:r>
                <a:rPr lang="en-US" sz="2800">
                  <a:solidFill>
                    <a:schemeClr val="tx1">
                      <a:lumMod val="85000"/>
                      <a:lumOff val="15000"/>
                    </a:schemeClr>
                  </a:solidFill>
                  <a:latin typeface="Arial"/>
                </a:rPr>
                <a:t>CONTENTS</a:t>
              </a:r>
              <a:endParaRPr lang="zh-CN" sz="2800">
                <a:solidFill>
                  <a:schemeClr val="tx1">
                    <a:lumMod val="85000"/>
                    <a:lumOff val="15000"/>
                  </a:schemeClr>
                </a:solidFill>
                <a:latin typeface="Arial"/>
              </a:endParaRPr>
            </a:p>
          </p:txBody>
        </p:sp>
        <p:sp>
          <p:nvSpPr>
            <p:cNvPr id="55" name="文本框 11"/>
            <p:cNvSpPr txBox="1"/>
            <p:nvPr/>
          </p:nvSpPr>
          <p:spPr>
            <a:xfrm>
              <a:off x="1980251" y="1976522"/>
              <a:ext cx="1004864" cy="584438"/>
            </a:xfrm>
            <a:prstGeom prst="rect">
              <a:avLst/>
            </a:prstGeom>
            <a:noFill/>
          </p:spPr>
          <p:txBody>
            <a:bodyPr wrap="none">
              <a:spAutoFit/>
            </a:bodyPr>
            <a:lstStyle/>
            <a:p>
              <a:pPr>
                <a:spcBef>
                  <a:spcPts val="0"/>
                </a:spcBef>
                <a:spcAft>
                  <a:spcPts val="0"/>
                </a:spcAft>
              </a:pPr>
              <a:r>
                <a:rPr lang="zh-CN" sz="3200" b="1">
                  <a:solidFill>
                    <a:schemeClr val="tx1">
                      <a:lumMod val="85000"/>
                      <a:lumOff val="15000"/>
                    </a:schemeClr>
                  </a:solidFill>
                  <a:latin typeface="微软雅黑"/>
                </a:rPr>
                <a:t>目录</a:t>
              </a:r>
            </a:p>
          </p:txBody>
        </p:sp>
      </p:grpSp>
      <p:sp>
        <p:nvSpPr>
          <p:cNvPr id="56" name="文本框 18"/>
          <p:cNvSpPr txBox="1"/>
          <p:nvPr/>
        </p:nvSpPr>
        <p:spPr>
          <a:xfrm>
            <a:off x="4040188" y="1990725"/>
            <a:ext cx="1108075" cy="368300"/>
          </a:xfrm>
          <a:prstGeom prst="rect">
            <a:avLst/>
          </a:prstGeom>
          <a:noFill/>
        </p:spPr>
        <p:txBody>
          <a:bodyPr wrap="none"/>
          <a:lstStyle/>
          <a:p>
            <a:pPr>
              <a:spcBef>
                <a:spcPts val="0"/>
              </a:spcBef>
              <a:spcAft>
                <a:spcPts val="0"/>
              </a:spcAft>
            </a:pPr>
            <a:r>
              <a:rPr lang="zh-CN" sz="1800">
                <a:solidFill>
                  <a:srgbClr val="262626"/>
                </a:solidFill>
                <a:latin typeface="微软雅黑"/>
                <a:ea typeface="微软雅黑"/>
              </a:rPr>
              <a:t>背景知识</a:t>
            </a:r>
          </a:p>
        </p:txBody>
      </p:sp>
      <p:grpSp>
        <p:nvGrpSpPr>
          <p:cNvPr id="57" name="组合 56"/>
          <p:cNvGrpSpPr/>
          <p:nvPr/>
        </p:nvGrpSpPr>
        <p:grpSpPr>
          <a:xfrm>
            <a:off x="3521075" y="1898650"/>
            <a:ext cx="461963" cy="522288"/>
            <a:chOff x="3521592" y="2047768"/>
            <a:chExt cx="461495" cy="523220"/>
          </a:xfrm>
        </p:grpSpPr>
        <p:sp>
          <p:nvSpPr>
            <p:cNvPr id="58" name="文本框 16"/>
            <p:cNvSpPr txBox="1"/>
            <p:nvPr/>
          </p:nvSpPr>
          <p:spPr>
            <a:xfrm>
              <a:off x="3521592" y="2047768"/>
              <a:ext cx="385372" cy="523220"/>
            </a:xfrm>
            <a:prstGeom prst="rect">
              <a:avLst/>
            </a:prstGeom>
            <a:noFill/>
          </p:spPr>
          <p:txBody>
            <a:bodyPr wrap="none">
              <a:spAutoFit/>
            </a:bodyPr>
            <a:lstStyle/>
            <a:p>
              <a:pPr algn="ctr">
                <a:spcBef>
                  <a:spcPts val="0"/>
                </a:spcBef>
                <a:spcAft>
                  <a:spcPts val="0"/>
                </a:spcAft>
              </a:pPr>
              <a:r>
                <a:rPr lang="en-US" sz="2800">
                  <a:solidFill>
                    <a:schemeClr val="tx1">
                      <a:lumMod val="85000"/>
                      <a:lumOff val="15000"/>
                    </a:schemeClr>
                  </a:solidFill>
                  <a:latin typeface="Arial"/>
                </a:rPr>
                <a:t>1</a:t>
              </a:r>
              <a:endParaRPr lang="zh-CN" sz="2800">
                <a:solidFill>
                  <a:schemeClr val="tx1">
                    <a:lumMod val="85000"/>
                    <a:lumOff val="15000"/>
                  </a:schemeClr>
                </a:solidFill>
                <a:latin typeface="Arial"/>
              </a:endParaRPr>
            </a:p>
          </p:txBody>
        </p:sp>
        <p:cxnSp>
          <p:nvCxnSpPr>
            <p:cNvPr id="59" name="直接连接符 58"/>
            <p:cNvCxnSpPr/>
            <p:nvPr/>
          </p:nvCxnSpPr>
          <p:spPr>
            <a:xfrm flipH="1">
              <a:off x="3737273" y="2227476"/>
              <a:ext cx="245814" cy="246501"/>
            </a:xfrm>
            <a:prstGeom prst="line">
              <a:avLst/>
            </a:prstGeom>
            <a:ln w="6350">
              <a:solidFill>
                <a:srgbClr val="5C307D"/>
              </a:solidFill>
              <a:prstDash val="solid"/>
              <a:miter/>
            </a:ln>
          </p:spPr>
        </p:cxnSp>
      </p:grpSp>
      <p:sp>
        <p:nvSpPr>
          <p:cNvPr id="60" name="文本框 21"/>
          <p:cNvSpPr txBox="1"/>
          <p:nvPr/>
        </p:nvSpPr>
        <p:spPr>
          <a:xfrm rot="0">
            <a:off x="6297613" y="2014538"/>
            <a:ext cx="1107996" cy="369332"/>
          </a:xfrm>
          <a:prstGeom prst="rect">
            <a:avLst/>
          </a:prstGeom>
          <a:noFill/>
        </p:spPr>
        <p:txBody>
          <a:bodyPr wrap="none"/>
          <a:lstStyle/>
          <a:p>
            <a:pPr>
              <a:spcBef>
                <a:spcPts val="0"/>
              </a:spcBef>
              <a:spcAft>
                <a:spcPts val="0"/>
              </a:spcAft>
            </a:pPr>
            <a:r>
              <a:rPr lang="zh-CN" sz="1800">
                <a:solidFill>
                  <a:srgbClr val="262626"/>
                </a:solidFill>
                <a:latin typeface="微软雅黑"/>
                <a:ea typeface="微软雅黑"/>
              </a:rPr>
              <a:t>定性分析</a:t>
            </a:r>
          </a:p>
        </p:txBody>
      </p:sp>
      <p:grpSp>
        <p:nvGrpSpPr>
          <p:cNvPr id="61" name="组合 60"/>
          <p:cNvGrpSpPr/>
          <p:nvPr/>
        </p:nvGrpSpPr>
        <p:grpSpPr>
          <a:xfrm>
            <a:off x="5748338" y="1908175"/>
            <a:ext cx="492125" cy="523875"/>
            <a:chOff x="6077896" y="2057986"/>
            <a:chExt cx="492830" cy="523220"/>
          </a:xfrm>
        </p:grpSpPr>
        <p:sp>
          <p:nvSpPr>
            <p:cNvPr id="62" name="文本框 20"/>
            <p:cNvSpPr txBox="1"/>
            <p:nvPr/>
          </p:nvSpPr>
          <p:spPr>
            <a:xfrm>
              <a:off x="6077896" y="2057986"/>
              <a:ext cx="384725" cy="523220"/>
            </a:xfrm>
            <a:prstGeom prst="rect">
              <a:avLst/>
            </a:prstGeom>
            <a:noFill/>
          </p:spPr>
          <p:txBody>
            <a:bodyPr wrap="none">
              <a:spAutoFit/>
            </a:bodyPr>
            <a:lstStyle/>
            <a:p>
              <a:pPr algn="ctr">
                <a:spcBef>
                  <a:spcPts val="0"/>
                </a:spcBef>
                <a:spcAft>
                  <a:spcPts val="0"/>
                </a:spcAft>
              </a:pPr>
              <a:r>
                <a:rPr lang="en-US" sz="2800">
                  <a:solidFill>
                    <a:schemeClr val="tx1">
                      <a:lumMod val="85000"/>
                      <a:lumOff val="15000"/>
                    </a:schemeClr>
                  </a:solidFill>
                  <a:latin typeface="Arial"/>
                </a:rPr>
                <a:t>4</a:t>
              </a:r>
              <a:endParaRPr lang="zh-CN" sz="2800">
                <a:solidFill>
                  <a:schemeClr val="tx1">
                    <a:lumMod val="85000"/>
                    <a:lumOff val="15000"/>
                  </a:schemeClr>
                </a:solidFill>
                <a:latin typeface="Arial"/>
              </a:endParaRPr>
            </a:p>
          </p:txBody>
        </p:sp>
        <p:cxnSp>
          <p:nvCxnSpPr>
            <p:cNvPr id="63" name="直接连接符 62"/>
            <p:cNvCxnSpPr/>
            <p:nvPr/>
          </p:nvCxnSpPr>
          <p:spPr>
            <a:xfrm flipH="1">
              <a:off x="6324310" y="2227637"/>
              <a:ext cx="246416" cy="245754"/>
            </a:xfrm>
            <a:prstGeom prst="line">
              <a:avLst/>
            </a:prstGeom>
            <a:ln w="6350">
              <a:solidFill>
                <a:srgbClr val="5C307D"/>
              </a:solidFill>
              <a:prstDash val="solid"/>
              <a:miter/>
            </a:ln>
          </p:spPr>
        </p:cxnSp>
      </p:grpSp>
      <p:sp>
        <p:nvSpPr>
          <p:cNvPr id="64" name="文本框 24"/>
          <p:cNvSpPr txBox="1"/>
          <p:nvPr/>
        </p:nvSpPr>
        <p:spPr>
          <a:xfrm rot="0" flipH="0" flipV="0">
            <a:off x="4040188" y="2568575"/>
            <a:ext cx="1714435" cy="369332"/>
          </a:xfrm>
          <a:prstGeom prst="rect">
            <a:avLst/>
          </a:prstGeom>
          <a:noFill/>
        </p:spPr>
        <p:txBody>
          <a:bodyPr wrap="none"/>
          <a:lstStyle/>
          <a:p>
            <a:pPr>
              <a:spcBef>
                <a:spcPts val="0"/>
              </a:spcBef>
              <a:spcAft>
                <a:spcPts val="0"/>
              </a:spcAft>
            </a:pPr>
            <a:r>
              <a:rPr lang="zh-CN" sz="1800">
                <a:solidFill>
                  <a:srgbClr val="262626"/>
                </a:solidFill>
                <a:latin typeface="微软雅黑"/>
                <a:ea typeface="微软雅黑"/>
              </a:rPr>
              <a:t>特征峰提取算法</a:t>
            </a:r>
          </a:p>
        </p:txBody>
      </p:sp>
      <p:grpSp>
        <p:nvGrpSpPr>
          <p:cNvPr id="65" name="组合 64"/>
          <p:cNvGrpSpPr/>
          <p:nvPr/>
        </p:nvGrpSpPr>
        <p:grpSpPr>
          <a:xfrm>
            <a:off x="3521075" y="2478088"/>
            <a:ext cx="461963" cy="522287"/>
            <a:chOff x="3521592" y="2627150"/>
            <a:chExt cx="461495" cy="523220"/>
          </a:xfrm>
        </p:grpSpPr>
        <p:sp>
          <p:nvSpPr>
            <p:cNvPr id="66" name="文本框 23"/>
            <p:cNvSpPr txBox="1"/>
            <p:nvPr/>
          </p:nvSpPr>
          <p:spPr>
            <a:xfrm>
              <a:off x="3521592" y="2627150"/>
              <a:ext cx="385372" cy="523220"/>
            </a:xfrm>
            <a:prstGeom prst="rect">
              <a:avLst/>
            </a:prstGeom>
            <a:noFill/>
          </p:spPr>
          <p:txBody>
            <a:bodyPr wrap="none">
              <a:spAutoFit/>
            </a:bodyPr>
            <a:lstStyle/>
            <a:p>
              <a:pPr algn="ctr">
                <a:spcBef>
                  <a:spcPts val="0"/>
                </a:spcBef>
                <a:spcAft>
                  <a:spcPts val="0"/>
                </a:spcAft>
              </a:pPr>
              <a:r>
                <a:rPr lang="en-US" sz="2800">
                  <a:solidFill>
                    <a:schemeClr val="tx1">
                      <a:lumMod val="85000"/>
                      <a:lumOff val="15000"/>
                    </a:schemeClr>
                  </a:solidFill>
                  <a:latin typeface="Arial"/>
                </a:rPr>
                <a:t>2</a:t>
              </a:r>
              <a:endParaRPr lang="zh-CN" sz="2800">
                <a:solidFill>
                  <a:schemeClr val="tx1">
                    <a:lumMod val="85000"/>
                    <a:lumOff val="15000"/>
                  </a:schemeClr>
                </a:solidFill>
                <a:latin typeface="Arial"/>
              </a:endParaRPr>
            </a:p>
          </p:txBody>
        </p:sp>
        <p:cxnSp>
          <p:nvCxnSpPr>
            <p:cNvPr id="67" name="直接连接符 66"/>
            <p:cNvCxnSpPr/>
            <p:nvPr/>
          </p:nvCxnSpPr>
          <p:spPr>
            <a:xfrm flipH="1">
              <a:off x="3737273" y="2806857"/>
              <a:ext cx="245814" cy="246503"/>
            </a:xfrm>
            <a:prstGeom prst="line">
              <a:avLst/>
            </a:prstGeom>
            <a:ln w="6350">
              <a:solidFill>
                <a:srgbClr val="5C307D"/>
              </a:solidFill>
              <a:prstDash val="solid"/>
              <a:miter/>
            </a:ln>
          </p:spPr>
        </p:cxnSp>
      </p:grpSp>
      <p:sp>
        <p:nvSpPr>
          <p:cNvPr id="68" name="文本框 27"/>
          <p:cNvSpPr txBox="1"/>
          <p:nvPr/>
        </p:nvSpPr>
        <p:spPr>
          <a:xfrm>
            <a:off x="6297613" y="2593975"/>
            <a:ext cx="1108075" cy="369888"/>
          </a:xfrm>
          <a:prstGeom prst="rect">
            <a:avLst/>
          </a:prstGeom>
          <a:noFill/>
        </p:spPr>
        <p:txBody>
          <a:bodyPr wrap="none"/>
          <a:lstStyle/>
          <a:p>
            <a:pPr>
              <a:spcBef>
                <a:spcPts val="0"/>
              </a:spcBef>
              <a:spcAft>
                <a:spcPts val="0"/>
              </a:spcAft>
            </a:pPr>
            <a:r>
              <a:rPr lang="zh-CN" sz="1800">
                <a:solidFill>
                  <a:srgbClr val="262626"/>
                </a:solidFill>
                <a:latin typeface="微软雅黑"/>
                <a:ea typeface="微软雅黑"/>
              </a:rPr>
              <a:t>定量分析</a:t>
            </a:r>
          </a:p>
        </p:txBody>
      </p:sp>
      <p:grpSp>
        <p:nvGrpSpPr>
          <p:cNvPr id="69" name="组合 68"/>
          <p:cNvGrpSpPr/>
          <p:nvPr/>
        </p:nvGrpSpPr>
        <p:grpSpPr>
          <a:xfrm>
            <a:off x="5748338" y="2487613"/>
            <a:ext cx="492125" cy="523875"/>
            <a:chOff x="6077896" y="2637368"/>
            <a:chExt cx="492830" cy="523220"/>
          </a:xfrm>
        </p:grpSpPr>
        <p:sp>
          <p:nvSpPr>
            <p:cNvPr id="70" name="文本框 26"/>
            <p:cNvSpPr txBox="1"/>
            <p:nvPr/>
          </p:nvSpPr>
          <p:spPr>
            <a:xfrm>
              <a:off x="6077896" y="2637368"/>
              <a:ext cx="384725" cy="523220"/>
            </a:xfrm>
            <a:prstGeom prst="rect">
              <a:avLst/>
            </a:prstGeom>
            <a:noFill/>
          </p:spPr>
          <p:txBody>
            <a:bodyPr wrap="none">
              <a:spAutoFit/>
            </a:bodyPr>
            <a:lstStyle/>
            <a:p>
              <a:pPr algn="ctr">
                <a:spcBef>
                  <a:spcPts val="0"/>
                </a:spcBef>
                <a:spcAft>
                  <a:spcPts val="0"/>
                </a:spcAft>
              </a:pPr>
              <a:r>
                <a:rPr lang="en-US" sz="2800">
                  <a:solidFill>
                    <a:schemeClr val="tx1">
                      <a:lumMod val="85000"/>
                      <a:lumOff val="15000"/>
                    </a:schemeClr>
                  </a:solidFill>
                  <a:latin typeface="Arial"/>
                </a:rPr>
                <a:t>5</a:t>
              </a:r>
              <a:endParaRPr lang="zh-CN" sz="2800">
                <a:solidFill>
                  <a:schemeClr val="tx1">
                    <a:lumMod val="85000"/>
                    <a:lumOff val="15000"/>
                  </a:schemeClr>
                </a:solidFill>
                <a:latin typeface="Arial"/>
              </a:endParaRPr>
            </a:p>
          </p:txBody>
        </p:sp>
        <p:cxnSp>
          <p:nvCxnSpPr>
            <p:cNvPr id="71" name="直接连接符 70"/>
            <p:cNvCxnSpPr/>
            <p:nvPr/>
          </p:nvCxnSpPr>
          <p:spPr>
            <a:xfrm flipH="1">
              <a:off x="6324310" y="2807018"/>
              <a:ext cx="246416" cy="245755"/>
            </a:xfrm>
            <a:prstGeom prst="line">
              <a:avLst/>
            </a:prstGeom>
            <a:ln w="6350">
              <a:solidFill>
                <a:srgbClr val="5C307D"/>
              </a:solidFill>
              <a:prstDash val="solid"/>
              <a:miter/>
            </a:ln>
          </p:spPr>
        </p:cxnSp>
      </p:grpSp>
      <p:sp>
        <p:nvSpPr>
          <p:cNvPr id="72" name="文本框 30"/>
          <p:cNvSpPr txBox="1"/>
          <p:nvPr/>
        </p:nvSpPr>
        <p:spPr>
          <a:xfrm rot="0" flipH="0" flipV="0">
            <a:off x="4040188" y="3143250"/>
            <a:ext cx="1725665" cy="369332"/>
          </a:xfrm>
          <a:prstGeom prst="rect">
            <a:avLst/>
          </a:prstGeom>
          <a:noFill/>
        </p:spPr>
        <p:txBody>
          <a:bodyPr wrap="none"/>
          <a:lstStyle/>
          <a:p>
            <a:pPr>
              <a:spcBef>
                <a:spcPts val="0"/>
              </a:spcBef>
              <a:spcAft>
                <a:spcPts val="0"/>
              </a:spcAft>
            </a:pPr>
            <a:r>
              <a:rPr lang="zh-CN" sz="1800">
                <a:solidFill>
                  <a:srgbClr val="262626"/>
                </a:solidFill>
                <a:latin typeface="微软雅黑"/>
                <a:ea typeface="微软雅黑"/>
              </a:rPr>
              <a:t>特征峰匹配算法</a:t>
            </a:r>
          </a:p>
          <a:p>
            <a:pPr>
              <a:spcBef>
                <a:spcPts val="0"/>
              </a:spcBef>
              <a:spcAft>
                <a:spcPts val="0"/>
              </a:spcAft>
            </a:pPr>
            <a:endParaRPr lang="zh-CN" sz="1800">
              <a:solidFill>
                <a:srgbClr val="262626"/>
              </a:solidFill>
              <a:latin typeface="微软雅黑"/>
              <a:ea typeface="微软雅黑"/>
            </a:endParaRPr>
          </a:p>
          <a:p>
            <a:pPr>
              <a:spcBef>
                <a:spcPts val="0"/>
              </a:spcBef>
              <a:spcAft>
                <a:spcPts val="0"/>
              </a:spcAft>
            </a:pPr>
            <a:endParaRPr lang="zh-CN" sz="1800">
              <a:solidFill>
                <a:srgbClr val="262626"/>
              </a:solidFill>
              <a:latin typeface="微软雅黑"/>
              <a:ea typeface="微软雅黑"/>
            </a:endParaRPr>
          </a:p>
        </p:txBody>
      </p:sp>
      <p:grpSp>
        <p:nvGrpSpPr>
          <p:cNvPr id="73" name="组合 72"/>
          <p:cNvGrpSpPr/>
          <p:nvPr/>
        </p:nvGrpSpPr>
        <p:grpSpPr>
          <a:xfrm>
            <a:off x="3521075" y="3051175"/>
            <a:ext cx="461963" cy="523875"/>
            <a:chOff x="3521592" y="3200893"/>
            <a:chExt cx="461495" cy="523220"/>
          </a:xfrm>
        </p:grpSpPr>
        <p:sp>
          <p:nvSpPr>
            <p:cNvPr id="74" name="文本框 29"/>
            <p:cNvSpPr txBox="1"/>
            <p:nvPr/>
          </p:nvSpPr>
          <p:spPr>
            <a:xfrm>
              <a:off x="3521592" y="3200893"/>
              <a:ext cx="385372" cy="523220"/>
            </a:xfrm>
            <a:prstGeom prst="rect">
              <a:avLst/>
            </a:prstGeom>
            <a:noFill/>
          </p:spPr>
          <p:txBody>
            <a:bodyPr wrap="none">
              <a:spAutoFit/>
            </a:bodyPr>
            <a:lstStyle/>
            <a:p>
              <a:pPr algn="ctr">
                <a:spcBef>
                  <a:spcPts val="0"/>
                </a:spcBef>
                <a:spcAft>
                  <a:spcPts val="0"/>
                </a:spcAft>
              </a:pPr>
              <a:r>
                <a:rPr lang="en-US" sz="2800">
                  <a:solidFill>
                    <a:schemeClr val="tx1">
                      <a:lumMod val="85000"/>
                      <a:lumOff val="15000"/>
                    </a:schemeClr>
                  </a:solidFill>
                  <a:latin typeface="Arial"/>
                </a:rPr>
                <a:t>3</a:t>
              </a:r>
              <a:endParaRPr lang="zh-CN" sz="2800">
                <a:solidFill>
                  <a:schemeClr val="tx1">
                    <a:lumMod val="85000"/>
                    <a:lumOff val="15000"/>
                  </a:schemeClr>
                </a:solidFill>
                <a:latin typeface="Arial"/>
              </a:endParaRPr>
            </a:p>
          </p:txBody>
        </p:sp>
        <p:cxnSp>
          <p:nvCxnSpPr>
            <p:cNvPr id="75" name="直接连接符 74"/>
            <p:cNvCxnSpPr/>
            <p:nvPr/>
          </p:nvCxnSpPr>
          <p:spPr>
            <a:xfrm flipH="1">
              <a:off x="3737273" y="3380057"/>
              <a:ext cx="245814" cy="247340"/>
            </a:xfrm>
            <a:prstGeom prst="line">
              <a:avLst/>
            </a:prstGeom>
            <a:ln w="6350">
              <a:solidFill>
                <a:srgbClr val="5C307D"/>
              </a:solidFill>
              <a:prstDash val="solid"/>
              <a:miter/>
            </a:ln>
          </p:spPr>
        </p:cxnSp>
      </p:grpSp>
      <p:sp>
        <p:nvSpPr>
          <p:cNvPr id="76" name="文本框 33"/>
          <p:cNvSpPr txBox="1"/>
          <p:nvPr/>
        </p:nvSpPr>
        <p:spPr>
          <a:xfrm>
            <a:off x="6297613" y="3168650"/>
            <a:ext cx="1108075" cy="368300"/>
          </a:xfrm>
          <a:prstGeom prst="rect">
            <a:avLst/>
          </a:prstGeom>
          <a:noFill/>
        </p:spPr>
        <p:txBody>
          <a:bodyPr wrap="none"/>
          <a:lstStyle/>
          <a:p>
            <a:pPr>
              <a:spcBef>
                <a:spcPts val="0"/>
              </a:spcBef>
              <a:spcAft>
                <a:spcPts val="0"/>
              </a:spcAft>
            </a:pPr>
            <a:r>
              <a:rPr lang="zh-CN" sz="1800">
                <a:solidFill>
                  <a:srgbClr val="262626"/>
                </a:solidFill>
                <a:latin typeface="微软雅黑"/>
                <a:ea typeface="微软雅黑"/>
              </a:rPr>
              <a:t>研究结论</a:t>
            </a:r>
          </a:p>
        </p:txBody>
      </p:sp>
      <p:grpSp>
        <p:nvGrpSpPr>
          <p:cNvPr id="77" name="组合 76"/>
          <p:cNvGrpSpPr/>
          <p:nvPr/>
        </p:nvGrpSpPr>
        <p:grpSpPr>
          <a:xfrm>
            <a:off x="5748338" y="3062288"/>
            <a:ext cx="492125" cy="522287"/>
            <a:chOff x="6077896" y="3211111"/>
            <a:chExt cx="492830" cy="523220"/>
          </a:xfrm>
        </p:grpSpPr>
        <p:sp>
          <p:nvSpPr>
            <p:cNvPr id="78" name="文本框 32"/>
            <p:cNvSpPr txBox="1"/>
            <p:nvPr/>
          </p:nvSpPr>
          <p:spPr>
            <a:xfrm>
              <a:off x="6077896" y="3211111"/>
              <a:ext cx="384725" cy="523220"/>
            </a:xfrm>
            <a:prstGeom prst="rect">
              <a:avLst/>
            </a:prstGeom>
            <a:noFill/>
          </p:spPr>
          <p:txBody>
            <a:bodyPr wrap="none">
              <a:spAutoFit/>
            </a:bodyPr>
            <a:lstStyle/>
            <a:p>
              <a:pPr algn="ctr">
                <a:spcBef>
                  <a:spcPts val="0"/>
                </a:spcBef>
                <a:spcAft>
                  <a:spcPts val="0"/>
                </a:spcAft>
              </a:pPr>
              <a:r>
                <a:rPr lang="en-US" sz="2800">
                  <a:solidFill>
                    <a:schemeClr val="tx1">
                      <a:lumMod val="85000"/>
                      <a:lumOff val="15000"/>
                    </a:schemeClr>
                  </a:solidFill>
                  <a:latin typeface="Arial"/>
                </a:rPr>
                <a:t>6</a:t>
              </a:r>
              <a:endParaRPr lang="zh-CN" sz="2800">
                <a:solidFill>
                  <a:schemeClr val="tx1">
                    <a:lumMod val="85000"/>
                    <a:lumOff val="15000"/>
                  </a:schemeClr>
                </a:solidFill>
                <a:latin typeface="Arial"/>
              </a:endParaRPr>
            </a:p>
          </p:txBody>
        </p:sp>
        <p:cxnSp>
          <p:nvCxnSpPr>
            <p:cNvPr id="79" name="直接连接符 78"/>
            <p:cNvCxnSpPr/>
            <p:nvPr/>
          </p:nvCxnSpPr>
          <p:spPr>
            <a:xfrm flipH="1">
              <a:off x="6324310" y="3381276"/>
              <a:ext cx="246416" cy="244912"/>
            </a:xfrm>
            <a:prstGeom prst="line">
              <a:avLst/>
            </a:prstGeom>
            <a:ln w="6350">
              <a:solidFill>
                <a:srgbClr val="5C307D"/>
              </a:solidFill>
              <a:prstDash val="solid"/>
              <a:miter/>
            </a:ln>
          </p:spPr>
        </p:cxnSp>
      </p:grpSp>
      <p:cxnSp>
        <p:nvCxnSpPr>
          <p:cNvPr id="80" name="直接连接符 79"/>
          <p:cNvCxnSpPr/>
          <p:nvPr/>
        </p:nvCxnSpPr>
        <p:spPr>
          <a:xfrm>
            <a:off x="3278188" y="1990725"/>
            <a:ext cx="0" cy="1546225"/>
          </a:xfrm>
          <a:prstGeom prst="line">
            <a:avLst/>
          </a:prstGeom>
          <a:ln w="6350">
            <a:solidFill>
              <a:schemeClr val="bg1">
                <a:lumMod val="50000"/>
              </a:schemeClr>
            </a:solidFill>
            <a:prstDash val="solid"/>
            <a:miter/>
          </a:ln>
        </p:spPr>
      </p:cxnSp>
    </p:spTree>
  </p:cSld>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2F2F2"/>
        </a:solidFill>
      </p:bgPr>
    </p:bg>
    <p:spTree>
      <p:nvGrpSpPr>
        <p:cNvPr id="1" name=""/>
        <p:cNvGrpSpPr/>
        <p:nvPr/>
      </p:nvGrpSpPr>
      <p:grpSpPr>
        <a:xfrm>
          <a:off x="0" y="0"/>
          <a:ext cx="0" cy="0"/>
          <a:chOff x="0" y="0"/>
          <a:chExt cx="0" cy="0"/>
        </a:xfrm>
      </p:grpSpPr>
      <p:sp>
        <p:nvSpPr>
          <p:cNvPr id="36" name="文本框 35"/>
          <p:cNvSpPr txBox="1"/>
          <p:nvPr/>
        </p:nvSpPr>
        <p:spPr>
          <a:xfrm rot="0" flipH="0" flipV="0">
            <a:off x="782638" y="280988"/>
            <a:ext cx="4377846" cy="461962"/>
          </a:xfrm>
          <a:prstGeom prst="rect">
            <a:avLst/>
          </a:prstGeom>
          <a:noFill/>
        </p:spPr>
        <p:txBody>
          <a:bodyPr/>
          <a:lstStyle>
            <a:lvl1pPr lvl="0" algn="l" defTabSz="685800">
              <a:spcBef>
                <a:spcPct val="0"/>
              </a:spcBef>
              <a:spcAft>
                <a:spcPct val="0"/>
              </a:spcAft>
              <a:defRPr sz="1300" kern="1200">
                <a:solidFill>
                  <a:schemeClr val="tx1"/>
                </a:solidFill>
                <a:latin typeface="Arial"/>
                <a:ea typeface="微软雅黑"/>
              </a:defRPr>
            </a:lvl1pPr>
            <a:lvl2pPr marL="342900" lvl="1" indent="114300" algn="l" defTabSz="685800">
              <a:spcBef>
                <a:spcPct val="0"/>
              </a:spcBef>
              <a:spcAft>
                <a:spcPct val="0"/>
              </a:spcAft>
              <a:defRPr sz="1300" kern="1200">
                <a:solidFill>
                  <a:schemeClr val="tx1"/>
                </a:solidFill>
                <a:latin typeface="Arial"/>
                <a:ea typeface="微软雅黑"/>
              </a:defRPr>
            </a:lvl2pPr>
            <a:lvl3pPr marL="685800" lvl="2" indent="228600" algn="l" defTabSz="685800">
              <a:spcBef>
                <a:spcPct val="0"/>
              </a:spcBef>
              <a:spcAft>
                <a:spcPct val="0"/>
              </a:spcAft>
              <a:defRPr sz="1300" kern="1200">
                <a:solidFill>
                  <a:schemeClr val="tx1"/>
                </a:solidFill>
                <a:latin typeface="Arial"/>
                <a:ea typeface="微软雅黑"/>
              </a:defRPr>
            </a:lvl3pPr>
            <a:lvl4pPr marL="1028700" lvl="3" indent="342900" algn="l" defTabSz="685800">
              <a:spcBef>
                <a:spcPct val="0"/>
              </a:spcBef>
              <a:spcAft>
                <a:spcPct val="0"/>
              </a:spcAft>
              <a:defRPr sz="1300" kern="1200">
                <a:solidFill>
                  <a:schemeClr val="tx1"/>
                </a:solidFill>
                <a:latin typeface="Arial"/>
                <a:ea typeface="微软雅黑"/>
              </a:defRPr>
            </a:lvl4pPr>
            <a:lvl5pPr marL="1371600" lvl="4" indent="457200" algn="l" defTabSz="685800">
              <a:spcBef>
                <a:spcPct val="0"/>
              </a:spcBef>
              <a:spcAft>
                <a:spcPct val="0"/>
              </a:spcAft>
              <a:defRPr sz="1300" kern="1200">
                <a:solidFill>
                  <a:schemeClr val="tx1"/>
                </a:solidFill>
                <a:latin typeface="Arial"/>
                <a:ea typeface="微软雅黑"/>
              </a:defRPr>
            </a:lvl5pPr>
            <a:lvl6pPr marL="2286000" lvl="5" algn="l" defTabSz="914400">
              <a:defRPr sz="1300" kern="1200">
                <a:solidFill>
                  <a:schemeClr val="tx1"/>
                </a:solidFill>
                <a:latin typeface="Arial"/>
                <a:ea typeface="微软雅黑"/>
              </a:defRPr>
            </a:lvl6pPr>
            <a:lvl7pPr marL="2743200" lvl="6" algn="l" defTabSz="914400">
              <a:defRPr sz="1300" kern="1200">
                <a:solidFill>
                  <a:schemeClr val="tx1"/>
                </a:solidFill>
                <a:latin typeface="Arial"/>
                <a:ea typeface="微软雅黑"/>
              </a:defRPr>
            </a:lvl7pPr>
            <a:lvl8pPr marL="3200400" lvl="7" algn="l" defTabSz="914400">
              <a:defRPr sz="1300" kern="1200">
                <a:solidFill>
                  <a:schemeClr val="tx1"/>
                </a:solidFill>
                <a:latin typeface="Arial"/>
                <a:ea typeface="微软雅黑"/>
              </a:defRPr>
            </a:lvl8pPr>
            <a:lvl9pPr marL="3657600" lvl="8" algn="l" defTabSz="914400">
              <a:defRPr sz="1300" kern="1200">
                <a:solidFill>
                  <a:schemeClr val="tx1"/>
                </a:solidFill>
                <a:latin typeface="Arial"/>
                <a:ea typeface="微软雅黑"/>
              </a:defRPr>
            </a:lvl9pPr>
          </a:lstStyle>
          <a:p>
            <a:pPr>
              <a:spcBef>
                <a:spcPts val="0"/>
              </a:spcBef>
              <a:spcAft>
                <a:spcPts val="0"/>
              </a:spcAft>
            </a:pPr>
            <a:r>
              <a:rPr lang="zh-CN" sz="2400" b="1">
                <a:solidFill>
                  <a:srgbClr val="3A3A3A"/>
                </a:solidFill>
                <a:latin typeface="Arial"/>
                <a:ea typeface="微软雅黑"/>
              </a:rPr>
              <a:t>浓度和特征峰的关系</a:t>
            </a:r>
          </a:p>
        </p:txBody>
      </p:sp>
      <p:grpSp>
        <p:nvGrpSpPr>
          <p:cNvPr id="54279" name="组合 36"/>
          <p:cNvGrpSpPr/>
          <p:nvPr/>
        </p:nvGrpSpPr>
        <p:grpSpPr>
          <a:xfrm>
            <a:off x="314325" y="280988"/>
            <a:ext cx="468313" cy="468312"/>
            <a:chOff x="2817516" y="1944350"/>
            <a:chExt cx="1129689" cy="1129689"/>
          </a:xfrm>
        </p:grpSpPr>
        <p:sp>
          <p:nvSpPr>
            <p:cNvPr id="40" name="椭圆 39"/>
            <p:cNvSpPr/>
            <p:nvPr/>
          </p:nvSpPr>
          <p:spPr>
            <a:xfrm>
              <a:off x="2817516" y="1944350"/>
              <a:ext cx="1129689" cy="1129689"/>
            </a:xfrm>
            <a:prstGeom prst="ellipse">
              <a:avLst/>
            </a:prstGeom>
            <a:solidFill>
              <a:schemeClr val="accent6">
                <a:lumMod val="75000"/>
              </a:schemeClr>
            </a:solidFill>
            <a:ln w="12700">
              <a:solidFill>
                <a:schemeClr val="accent6">
                  <a:lumMod val="75000"/>
                </a:schemeClr>
              </a:solidFill>
              <a:prstDash val="solid"/>
              <a:miter/>
            </a:ln>
          </p:spPr>
          <p:txBody>
            <a:bodyPr anchor="ctr"/>
            <a:lstStyle/>
            <a:p>
              <a:pPr algn="ctr">
                <a:spcBef>
                  <a:spcPts val="0"/>
                </a:spcBef>
                <a:spcAft>
                  <a:spcPts val="0"/>
                </a:spcAft>
                <a:defRPr>
                  <a:solidFill>
                    <a:schemeClr val="lt1"/>
                  </a:solidFill>
                </a:defRPr>
              </a:pPr>
              <a:endParaRPr lang="zh-CN" sz="1350">
                <a:solidFill>
                  <a:srgbClr val="000000"/>
                </a:solidFill>
              </a:endParaRPr>
            </a:p>
          </p:txBody>
        </p:sp>
        <p:sp>
          <p:nvSpPr>
            <p:cNvPr id="41" name="Freeform 5"/>
            <p:cNvSpPr/>
            <p:nvPr/>
          </p:nvSpPr>
          <p:spPr>
            <a:xfrm>
              <a:off x="3196633" y="2158800"/>
              <a:ext cx="444216" cy="658667"/>
            </a:xfrm>
            <a:custGeom>
              <a:rect l="0" t="0" r="r" b="b"/>
              <a:pathLst>
                <a:path w="444216" h="658667">
                  <a:moveTo>
                    <a:pt x="265686" y="22567"/>
                  </a:moveTo>
                  <a:cubicBezTo>
                    <a:pt x="276932" y="5642"/>
                    <a:pt x="299424" y="0"/>
                    <a:pt x="316293" y="9873"/>
                  </a:cubicBezTo>
                  <a:cubicBezTo>
                    <a:pt x="421724" y="73342"/>
                    <a:pt x="421724" y="73342"/>
                    <a:pt x="421724" y="73342"/>
                  </a:cubicBezTo>
                  <a:cubicBezTo>
                    <a:pt x="438593" y="84625"/>
                    <a:pt x="444216" y="107192"/>
                    <a:pt x="434376" y="125528"/>
                  </a:cubicBezTo>
                  <a:cubicBezTo>
                    <a:pt x="418913" y="148094"/>
                    <a:pt x="418913" y="148094"/>
                    <a:pt x="418913" y="148094"/>
                  </a:cubicBezTo>
                  <a:cubicBezTo>
                    <a:pt x="251629" y="46544"/>
                    <a:pt x="251629" y="46544"/>
                    <a:pt x="251629" y="46544"/>
                  </a:cubicBezTo>
                  <a:lnTo>
                    <a:pt x="265686" y="22567"/>
                  </a:lnTo>
                  <a:close/>
                  <a:moveTo>
                    <a:pt x="230542" y="81804"/>
                  </a:moveTo>
                  <a:cubicBezTo>
                    <a:pt x="206645" y="119886"/>
                    <a:pt x="206645" y="119886"/>
                    <a:pt x="206645" y="119886"/>
                  </a:cubicBezTo>
                  <a:cubicBezTo>
                    <a:pt x="373929" y="221436"/>
                    <a:pt x="373929" y="221436"/>
                    <a:pt x="373929" y="221436"/>
                  </a:cubicBezTo>
                  <a:cubicBezTo>
                    <a:pt x="397826" y="183355"/>
                    <a:pt x="397826" y="183355"/>
                    <a:pt x="397826" y="183355"/>
                  </a:cubicBezTo>
                  <a:lnTo>
                    <a:pt x="230542" y="81804"/>
                  </a:lnTo>
                  <a:close/>
                  <a:moveTo>
                    <a:pt x="2811" y="629048"/>
                  </a:moveTo>
                  <a:cubicBezTo>
                    <a:pt x="18275" y="499289"/>
                    <a:pt x="18275" y="499289"/>
                    <a:pt x="18275" y="499289"/>
                  </a:cubicBezTo>
                  <a:cubicBezTo>
                    <a:pt x="126517" y="565579"/>
                    <a:pt x="126517" y="565579"/>
                    <a:pt x="126517" y="565579"/>
                  </a:cubicBezTo>
                  <a:cubicBezTo>
                    <a:pt x="18275" y="638921"/>
                    <a:pt x="18275" y="638921"/>
                    <a:pt x="18275" y="638921"/>
                  </a:cubicBezTo>
                  <a:cubicBezTo>
                    <a:pt x="7029" y="647384"/>
                    <a:pt x="0" y="643152"/>
                    <a:pt x="2811" y="629048"/>
                  </a:cubicBezTo>
                  <a:close/>
                  <a:moveTo>
                    <a:pt x="28115" y="417485"/>
                  </a:moveTo>
                  <a:cubicBezTo>
                    <a:pt x="186964" y="153736"/>
                    <a:pt x="186964" y="153736"/>
                    <a:pt x="186964" y="153736"/>
                  </a:cubicBezTo>
                  <a:cubicBezTo>
                    <a:pt x="241788" y="187586"/>
                    <a:pt x="241788" y="187586"/>
                    <a:pt x="241788" y="187586"/>
                  </a:cubicBezTo>
                  <a:cubicBezTo>
                    <a:pt x="82939" y="451335"/>
                    <a:pt x="82939" y="451335"/>
                    <a:pt x="82939" y="451335"/>
                  </a:cubicBezTo>
                  <a:lnTo>
                    <a:pt x="28115" y="417485"/>
                  </a:lnTo>
                  <a:close/>
                  <a:moveTo>
                    <a:pt x="139169" y="485185"/>
                  </a:moveTo>
                  <a:cubicBezTo>
                    <a:pt x="298018" y="222847"/>
                    <a:pt x="298018" y="222847"/>
                    <a:pt x="298018" y="222847"/>
                  </a:cubicBezTo>
                  <a:cubicBezTo>
                    <a:pt x="354248" y="256697"/>
                    <a:pt x="354248" y="256697"/>
                    <a:pt x="354248" y="256697"/>
                  </a:cubicBezTo>
                  <a:cubicBezTo>
                    <a:pt x="195399" y="519035"/>
                    <a:pt x="195399" y="519035"/>
                    <a:pt x="195399" y="519035"/>
                  </a:cubicBezTo>
                  <a:lnTo>
                    <a:pt x="139169" y="485185"/>
                  </a:lnTo>
                  <a:close/>
                  <a:moveTo>
                    <a:pt x="133546" y="629048"/>
                  </a:moveTo>
                  <a:cubicBezTo>
                    <a:pt x="423130" y="629048"/>
                    <a:pt x="423130" y="629048"/>
                    <a:pt x="423130" y="629048"/>
                  </a:cubicBezTo>
                  <a:cubicBezTo>
                    <a:pt x="431564" y="629048"/>
                    <a:pt x="437187" y="634690"/>
                    <a:pt x="437187" y="643152"/>
                  </a:cubicBezTo>
                  <a:cubicBezTo>
                    <a:pt x="437187" y="651615"/>
                    <a:pt x="431564" y="658667"/>
                    <a:pt x="423130" y="658667"/>
                  </a:cubicBezTo>
                  <a:cubicBezTo>
                    <a:pt x="133546" y="658667"/>
                    <a:pt x="133546" y="658667"/>
                    <a:pt x="133546" y="658667"/>
                  </a:cubicBezTo>
                  <a:cubicBezTo>
                    <a:pt x="125111" y="658667"/>
                    <a:pt x="118083" y="651615"/>
                    <a:pt x="118083" y="643152"/>
                  </a:cubicBezTo>
                  <a:cubicBezTo>
                    <a:pt x="118083" y="634690"/>
                    <a:pt x="125111" y="629048"/>
                    <a:pt x="133546" y="629048"/>
                  </a:cubicBezTo>
                  <a:close/>
                </a:path>
              </a:pathLst>
            </a:custGeom>
            <a:solidFill>
              <a:schemeClr val="bg1"/>
            </a:solidFill>
            <a:ln>
              <a:noFill/>
            </a:ln>
          </p:spPr>
          <p:txBody>
            <a:bodyPr/>
            <a:lstStyle/>
            <a:p>
              <a:pPr>
                <a:spcBef>
                  <a:spcPts val="0"/>
                </a:spcBef>
                <a:spcAft>
                  <a:spcPts val="0"/>
                </a:spcAft>
              </a:pPr>
              <a:endParaRPr lang="zh-CN" sz="1350">
                <a:latin typeface="Arial"/>
                <a:ea typeface="微软雅黑"/>
              </a:endParaRPr>
            </a:p>
          </p:txBody>
        </p:sp>
      </p:grpSp>
      <p:sp>
        <p:nvSpPr>
          <p:cNvPr id="4" name="文本框 3"/>
          <p:cNvSpPr txBox="1"/>
          <p:nvPr/>
        </p:nvSpPr>
        <p:spPr>
          <a:xfrm rot="0" flipH="0" flipV="0">
            <a:off x="916249" y="1041002"/>
            <a:ext cx="7567519" cy="3609874"/>
          </a:xfrm>
          <a:prstGeom prst="rect">
            <a:avLst/>
          </a:prstGeom>
          <a:noFill/>
        </p:spPr>
        <p:txBody>
          <a:bodyPr wrap="square"/>
          <a:lstStyle>
            <a:lvl1pPr lvl="0" algn="l" defTabSz="685800">
              <a:spcBef>
                <a:spcPct val="0"/>
              </a:spcBef>
              <a:spcAft>
                <a:spcPct val="0"/>
              </a:spcAft>
              <a:defRPr sz="1300" kern="1200">
                <a:solidFill>
                  <a:schemeClr val="tx1"/>
                </a:solidFill>
                <a:latin typeface="Arial"/>
                <a:ea typeface="微软雅黑"/>
              </a:defRPr>
            </a:lvl1pPr>
            <a:lvl2pPr marL="342900" lvl="1" indent="114300" algn="l" defTabSz="685800">
              <a:spcBef>
                <a:spcPct val="0"/>
              </a:spcBef>
              <a:spcAft>
                <a:spcPct val="0"/>
              </a:spcAft>
              <a:defRPr sz="1300" kern="1200">
                <a:solidFill>
                  <a:schemeClr val="tx1"/>
                </a:solidFill>
                <a:latin typeface="Arial"/>
                <a:ea typeface="微软雅黑"/>
              </a:defRPr>
            </a:lvl2pPr>
            <a:lvl3pPr marL="685800" lvl="2" indent="228600" algn="l" defTabSz="685800">
              <a:spcBef>
                <a:spcPct val="0"/>
              </a:spcBef>
              <a:spcAft>
                <a:spcPct val="0"/>
              </a:spcAft>
              <a:defRPr sz="1300" kern="1200">
                <a:solidFill>
                  <a:schemeClr val="tx1"/>
                </a:solidFill>
                <a:latin typeface="Arial"/>
                <a:ea typeface="微软雅黑"/>
              </a:defRPr>
            </a:lvl3pPr>
            <a:lvl4pPr marL="1028700" lvl="3" indent="342900" algn="l" defTabSz="685800">
              <a:spcBef>
                <a:spcPct val="0"/>
              </a:spcBef>
              <a:spcAft>
                <a:spcPct val="0"/>
              </a:spcAft>
              <a:defRPr sz="1300" kern="1200">
                <a:solidFill>
                  <a:schemeClr val="tx1"/>
                </a:solidFill>
                <a:latin typeface="Arial"/>
                <a:ea typeface="微软雅黑"/>
              </a:defRPr>
            </a:lvl4pPr>
            <a:lvl5pPr marL="1371600" lvl="4" indent="457200" algn="l" defTabSz="685800">
              <a:spcBef>
                <a:spcPct val="0"/>
              </a:spcBef>
              <a:spcAft>
                <a:spcPct val="0"/>
              </a:spcAft>
              <a:defRPr sz="1300" kern="1200">
                <a:solidFill>
                  <a:schemeClr val="tx1"/>
                </a:solidFill>
                <a:latin typeface="Arial"/>
                <a:ea typeface="微软雅黑"/>
              </a:defRPr>
            </a:lvl5pPr>
            <a:lvl6pPr marL="2286000" lvl="5" algn="l" defTabSz="914400">
              <a:defRPr sz="1300" kern="1200">
                <a:solidFill>
                  <a:schemeClr val="tx1"/>
                </a:solidFill>
                <a:latin typeface="Arial"/>
                <a:ea typeface="微软雅黑"/>
              </a:defRPr>
            </a:lvl6pPr>
            <a:lvl7pPr marL="2743200" lvl="6" algn="l" defTabSz="914400">
              <a:defRPr sz="1300" kern="1200">
                <a:solidFill>
                  <a:schemeClr val="tx1"/>
                </a:solidFill>
                <a:latin typeface="Arial"/>
                <a:ea typeface="微软雅黑"/>
              </a:defRPr>
            </a:lvl7pPr>
            <a:lvl8pPr marL="3200400" lvl="7" algn="l" defTabSz="914400">
              <a:defRPr sz="1300" kern="1200">
                <a:solidFill>
                  <a:schemeClr val="tx1"/>
                </a:solidFill>
                <a:latin typeface="Arial"/>
                <a:ea typeface="微软雅黑"/>
              </a:defRPr>
            </a:lvl8pPr>
            <a:lvl9pPr marL="3657600" lvl="8" algn="l" defTabSz="914400">
              <a:defRPr sz="1300" kern="1200">
                <a:solidFill>
                  <a:schemeClr val="tx1"/>
                </a:solidFill>
                <a:latin typeface="Arial"/>
                <a:ea typeface="微软雅黑"/>
              </a:defRPr>
            </a:lvl9pPr>
          </a:lstStyle>
          <a:p>
            <a:pPr/>
            <a:r>
              <a:rPr lang="zh-CN" sz="2000">
                <a:solidFill>
                  <a:srgbClr val="000000"/>
                </a:solidFill>
              </a:rPr>
              <a:t>我们的模型都是基于特征峰进行的，通过观察相同成分但是成分浓度不同的混合物的图像可以发现以下特点。</a:t>
            </a:r>
          </a:p>
          <a:p>
            <a:pPr/>
            <a:endParaRPr lang="zh-CN" sz="2000">
              <a:solidFill>
                <a:srgbClr val="000000"/>
              </a:solidFill>
            </a:endParaRPr>
          </a:p>
          <a:p>
            <a:pPr marL="412750" indent="-412750">
              <a:buAutoNum type="arabicPeriod"/>
            </a:pPr>
            <a:r>
              <a:rPr lang="zh-CN" sz="2000">
                <a:solidFill>
                  <a:srgbClr val="000000"/>
                </a:solidFill>
              </a:rPr>
              <a:t>如果混合物中含有成分 a，那么混合物一定会有和 a 一样的特征峰，而且成分 a 的浓度越大，则混合物对应的特征峰就会越大。</a:t>
            </a:r>
          </a:p>
          <a:p>
            <a:pPr marL="412750" indent="-412750">
              <a:buAutoNum type="arabicPeriod"/>
            </a:pPr>
            <a:r>
              <a:rPr lang="zh-CN" sz="2000">
                <a:solidFill>
                  <a:srgbClr val="000000"/>
                </a:solidFill>
              </a:rPr>
              <a:t>如果混合物中包含成分 x 和 y，并且 x 的浓度为 a，y 的浓度为 b，那么进行 ax+by 融合得到的曲线和提供的数据的趋势基本一致。</a:t>
            </a:r>
          </a:p>
          <a:p>
            <a:pPr marL="0" indent="0">
              <a:buNone/>
            </a:pPr>
            <a:endParaRPr lang="zh-CN" sz="2000">
              <a:solidFill>
                <a:srgbClr val="000000"/>
              </a:solidFill>
            </a:endParaRPr>
          </a:p>
          <a:p>
            <a:pPr marL="0" indent="0">
              <a:buNone/>
            </a:pPr>
            <a:r>
              <a:rPr lang="zh-CN" sz="2000">
                <a:solidFill>
                  <a:srgbClr val="000000"/>
                </a:solidFill>
              </a:rPr>
              <a:t>以上两点说明，浓度和特征峰值大小是呈正相关的。</a:t>
            </a:r>
          </a:p>
          <a:p>
            <a:pPr marL="412750" indent="-412750">
              <a:buAutoNum type="arabicPeriod"/>
            </a:pPr>
            <a:endParaRPr lang="zh-CN" sz="2000">
              <a:solidFill>
                <a:srgbClr val="000000"/>
              </a:solidFill>
            </a:endParaRPr>
          </a:p>
          <a:p>
            <a:pPr marL="0" indent="0">
              <a:buNone/>
            </a:pPr>
            <a:endParaRPr lang="zh-CN" sz="2000">
              <a:solidFill>
                <a:srgbClr val="000000"/>
              </a:solidFill>
            </a:endParaRPr>
          </a:p>
          <a:p>
            <a:pPr marL="412750" indent="-412750">
              <a:buAutoNum type="arabicPeriod"/>
            </a:pPr>
            <a:endParaRPr lang="zh-CN" sz="2000">
              <a:solidFill>
                <a:srgbClr val="000000"/>
              </a:solidFill>
            </a:endParaRPr>
          </a:p>
          <a:p>
            <a:pPr/>
            <a:endParaRPr lang="zh-CN" sz="2000">
              <a:solidFill>
                <a:srgbClr val="000000"/>
              </a:solidFill>
            </a:endParaR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2F2F2"/>
        </a:solidFill>
      </p:bgPr>
    </p:bg>
    <p:spTree>
      <p:nvGrpSpPr>
        <p:cNvPr id="1" name=""/>
        <p:cNvGrpSpPr/>
        <p:nvPr/>
      </p:nvGrpSpPr>
      <p:grpSpPr>
        <a:xfrm>
          <a:off x="0" y="0"/>
          <a:ext cx="0" cy="0"/>
          <a:chOff x="0" y="0"/>
          <a:chExt cx="0" cy="0"/>
        </a:xfrm>
      </p:grpSpPr>
      <p:sp>
        <p:nvSpPr>
          <p:cNvPr id="31" name="文本框 30"/>
          <p:cNvSpPr txBox="1"/>
          <p:nvPr/>
        </p:nvSpPr>
        <p:spPr>
          <a:xfrm>
            <a:off x="782638" y="280988"/>
            <a:ext cx="6432078" cy="461665"/>
          </a:xfrm>
          <a:prstGeom prst="rect">
            <a:avLst/>
          </a:prstGeom>
          <a:noFill/>
        </p:spPr>
        <p:txBody>
          <a:bodyPr wrap="square"/>
          <a:lstStyle/>
          <a:p>
            <a:pPr>
              <a:spcBef>
                <a:spcPts val="0"/>
              </a:spcBef>
              <a:spcAft>
                <a:spcPts val="0"/>
              </a:spcAft>
            </a:pPr>
            <a:r>
              <a:rPr lang="zh-CN" sz="2400" b="1">
                <a:solidFill>
                  <a:srgbClr val="3A3A3A"/>
                </a:solidFill>
                <a:latin typeface="Arial"/>
                <a:ea typeface="微软雅黑"/>
              </a:rPr>
              <a:t>多元线性拟合</a:t>
            </a:r>
          </a:p>
        </p:txBody>
      </p:sp>
      <p:grpSp>
        <p:nvGrpSpPr>
          <p:cNvPr id="48136" name="组合 31"/>
          <p:cNvGrpSpPr/>
          <p:nvPr/>
        </p:nvGrpSpPr>
        <p:grpSpPr>
          <a:xfrm>
            <a:off x="314325" y="274638"/>
            <a:ext cx="468313" cy="468312"/>
            <a:chOff x="1928879" y="1944350"/>
            <a:chExt cx="1129689" cy="1129689"/>
          </a:xfrm>
        </p:grpSpPr>
        <p:sp>
          <p:nvSpPr>
            <p:cNvPr id="33" name="椭圆 32"/>
            <p:cNvSpPr/>
            <p:nvPr/>
          </p:nvSpPr>
          <p:spPr>
            <a:xfrm>
              <a:off x="1928879" y="1944350"/>
              <a:ext cx="1129689" cy="1129689"/>
            </a:xfrm>
            <a:prstGeom prst="ellipse">
              <a:avLst/>
            </a:prstGeom>
            <a:solidFill>
              <a:schemeClr val="accent6">
                <a:lumMod val="75000"/>
              </a:schemeClr>
            </a:solidFill>
            <a:ln w="12700">
              <a:solidFill>
                <a:schemeClr val="accent6">
                  <a:lumMod val="75000"/>
                </a:schemeClr>
              </a:solidFill>
              <a:prstDash val="solid"/>
              <a:miter/>
            </a:ln>
          </p:spPr>
          <p:txBody>
            <a:bodyPr anchor="ctr"/>
            <a:lstStyle/>
            <a:p>
              <a:pPr algn="ctr">
                <a:spcBef>
                  <a:spcPts val="0"/>
                </a:spcBef>
                <a:spcAft>
                  <a:spcPts val="0"/>
                </a:spcAft>
                <a:defRPr>
                  <a:solidFill>
                    <a:schemeClr val="lt1"/>
                  </a:solidFill>
                </a:defRPr>
              </a:pPr>
              <a:endParaRPr lang="zh-CN" sz="1350">
                <a:solidFill>
                  <a:srgbClr val="000000"/>
                </a:solidFill>
              </a:endParaRPr>
            </a:p>
          </p:txBody>
        </p:sp>
        <p:grpSp>
          <p:nvGrpSpPr>
            <p:cNvPr id="34" name="组合 33"/>
            <p:cNvGrpSpPr/>
            <p:nvPr/>
          </p:nvGrpSpPr>
          <p:grpSpPr>
            <a:xfrm>
              <a:off x="2119073" y="2251134"/>
              <a:ext cx="749300" cy="509588"/>
              <a:chOff x="3897313" y="2016126"/>
              <a:chExt cx="749300" cy="509588"/>
            </a:xfrm>
            <a:solidFill>
              <a:schemeClr val="bg1"/>
            </a:solidFill>
          </p:grpSpPr>
          <p:sp>
            <p:nvSpPr>
              <p:cNvPr id="35" name="Freeform 8"/>
              <p:cNvSpPr/>
              <p:nvPr/>
            </p:nvSpPr>
            <p:spPr>
              <a:xfrm>
                <a:off x="3897313" y="2016126"/>
                <a:ext cx="749300" cy="509588"/>
              </a:xfrm>
              <a:custGeom>
                <a:rect l="0" t="0" r="r" b="b"/>
                <a:pathLst>
                  <a:path w="749300" h="509588">
                    <a:moveTo>
                      <a:pt x="744550" y="52265"/>
                    </a:moveTo>
                    <a:cubicBezTo>
                      <a:pt x="704176" y="19006"/>
                      <a:pt x="634114" y="0"/>
                      <a:pt x="556928" y="0"/>
                    </a:cubicBezTo>
                    <a:cubicBezTo>
                      <a:pt x="483304" y="0"/>
                      <a:pt x="415618" y="17818"/>
                      <a:pt x="374056" y="48702"/>
                    </a:cubicBezTo>
                    <a:cubicBezTo>
                      <a:pt x="341994" y="17818"/>
                      <a:pt x="277870" y="0"/>
                      <a:pt x="199497" y="0"/>
                    </a:cubicBezTo>
                    <a:cubicBezTo>
                      <a:pt x="118748" y="0"/>
                      <a:pt x="43937" y="20193"/>
                      <a:pt x="3562" y="52265"/>
                    </a:cubicBezTo>
                    <a:cubicBezTo>
                      <a:pt x="1187" y="54641"/>
                      <a:pt x="0" y="58205"/>
                      <a:pt x="0" y="61768"/>
                    </a:cubicBezTo>
                    <a:cubicBezTo>
                      <a:pt x="0" y="489395"/>
                      <a:pt x="0" y="489395"/>
                      <a:pt x="0" y="489395"/>
                    </a:cubicBezTo>
                    <a:cubicBezTo>
                      <a:pt x="0" y="497709"/>
                      <a:pt x="10687" y="509588"/>
                      <a:pt x="27312" y="509588"/>
                    </a:cubicBezTo>
                    <a:cubicBezTo>
                      <a:pt x="371681" y="509588"/>
                      <a:pt x="371681" y="509588"/>
                      <a:pt x="371681" y="509588"/>
                    </a:cubicBezTo>
                    <a:cubicBezTo>
                      <a:pt x="372869" y="509588"/>
                      <a:pt x="721988" y="509588"/>
                      <a:pt x="721988" y="509588"/>
                    </a:cubicBezTo>
                    <a:cubicBezTo>
                      <a:pt x="733863" y="509588"/>
                      <a:pt x="749300" y="503649"/>
                      <a:pt x="749300" y="490582"/>
                    </a:cubicBezTo>
                    <a:cubicBezTo>
                      <a:pt x="749300" y="61768"/>
                      <a:pt x="749300" y="61768"/>
                      <a:pt x="749300" y="61768"/>
                    </a:cubicBezTo>
                    <a:cubicBezTo>
                      <a:pt x="749300" y="58205"/>
                      <a:pt x="748113" y="54641"/>
                      <a:pt x="744550" y="52265"/>
                    </a:cubicBezTo>
                    <a:close/>
                    <a:moveTo>
                      <a:pt x="360994" y="71271"/>
                    </a:moveTo>
                    <a:cubicBezTo>
                      <a:pt x="360994" y="78398"/>
                      <a:pt x="360994" y="466825"/>
                      <a:pt x="360994" y="466825"/>
                    </a:cubicBezTo>
                    <a:cubicBezTo>
                      <a:pt x="326557" y="438317"/>
                      <a:pt x="269558" y="421687"/>
                      <a:pt x="198309" y="421687"/>
                    </a:cubicBezTo>
                    <a:cubicBezTo>
                      <a:pt x="142498" y="421687"/>
                      <a:pt x="89061" y="432378"/>
                      <a:pt x="47499" y="451383"/>
                    </a:cubicBezTo>
                    <a:cubicBezTo>
                      <a:pt x="47499" y="54641"/>
                      <a:pt x="47499" y="54641"/>
                      <a:pt x="47499" y="54641"/>
                    </a:cubicBezTo>
                    <a:cubicBezTo>
                      <a:pt x="47499" y="54641"/>
                      <a:pt x="100936" y="24945"/>
                      <a:pt x="200684" y="24945"/>
                    </a:cubicBezTo>
                    <a:cubicBezTo>
                      <a:pt x="315870" y="24945"/>
                      <a:pt x="360994" y="68895"/>
                      <a:pt x="360994" y="71271"/>
                    </a:cubicBezTo>
                    <a:close/>
                    <a:moveTo>
                      <a:pt x="700613" y="53453"/>
                    </a:moveTo>
                    <a:cubicBezTo>
                      <a:pt x="700613" y="452571"/>
                      <a:pt x="700613" y="452571"/>
                      <a:pt x="700613" y="452571"/>
                    </a:cubicBezTo>
                    <a:cubicBezTo>
                      <a:pt x="657864" y="434753"/>
                      <a:pt x="599677" y="426438"/>
                      <a:pt x="548616" y="426438"/>
                    </a:cubicBezTo>
                    <a:cubicBezTo>
                      <a:pt x="476180" y="426438"/>
                      <a:pt x="417993" y="440693"/>
                      <a:pt x="383556" y="468013"/>
                    </a:cubicBezTo>
                    <a:cubicBezTo>
                      <a:pt x="383556" y="72459"/>
                      <a:pt x="383556" y="72459"/>
                      <a:pt x="383556" y="72459"/>
                    </a:cubicBezTo>
                    <a:cubicBezTo>
                      <a:pt x="383556" y="72459"/>
                      <a:pt x="436993" y="24945"/>
                      <a:pt x="556928" y="24945"/>
                    </a:cubicBezTo>
                    <a:cubicBezTo>
                      <a:pt x="649552" y="24945"/>
                      <a:pt x="700613" y="53453"/>
                      <a:pt x="700613" y="53453"/>
                    </a:cubicBezTo>
                    <a:close/>
                  </a:path>
                </a:pathLst>
              </a:custGeom>
              <a:grpFill/>
              <a:ln>
                <a:noFill/>
              </a:ln>
            </p:spPr>
            <p:txBody>
              <a:bodyPr/>
              <a:lstStyle/>
              <a:p>
                <a:pPr>
                  <a:spcBef>
                    <a:spcPts val="0"/>
                  </a:spcBef>
                  <a:spcAft>
                    <a:spcPts val="0"/>
                  </a:spcAft>
                </a:pPr>
                <a:endParaRPr lang="zh-CN" sz="1350">
                  <a:latin typeface="Arial"/>
                  <a:ea typeface="微软雅黑"/>
                </a:endParaRPr>
              </a:p>
            </p:txBody>
          </p:sp>
          <p:sp>
            <p:nvSpPr>
              <p:cNvPr id="36" name="Freeform 24"/>
              <p:cNvSpPr/>
              <p:nvPr/>
            </p:nvSpPr>
            <p:spPr>
              <a:xfrm>
                <a:off x="3992563" y="2085976"/>
                <a:ext cx="228600" cy="52388"/>
              </a:xfrm>
              <a:custGeom>
                <a:rect l="0" t="0" r="r" b="b"/>
                <a:pathLst>
                  <a:path w="228600" h="52388">
                    <a:moveTo>
                      <a:pt x="219075" y="52388"/>
                    </a:moveTo>
                    <a:cubicBezTo>
                      <a:pt x="217884" y="52388"/>
                      <a:pt x="215503" y="52388"/>
                      <a:pt x="214313" y="51197"/>
                    </a:cubicBezTo>
                    <a:cubicBezTo>
                      <a:pt x="178594" y="27385"/>
                      <a:pt x="98822" y="14288"/>
                      <a:pt x="11906" y="38100"/>
                    </a:cubicBezTo>
                    <a:cubicBezTo>
                      <a:pt x="7144" y="39291"/>
                      <a:pt x="2381" y="36910"/>
                      <a:pt x="1191" y="32147"/>
                    </a:cubicBezTo>
                    <a:cubicBezTo>
                      <a:pt x="0" y="27385"/>
                      <a:pt x="2381" y="23813"/>
                      <a:pt x="7144" y="22622"/>
                    </a:cubicBezTo>
                    <a:cubicBezTo>
                      <a:pt x="86916" y="0"/>
                      <a:pt x="176213" y="5953"/>
                      <a:pt x="223838" y="36910"/>
                    </a:cubicBezTo>
                    <a:cubicBezTo>
                      <a:pt x="227409" y="39291"/>
                      <a:pt x="228600" y="45244"/>
                      <a:pt x="226219" y="48816"/>
                    </a:cubicBezTo>
                    <a:cubicBezTo>
                      <a:pt x="225028" y="51197"/>
                      <a:pt x="221456" y="52388"/>
                      <a:pt x="219075" y="52388"/>
                    </a:cubicBezTo>
                    <a:close/>
                  </a:path>
                </a:pathLst>
              </a:custGeom>
              <a:grpFill/>
              <a:ln>
                <a:noFill/>
              </a:ln>
            </p:spPr>
            <p:txBody>
              <a:bodyPr/>
              <a:lstStyle/>
              <a:p>
                <a:pPr>
                  <a:spcBef>
                    <a:spcPts val="0"/>
                  </a:spcBef>
                  <a:spcAft>
                    <a:spcPts val="0"/>
                  </a:spcAft>
                </a:pPr>
                <a:endParaRPr lang="zh-CN" sz="1350">
                  <a:latin typeface="Arial"/>
                  <a:ea typeface="微软雅黑"/>
                </a:endParaRPr>
              </a:p>
            </p:txBody>
          </p:sp>
          <p:sp>
            <p:nvSpPr>
              <p:cNvPr id="37" name="Freeform 25"/>
              <p:cNvSpPr/>
              <p:nvPr/>
            </p:nvSpPr>
            <p:spPr>
              <a:xfrm>
                <a:off x="3992563" y="2151063"/>
                <a:ext cx="228600" cy="50800"/>
              </a:xfrm>
              <a:custGeom>
                <a:rect l="0" t="0" r="r" b="b"/>
                <a:pathLst>
                  <a:path w="228600" h="50800">
                    <a:moveTo>
                      <a:pt x="219075" y="50800"/>
                    </a:moveTo>
                    <a:cubicBezTo>
                      <a:pt x="217884" y="50800"/>
                      <a:pt x="215503" y="50800"/>
                      <a:pt x="214313" y="49619"/>
                    </a:cubicBezTo>
                    <a:cubicBezTo>
                      <a:pt x="178594" y="27172"/>
                      <a:pt x="100013" y="12995"/>
                      <a:pt x="11906" y="37805"/>
                    </a:cubicBezTo>
                    <a:cubicBezTo>
                      <a:pt x="7144" y="38986"/>
                      <a:pt x="2381" y="36623"/>
                      <a:pt x="1191" y="31898"/>
                    </a:cubicBezTo>
                    <a:cubicBezTo>
                      <a:pt x="0" y="27172"/>
                      <a:pt x="2381" y="23628"/>
                      <a:pt x="7144" y="22447"/>
                    </a:cubicBezTo>
                    <a:cubicBezTo>
                      <a:pt x="86916" y="0"/>
                      <a:pt x="176213" y="4726"/>
                      <a:pt x="223838" y="35442"/>
                    </a:cubicBezTo>
                    <a:cubicBezTo>
                      <a:pt x="227409" y="37805"/>
                      <a:pt x="228600" y="43712"/>
                      <a:pt x="226219" y="47256"/>
                    </a:cubicBezTo>
                    <a:cubicBezTo>
                      <a:pt x="223838" y="49619"/>
                      <a:pt x="221456" y="50800"/>
                      <a:pt x="219075" y="50800"/>
                    </a:cubicBezTo>
                    <a:close/>
                  </a:path>
                </a:pathLst>
              </a:custGeom>
              <a:grpFill/>
              <a:ln>
                <a:noFill/>
              </a:ln>
            </p:spPr>
            <p:txBody>
              <a:bodyPr/>
              <a:lstStyle/>
              <a:p>
                <a:pPr>
                  <a:spcBef>
                    <a:spcPts val="0"/>
                  </a:spcBef>
                  <a:spcAft>
                    <a:spcPts val="0"/>
                  </a:spcAft>
                </a:pPr>
                <a:endParaRPr lang="zh-CN" sz="1350">
                  <a:latin typeface="Arial"/>
                  <a:ea typeface="微软雅黑"/>
                </a:endParaRPr>
              </a:p>
            </p:txBody>
          </p:sp>
          <p:sp>
            <p:nvSpPr>
              <p:cNvPr id="38" name="Freeform 26"/>
              <p:cNvSpPr/>
              <p:nvPr/>
            </p:nvSpPr>
            <p:spPr>
              <a:xfrm>
                <a:off x="3992563" y="2214563"/>
                <a:ext cx="230187" cy="50800"/>
              </a:xfrm>
              <a:custGeom>
                <a:rect l="0" t="0" r="r" b="b"/>
                <a:pathLst>
                  <a:path w="230187" h="50800">
                    <a:moveTo>
                      <a:pt x="220646" y="50800"/>
                    </a:moveTo>
                    <a:cubicBezTo>
                      <a:pt x="219453" y="50800"/>
                      <a:pt x="217068" y="50800"/>
                      <a:pt x="215875" y="49619"/>
                    </a:cubicBezTo>
                    <a:cubicBezTo>
                      <a:pt x="180094" y="25991"/>
                      <a:pt x="101378" y="12995"/>
                      <a:pt x="11927" y="37805"/>
                    </a:cubicBezTo>
                    <a:cubicBezTo>
                      <a:pt x="7156" y="38986"/>
                      <a:pt x="2385" y="36623"/>
                      <a:pt x="1193" y="31898"/>
                    </a:cubicBezTo>
                    <a:cubicBezTo>
                      <a:pt x="0" y="27172"/>
                      <a:pt x="2385" y="23628"/>
                      <a:pt x="7156" y="21265"/>
                    </a:cubicBezTo>
                    <a:cubicBezTo>
                      <a:pt x="88258" y="0"/>
                      <a:pt x="177709" y="4726"/>
                      <a:pt x="225416" y="35442"/>
                    </a:cubicBezTo>
                    <a:cubicBezTo>
                      <a:pt x="228994" y="37805"/>
                      <a:pt x="230187" y="43712"/>
                      <a:pt x="227802" y="47256"/>
                    </a:cubicBezTo>
                    <a:cubicBezTo>
                      <a:pt x="226609" y="49619"/>
                      <a:pt x="223031" y="50800"/>
                      <a:pt x="220646" y="50800"/>
                    </a:cubicBezTo>
                    <a:close/>
                  </a:path>
                </a:pathLst>
              </a:custGeom>
              <a:grpFill/>
              <a:ln>
                <a:noFill/>
              </a:ln>
            </p:spPr>
            <p:txBody>
              <a:bodyPr/>
              <a:lstStyle/>
              <a:p>
                <a:pPr>
                  <a:spcBef>
                    <a:spcPts val="0"/>
                  </a:spcBef>
                  <a:spcAft>
                    <a:spcPts val="0"/>
                  </a:spcAft>
                </a:pPr>
                <a:endParaRPr lang="zh-CN" sz="1350">
                  <a:latin typeface="Arial"/>
                  <a:ea typeface="微软雅黑"/>
                </a:endParaRPr>
              </a:p>
            </p:txBody>
          </p:sp>
          <p:sp>
            <p:nvSpPr>
              <p:cNvPr id="39" name="Freeform 27"/>
              <p:cNvSpPr/>
              <p:nvPr/>
            </p:nvSpPr>
            <p:spPr>
              <a:xfrm>
                <a:off x="3992563" y="2278063"/>
                <a:ext cx="230187" cy="52388"/>
              </a:xfrm>
              <a:custGeom>
                <a:rect l="0" t="0" r="r" b="b"/>
                <a:pathLst>
                  <a:path w="230187" h="52388">
                    <a:moveTo>
                      <a:pt x="220695" y="52388"/>
                    </a:moveTo>
                    <a:cubicBezTo>
                      <a:pt x="219508" y="52388"/>
                      <a:pt x="217135" y="52388"/>
                      <a:pt x="215949" y="51197"/>
                    </a:cubicBezTo>
                    <a:cubicBezTo>
                      <a:pt x="170860" y="22622"/>
                      <a:pt x="92549" y="17860"/>
                      <a:pt x="11865" y="40482"/>
                    </a:cubicBezTo>
                    <a:cubicBezTo>
                      <a:pt x="7119" y="41672"/>
                      <a:pt x="2373" y="39291"/>
                      <a:pt x="1187" y="35719"/>
                    </a:cubicBezTo>
                    <a:cubicBezTo>
                      <a:pt x="0" y="30957"/>
                      <a:pt x="2373" y="26194"/>
                      <a:pt x="7119" y="25003"/>
                    </a:cubicBezTo>
                    <a:cubicBezTo>
                      <a:pt x="93736" y="0"/>
                      <a:pt x="175607" y="4763"/>
                      <a:pt x="225441" y="36910"/>
                    </a:cubicBezTo>
                    <a:cubicBezTo>
                      <a:pt x="229000" y="40482"/>
                      <a:pt x="230187" y="45244"/>
                      <a:pt x="227814" y="48816"/>
                    </a:cubicBezTo>
                    <a:cubicBezTo>
                      <a:pt x="226627" y="51197"/>
                      <a:pt x="223068" y="52388"/>
                      <a:pt x="220695" y="52388"/>
                    </a:cubicBezTo>
                    <a:close/>
                  </a:path>
                </a:pathLst>
              </a:custGeom>
              <a:grpFill/>
              <a:ln>
                <a:noFill/>
              </a:ln>
            </p:spPr>
            <p:txBody>
              <a:bodyPr/>
              <a:lstStyle/>
              <a:p>
                <a:pPr>
                  <a:spcBef>
                    <a:spcPts val="0"/>
                  </a:spcBef>
                  <a:spcAft>
                    <a:spcPts val="0"/>
                  </a:spcAft>
                </a:pPr>
                <a:endParaRPr lang="zh-CN" sz="1350">
                  <a:latin typeface="Arial"/>
                  <a:ea typeface="微软雅黑"/>
                </a:endParaRPr>
              </a:p>
            </p:txBody>
          </p:sp>
          <p:sp>
            <p:nvSpPr>
              <p:cNvPr id="40" name="Freeform 28"/>
              <p:cNvSpPr/>
              <p:nvPr/>
            </p:nvSpPr>
            <p:spPr>
              <a:xfrm>
                <a:off x="3992563" y="2339976"/>
                <a:ext cx="230187" cy="55563"/>
              </a:xfrm>
              <a:custGeom>
                <a:rect l="0" t="0" r="r" b="b"/>
                <a:pathLst>
                  <a:path w="230187" h="55563">
                    <a:moveTo>
                      <a:pt x="220695" y="55563"/>
                    </a:moveTo>
                    <a:cubicBezTo>
                      <a:pt x="219508" y="55563"/>
                      <a:pt x="217135" y="54381"/>
                      <a:pt x="215949" y="54381"/>
                    </a:cubicBezTo>
                    <a:cubicBezTo>
                      <a:pt x="175607" y="27190"/>
                      <a:pt x="79498" y="17733"/>
                      <a:pt x="11865" y="44923"/>
                    </a:cubicBezTo>
                    <a:cubicBezTo>
                      <a:pt x="8306" y="46105"/>
                      <a:pt x="3560" y="43741"/>
                      <a:pt x="1187" y="40195"/>
                    </a:cubicBezTo>
                    <a:cubicBezTo>
                      <a:pt x="0" y="35466"/>
                      <a:pt x="1187" y="30737"/>
                      <a:pt x="5933" y="29555"/>
                    </a:cubicBezTo>
                    <a:cubicBezTo>
                      <a:pt x="79498" y="0"/>
                      <a:pt x="180353" y="11822"/>
                      <a:pt x="225441" y="40195"/>
                    </a:cubicBezTo>
                    <a:cubicBezTo>
                      <a:pt x="229000" y="42559"/>
                      <a:pt x="230187" y="47288"/>
                      <a:pt x="227814" y="52016"/>
                    </a:cubicBezTo>
                    <a:cubicBezTo>
                      <a:pt x="225441" y="54381"/>
                      <a:pt x="223068" y="55563"/>
                      <a:pt x="220695" y="55563"/>
                    </a:cubicBezTo>
                    <a:close/>
                  </a:path>
                </a:pathLst>
              </a:custGeom>
              <a:grpFill/>
              <a:ln>
                <a:noFill/>
              </a:ln>
            </p:spPr>
            <p:txBody>
              <a:bodyPr/>
              <a:lstStyle/>
              <a:p>
                <a:pPr>
                  <a:spcBef>
                    <a:spcPts val="0"/>
                  </a:spcBef>
                  <a:spcAft>
                    <a:spcPts val="0"/>
                  </a:spcAft>
                </a:pPr>
                <a:endParaRPr lang="zh-CN" sz="1350">
                  <a:latin typeface="Arial"/>
                  <a:ea typeface="微软雅黑"/>
                </a:endParaRPr>
              </a:p>
            </p:txBody>
          </p:sp>
          <p:sp>
            <p:nvSpPr>
              <p:cNvPr id="41" name="Freeform 29"/>
              <p:cNvSpPr/>
              <p:nvPr/>
            </p:nvSpPr>
            <p:spPr>
              <a:xfrm>
                <a:off x="4321175" y="2085976"/>
                <a:ext cx="230187" cy="52388"/>
              </a:xfrm>
              <a:custGeom>
                <a:rect l="0" t="0" r="r" b="b"/>
                <a:pathLst>
                  <a:path w="230187" h="52388">
                    <a:moveTo>
                      <a:pt x="9492" y="52388"/>
                    </a:moveTo>
                    <a:cubicBezTo>
                      <a:pt x="7119" y="52388"/>
                      <a:pt x="4746" y="51197"/>
                      <a:pt x="2373" y="48816"/>
                    </a:cubicBezTo>
                    <a:cubicBezTo>
                      <a:pt x="0" y="45244"/>
                      <a:pt x="1187" y="39291"/>
                      <a:pt x="4746" y="36910"/>
                    </a:cubicBezTo>
                    <a:cubicBezTo>
                      <a:pt x="53394" y="5953"/>
                      <a:pt x="143570" y="0"/>
                      <a:pt x="223068" y="22622"/>
                    </a:cubicBezTo>
                    <a:cubicBezTo>
                      <a:pt x="227814" y="23813"/>
                      <a:pt x="230187" y="27385"/>
                      <a:pt x="229000" y="32147"/>
                    </a:cubicBezTo>
                    <a:cubicBezTo>
                      <a:pt x="227814" y="36910"/>
                      <a:pt x="223068" y="39291"/>
                      <a:pt x="219508" y="38100"/>
                    </a:cubicBezTo>
                    <a:cubicBezTo>
                      <a:pt x="134078" y="14288"/>
                      <a:pt x="52207" y="27385"/>
                      <a:pt x="14238" y="51197"/>
                    </a:cubicBezTo>
                    <a:cubicBezTo>
                      <a:pt x="13052" y="52388"/>
                      <a:pt x="11865" y="52388"/>
                      <a:pt x="9492" y="52388"/>
                    </a:cubicBezTo>
                    <a:close/>
                  </a:path>
                </a:pathLst>
              </a:custGeom>
              <a:grpFill/>
              <a:ln>
                <a:noFill/>
              </a:ln>
            </p:spPr>
            <p:txBody>
              <a:bodyPr/>
              <a:lstStyle/>
              <a:p>
                <a:pPr>
                  <a:spcBef>
                    <a:spcPts val="0"/>
                  </a:spcBef>
                  <a:spcAft>
                    <a:spcPts val="0"/>
                  </a:spcAft>
                </a:pPr>
                <a:endParaRPr lang="zh-CN" sz="1350">
                  <a:latin typeface="Arial"/>
                  <a:ea typeface="微软雅黑"/>
                </a:endParaRPr>
              </a:p>
            </p:txBody>
          </p:sp>
          <p:sp>
            <p:nvSpPr>
              <p:cNvPr id="42" name="Freeform 30"/>
              <p:cNvSpPr/>
              <p:nvPr/>
            </p:nvSpPr>
            <p:spPr>
              <a:xfrm>
                <a:off x="4321175" y="2149476"/>
                <a:ext cx="230187" cy="53975"/>
              </a:xfrm>
              <a:custGeom>
                <a:rect l="0" t="0" r="r" b="b"/>
                <a:pathLst>
                  <a:path w="230187" h="53975">
                    <a:moveTo>
                      <a:pt x="9492" y="53975"/>
                    </a:moveTo>
                    <a:cubicBezTo>
                      <a:pt x="7119" y="53975"/>
                      <a:pt x="4746" y="52776"/>
                      <a:pt x="2373" y="50377"/>
                    </a:cubicBezTo>
                    <a:cubicBezTo>
                      <a:pt x="0" y="45579"/>
                      <a:pt x="1187" y="40781"/>
                      <a:pt x="5933" y="38382"/>
                    </a:cubicBezTo>
                    <a:cubicBezTo>
                      <a:pt x="53394" y="7197"/>
                      <a:pt x="143570" y="0"/>
                      <a:pt x="224254" y="22789"/>
                    </a:cubicBezTo>
                    <a:cubicBezTo>
                      <a:pt x="227814" y="23989"/>
                      <a:pt x="230187" y="28787"/>
                      <a:pt x="229000" y="33584"/>
                    </a:cubicBezTo>
                    <a:cubicBezTo>
                      <a:pt x="227814" y="38382"/>
                      <a:pt x="224254" y="40781"/>
                      <a:pt x="219508" y="39582"/>
                    </a:cubicBezTo>
                    <a:cubicBezTo>
                      <a:pt x="134078" y="15593"/>
                      <a:pt x="52207" y="27587"/>
                      <a:pt x="14238" y="52776"/>
                    </a:cubicBezTo>
                    <a:cubicBezTo>
                      <a:pt x="13052" y="52776"/>
                      <a:pt x="11865" y="53975"/>
                      <a:pt x="9492" y="53975"/>
                    </a:cubicBezTo>
                    <a:close/>
                  </a:path>
                </a:pathLst>
              </a:custGeom>
              <a:grpFill/>
              <a:ln>
                <a:noFill/>
              </a:ln>
            </p:spPr>
            <p:txBody>
              <a:bodyPr/>
              <a:lstStyle/>
              <a:p>
                <a:pPr>
                  <a:spcBef>
                    <a:spcPts val="0"/>
                  </a:spcBef>
                  <a:spcAft>
                    <a:spcPts val="0"/>
                  </a:spcAft>
                </a:pPr>
                <a:endParaRPr lang="zh-CN" sz="1350">
                  <a:latin typeface="Arial"/>
                  <a:ea typeface="微软雅黑"/>
                </a:endParaRPr>
              </a:p>
            </p:txBody>
          </p:sp>
          <p:sp>
            <p:nvSpPr>
              <p:cNvPr id="43" name="Freeform 31"/>
              <p:cNvSpPr/>
              <p:nvPr/>
            </p:nvSpPr>
            <p:spPr>
              <a:xfrm>
                <a:off x="4321175" y="2214563"/>
                <a:ext cx="230187" cy="53975"/>
              </a:xfrm>
              <a:custGeom>
                <a:rect l="0" t="0" r="r" b="b"/>
                <a:pathLst>
                  <a:path w="230187" h="53975">
                    <a:moveTo>
                      <a:pt x="9444" y="53975"/>
                    </a:moveTo>
                    <a:cubicBezTo>
                      <a:pt x="7083" y="53975"/>
                      <a:pt x="4722" y="51576"/>
                      <a:pt x="3541" y="49177"/>
                    </a:cubicBezTo>
                    <a:cubicBezTo>
                      <a:pt x="0" y="45579"/>
                      <a:pt x="1180" y="40781"/>
                      <a:pt x="5902" y="38382"/>
                    </a:cubicBezTo>
                    <a:cubicBezTo>
                      <a:pt x="53120" y="5997"/>
                      <a:pt x="142834" y="0"/>
                      <a:pt x="223104" y="22789"/>
                    </a:cubicBezTo>
                    <a:cubicBezTo>
                      <a:pt x="226646" y="23989"/>
                      <a:pt x="230187" y="28787"/>
                      <a:pt x="227826" y="33584"/>
                    </a:cubicBezTo>
                    <a:cubicBezTo>
                      <a:pt x="226646" y="37183"/>
                      <a:pt x="223104" y="39582"/>
                      <a:pt x="218383" y="38382"/>
                    </a:cubicBezTo>
                    <a:cubicBezTo>
                      <a:pt x="133390" y="14393"/>
                      <a:pt x="51940" y="27587"/>
                      <a:pt x="14165" y="51576"/>
                    </a:cubicBezTo>
                    <a:cubicBezTo>
                      <a:pt x="12985" y="52776"/>
                      <a:pt x="11804" y="53975"/>
                      <a:pt x="9444" y="53975"/>
                    </a:cubicBezTo>
                    <a:close/>
                  </a:path>
                </a:pathLst>
              </a:custGeom>
              <a:grpFill/>
              <a:ln>
                <a:noFill/>
              </a:ln>
            </p:spPr>
            <p:txBody>
              <a:bodyPr/>
              <a:lstStyle/>
              <a:p>
                <a:pPr>
                  <a:spcBef>
                    <a:spcPts val="0"/>
                  </a:spcBef>
                  <a:spcAft>
                    <a:spcPts val="0"/>
                  </a:spcAft>
                </a:pPr>
                <a:endParaRPr lang="zh-CN" sz="1350">
                  <a:latin typeface="Arial"/>
                  <a:ea typeface="微软雅黑"/>
                </a:endParaRPr>
              </a:p>
            </p:txBody>
          </p:sp>
          <p:sp>
            <p:nvSpPr>
              <p:cNvPr id="44" name="Freeform 32"/>
              <p:cNvSpPr/>
              <p:nvPr/>
            </p:nvSpPr>
            <p:spPr>
              <a:xfrm>
                <a:off x="4321175" y="2278063"/>
                <a:ext cx="230187" cy="52388"/>
              </a:xfrm>
              <a:custGeom>
                <a:rect l="0" t="0" r="r" b="b"/>
                <a:pathLst>
                  <a:path w="230187" h="52388">
                    <a:moveTo>
                      <a:pt x="9444" y="52388"/>
                    </a:moveTo>
                    <a:cubicBezTo>
                      <a:pt x="7083" y="52388"/>
                      <a:pt x="4722" y="51224"/>
                      <a:pt x="3541" y="48895"/>
                    </a:cubicBezTo>
                    <a:cubicBezTo>
                      <a:pt x="0" y="45403"/>
                      <a:pt x="1180" y="39582"/>
                      <a:pt x="5902" y="37254"/>
                    </a:cubicBezTo>
                    <a:cubicBezTo>
                      <a:pt x="44857" y="12806"/>
                      <a:pt x="139293" y="0"/>
                      <a:pt x="223104" y="23284"/>
                    </a:cubicBezTo>
                    <a:cubicBezTo>
                      <a:pt x="226646" y="24448"/>
                      <a:pt x="230187" y="29104"/>
                      <a:pt x="229007" y="32597"/>
                    </a:cubicBezTo>
                    <a:cubicBezTo>
                      <a:pt x="226646" y="37254"/>
                      <a:pt x="223104" y="39582"/>
                      <a:pt x="218383" y="38418"/>
                    </a:cubicBezTo>
                    <a:cubicBezTo>
                      <a:pt x="141654" y="17463"/>
                      <a:pt x="50759" y="27940"/>
                      <a:pt x="14165" y="51224"/>
                    </a:cubicBezTo>
                    <a:cubicBezTo>
                      <a:pt x="12985" y="52388"/>
                      <a:pt x="11804" y="52388"/>
                      <a:pt x="9444" y="52388"/>
                    </a:cubicBezTo>
                    <a:close/>
                  </a:path>
                </a:pathLst>
              </a:custGeom>
              <a:grpFill/>
              <a:ln>
                <a:noFill/>
              </a:ln>
            </p:spPr>
            <p:txBody>
              <a:bodyPr/>
              <a:lstStyle/>
              <a:p>
                <a:pPr>
                  <a:spcBef>
                    <a:spcPts val="0"/>
                  </a:spcBef>
                  <a:spcAft>
                    <a:spcPts val="0"/>
                  </a:spcAft>
                </a:pPr>
                <a:endParaRPr lang="zh-CN" sz="1350">
                  <a:latin typeface="Arial"/>
                  <a:ea typeface="微软雅黑"/>
                </a:endParaRPr>
              </a:p>
            </p:txBody>
          </p:sp>
          <p:sp>
            <p:nvSpPr>
              <p:cNvPr id="45" name="Freeform 33"/>
              <p:cNvSpPr/>
              <p:nvPr/>
            </p:nvSpPr>
            <p:spPr>
              <a:xfrm>
                <a:off x="4321175" y="2343151"/>
                <a:ext cx="230187" cy="53975"/>
              </a:xfrm>
              <a:custGeom>
                <a:rect l="0" t="0" r="r" b="b"/>
                <a:pathLst>
                  <a:path w="230187" h="53975">
                    <a:moveTo>
                      <a:pt x="9492" y="53975"/>
                    </a:moveTo>
                    <a:cubicBezTo>
                      <a:pt x="5933" y="53975"/>
                      <a:pt x="3560" y="52776"/>
                      <a:pt x="2373" y="50377"/>
                    </a:cubicBezTo>
                    <a:cubicBezTo>
                      <a:pt x="0" y="45579"/>
                      <a:pt x="0" y="40781"/>
                      <a:pt x="4746" y="38382"/>
                    </a:cubicBezTo>
                    <a:cubicBezTo>
                      <a:pt x="52207" y="7197"/>
                      <a:pt x="142384" y="0"/>
                      <a:pt x="223068" y="22789"/>
                    </a:cubicBezTo>
                    <a:cubicBezTo>
                      <a:pt x="226627" y="23989"/>
                      <a:pt x="230187" y="28787"/>
                      <a:pt x="229000" y="33584"/>
                    </a:cubicBezTo>
                    <a:cubicBezTo>
                      <a:pt x="227814" y="38382"/>
                      <a:pt x="223068" y="40781"/>
                      <a:pt x="218322" y="39582"/>
                    </a:cubicBezTo>
                    <a:cubicBezTo>
                      <a:pt x="134078" y="15593"/>
                      <a:pt x="51021" y="27587"/>
                      <a:pt x="13052" y="52776"/>
                    </a:cubicBezTo>
                    <a:cubicBezTo>
                      <a:pt x="11865" y="53975"/>
                      <a:pt x="10679" y="53975"/>
                      <a:pt x="9492" y="53975"/>
                    </a:cubicBezTo>
                    <a:close/>
                  </a:path>
                </a:pathLst>
              </a:custGeom>
              <a:grpFill/>
              <a:ln>
                <a:noFill/>
              </a:ln>
            </p:spPr>
            <p:txBody>
              <a:bodyPr/>
              <a:lstStyle/>
              <a:p>
                <a:pPr>
                  <a:spcBef>
                    <a:spcPts val="0"/>
                  </a:spcBef>
                  <a:spcAft>
                    <a:spcPts val="0"/>
                  </a:spcAft>
                </a:pPr>
                <a:endParaRPr lang="zh-CN" sz="1350">
                  <a:latin typeface="Arial"/>
                  <a:ea typeface="微软雅黑"/>
                </a:endParaRPr>
              </a:p>
            </p:txBody>
          </p:sp>
        </p:grpSp>
      </p:grpSp>
      <p:sp>
        <p:nvSpPr>
          <p:cNvPr id="48137" name=""/>
          <p:cNvSpPr txBox="1"/>
          <p:nvPr/>
        </p:nvSpPr>
        <p:spPr>
          <a:xfrm rot="0" flipH="0" flipV="0">
            <a:off x="819816" y="1046353"/>
            <a:ext cx="7651472" cy="3699305"/>
          </a:xfrm>
          <a:prstGeom prst="rect">
            <a:avLst/>
          </a:prstGeom>
        </p:spPr>
        <p:txBody>
          <a:bodyPr/>
          <a:lstStyle/>
          <a:p>
            <a:pPr/>
            <a:r>
              <a:rPr lang="zh-CN" sz="2000"/>
              <a:t>根据观察到的结论，我们可以利用混合物的可能成分的曲线进行多元线性拟合，让得到的曲线和已知混合物曲线进行拟合。拟合公式如下：</a:t>
            </a:r>
          </a:p>
        </p:txBody>
      </p:sp>
      <p:sp>
        <p:nvSpPr>
          <p:cNvPr id="48138" name=""/>
          <p:cNvSpPr txBox="1"/>
          <p:nvPr/>
        </p:nvSpPr>
        <p:spPr>
          <a:xfrm rot="0" flipH="0" flipV="0">
            <a:off x="2178688" y="2416455"/>
            <a:ext cx="4462054" cy="554807"/>
          </a:xfrm>
          <a:prstGeom prst="rect">
            <a:avLst/>
          </a:prstGeom>
        </p:spPr>
        <p:txBody>
          <a:bodyPr/>
          <a:lstStyle/>
          <a:p>
            <a:pPr/>
            <a:r>
              <a:rPr lang="zh-CN" sz="2000"/>
              <a:t>Y</a:t>
            </a:r>
            <a:r>
              <a:rPr lang="zh-CN" sz="2000"/>
              <a:t> = a0 + a1X1 + a2X2  + ... + anXn</a:t>
            </a:r>
          </a:p>
        </p:txBody>
      </p:sp>
      <p:sp>
        <p:nvSpPr>
          <p:cNvPr id="48139" name=""/>
          <p:cNvSpPr txBox="1"/>
          <p:nvPr/>
        </p:nvSpPr>
        <p:spPr>
          <a:xfrm rot="0" flipH="0" flipV="0">
            <a:off x="1055653" y="3371035"/>
            <a:ext cx="7146107" cy="1296010"/>
          </a:xfrm>
          <a:prstGeom prst="rect">
            <a:avLst/>
          </a:prstGeom>
        </p:spPr>
        <p:txBody>
          <a:bodyPr/>
          <a:lstStyle/>
          <a:p>
            <a:pPr/>
            <a:r>
              <a:rPr lang="zh-CN" sz="2000"/>
              <a:t>其中，Y 是混合物的光谱图，X1 是成分 1，X2 是成分 2，Xn 是成分 n，由于浓度和峰高呈正比关系，那么浓度越大，系数越大，a0 是常数项。</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2F2F2"/>
        </a:solidFill>
      </p:bgPr>
    </p:bg>
    <p:spTree>
      <p:nvGrpSpPr>
        <p:cNvPr id="1" name=""/>
        <p:cNvGrpSpPr/>
        <p:nvPr/>
      </p:nvGrpSpPr>
      <p:grpSpPr>
        <a:xfrm>
          <a:off x="0" y="0"/>
          <a:ext cx="0" cy="0"/>
          <a:chOff x="0" y="0"/>
          <a:chExt cx="0" cy="0"/>
        </a:xfrm>
      </p:grpSpPr>
      <p:sp>
        <p:nvSpPr>
          <p:cNvPr id="27" name="文本框 26"/>
          <p:cNvSpPr txBox="1"/>
          <p:nvPr/>
        </p:nvSpPr>
        <p:spPr>
          <a:xfrm rot="0" flipH="0" flipV="0">
            <a:off x="782638" y="280988"/>
            <a:ext cx="3681564" cy="461665"/>
          </a:xfrm>
          <a:prstGeom prst="rect">
            <a:avLst/>
          </a:prstGeom>
          <a:noFill/>
        </p:spPr>
        <p:txBody>
          <a:bodyPr/>
          <a:lstStyle/>
          <a:p>
            <a:pPr>
              <a:spcBef>
                <a:spcPts val="0"/>
              </a:spcBef>
              <a:spcAft>
                <a:spcPts val="0"/>
              </a:spcAft>
            </a:pPr>
            <a:r>
              <a:rPr lang="zh-CN" sz="2400" b="1">
                <a:solidFill>
                  <a:srgbClr val="3A3A3A"/>
                </a:solidFill>
                <a:latin typeface="Arial"/>
                <a:ea typeface="微软雅黑"/>
              </a:rPr>
              <a:t>regress 函数</a:t>
            </a:r>
          </a:p>
        </p:txBody>
      </p:sp>
      <p:grpSp>
        <p:nvGrpSpPr>
          <p:cNvPr id="50192" name="组合 27"/>
          <p:cNvGrpSpPr/>
          <p:nvPr/>
        </p:nvGrpSpPr>
        <p:grpSpPr>
          <a:xfrm>
            <a:off x="314325" y="274638"/>
            <a:ext cx="468313" cy="468312"/>
            <a:chOff x="1928879" y="1944350"/>
            <a:chExt cx="1129689" cy="1129689"/>
          </a:xfrm>
        </p:grpSpPr>
        <p:sp>
          <p:nvSpPr>
            <p:cNvPr id="29" name="椭圆 28"/>
            <p:cNvSpPr/>
            <p:nvPr/>
          </p:nvSpPr>
          <p:spPr>
            <a:xfrm>
              <a:off x="1928879" y="1944350"/>
              <a:ext cx="1129689" cy="1129689"/>
            </a:xfrm>
            <a:prstGeom prst="ellipse">
              <a:avLst/>
            </a:prstGeom>
            <a:solidFill>
              <a:schemeClr val="accent6">
                <a:lumMod val="75000"/>
              </a:schemeClr>
            </a:solidFill>
            <a:ln w="12700">
              <a:solidFill>
                <a:schemeClr val="accent6">
                  <a:lumMod val="75000"/>
                </a:schemeClr>
              </a:solidFill>
              <a:prstDash val="solid"/>
              <a:miter/>
            </a:ln>
          </p:spPr>
          <p:txBody>
            <a:bodyPr anchor="ctr"/>
            <a:lstStyle/>
            <a:p>
              <a:pPr algn="ctr">
                <a:spcBef>
                  <a:spcPts val="0"/>
                </a:spcBef>
                <a:spcAft>
                  <a:spcPts val="0"/>
                </a:spcAft>
                <a:defRPr>
                  <a:solidFill>
                    <a:schemeClr val="lt1"/>
                  </a:solidFill>
                </a:defRPr>
              </a:pPr>
              <a:endParaRPr lang="zh-CN" sz="1350">
                <a:solidFill>
                  <a:srgbClr val="000000"/>
                </a:solidFill>
              </a:endParaRPr>
            </a:p>
          </p:txBody>
        </p:sp>
        <p:grpSp>
          <p:nvGrpSpPr>
            <p:cNvPr id="30" name="组合 29"/>
            <p:cNvGrpSpPr/>
            <p:nvPr/>
          </p:nvGrpSpPr>
          <p:grpSpPr>
            <a:xfrm>
              <a:off x="2119073" y="2251134"/>
              <a:ext cx="749300" cy="509588"/>
              <a:chOff x="3897313" y="2016126"/>
              <a:chExt cx="749300" cy="509588"/>
            </a:xfrm>
            <a:solidFill>
              <a:schemeClr val="bg1"/>
            </a:solidFill>
          </p:grpSpPr>
          <p:sp>
            <p:nvSpPr>
              <p:cNvPr id="31" name="Freeform 8"/>
              <p:cNvSpPr/>
              <p:nvPr/>
            </p:nvSpPr>
            <p:spPr>
              <a:xfrm>
                <a:off x="3897313" y="2016126"/>
                <a:ext cx="749300" cy="509588"/>
              </a:xfrm>
              <a:custGeom>
                <a:rect l="0" t="0" r="r" b="b"/>
                <a:pathLst>
                  <a:path w="749300" h="509588">
                    <a:moveTo>
                      <a:pt x="744550" y="52265"/>
                    </a:moveTo>
                    <a:cubicBezTo>
                      <a:pt x="704176" y="19006"/>
                      <a:pt x="634114" y="0"/>
                      <a:pt x="556928" y="0"/>
                    </a:cubicBezTo>
                    <a:cubicBezTo>
                      <a:pt x="483304" y="0"/>
                      <a:pt x="415618" y="17818"/>
                      <a:pt x="374056" y="48702"/>
                    </a:cubicBezTo>
                    <a:cubicBezTo>
                      <a:pt x="341994" y="17818"/>
                      <a:pt x="277870" y="0"/>
                      <a:pt x="199497" y="0"/>
                    </a:cubicBezTo>
                    <a:cubicBezTo>
                      <a:pt x="118748" y="0"/>
                      <a:pt x="43937" y="20193"/>
                      <a:pt x="3562" y="52265"/>
                    </a:cubicBezTo>
                    <a:cubicBezTo>
                      <a:pt x="1187" y="54641"/>
                      <a:pt x="0" y="58205"/>
                      <a:pt x="0" y="61768"/>
                    </a:cubicBezTo>
                    <a:cubicBezTo>
                      <a:pt x="0" y="489395"/>
                      <a:pt x="0" y="489395"/>
                      <a:pt x="0" y="489395"/>
                    </a:cubicBezTo>
                    <a:cubicBezTo>
                      <a:pt x="0" y="497709"/>
                      <a:pt x="10687" y="509588"/>
                      <a:pt x="27312" y="509588"/>
                    </a:cubicBezTo>
                    <a:cubicBezTo>
                      <a:pt x="371681" y="509588"/>
                      <a:pt x="371681" y="509588"/>
                      <a:pt x="371681" y="509588"/>
                    </a:cubicBezTo>
                    <a:cubicBezTo>
                      <a:pt x="372869" y="509588"/>
                      <a:pt x="721988" y="509588"/>
                      <a:pt x="721988" y="509588"/>
                    </a:cubicBezTo>
                    <a:cubicBezTo>
                      <a:pt x="733863" y="509588"/>
                      <a:pt x="749300" y="503649"/>
                      <a:pt x="749300" y="490582"/>
                    </a:cubicBezTo>
                    <a:cubicBezTo>
                      <a:pt x="749300" y="61768"/>
                      <a:pt x="749300" y="61768"/>
                      <a:pt x="749300" y="61768"/>
                    </a:cubicBezTo>
                    <a:cubicBezTo>
                      <a:pt x="749300" y="58205"/>
                      <a:pt x="748113" y="54641"/>
                      <a:pt x="744550" y="52265"/>
                    </a:cubicBezTo>
                    <a:close/>
                    <a:moveTo>
                      <a:pt x="360994" y="71271"/>
                    </a:moveTo>
                    <a:cubicBezTo>
                      <a:pt x="360994" y="78398"/>
                      <a:pt x="360994" y="466825"/>
                      <a:pt x="360994" y="466825"/>
                    </a:cubicBezTo>
                    <a:cubicBezTo>
                      <a:pt x="326557" y="438317"/>
                      <a:pt x="269558" y="421687"/>
                      <a:pt x="198309" y="421687"/>
                    </a:cubicBezTo>
                    <a:cubicBezTo>
                      <a:pt x="142498" y="421687"/>
                      <a:pt x="89061" y="432378"/>
                      <a:pt x="47499" y="451383"/>
                    </a:cubicBezTo>
                    <a:cubicBezTo>
                      <a:pt x="47499" y="54641"/>
                      <a:pt x="47499" y="54641"/>
                      <a:pt x="47499" y="54641"/>
                    </a:cubicBezTo>
                    <a:cubicBezTo>
                      <a:pt x="47499" y="54641"/>
                      <a:pt x="100936" y="24945"/>
                      <a:pt x="200684" y="24945"/>
                    </a:cubicBezTo>
                    <a:cubicBezTo>
                      <a:pt x="315870" y="24945"/>
                      <a:pt x="360994" y="68895"/>
                      <a:pt x="360994" y="71271"/>
                    </a:cubicBezTo>
                    <a:close/>
                    <a:moveTo>
                      <a:pt x="700613" y="53453"/>
                    </a:moveTo>
                    <a:cubicBezTo>
                      <a:pt x="700613" y="452571"/>
                      <a:pt x="700613" y="452571"/>
                      <a:pt x="700613" y="452571"/>
                    </a:cubicBezTo>
                    <a:cubicBezTo>
                      <a:pt x="657864" y="434753"/>
                      <a:pt x="599677" y="426438"/>
                      <a:pt x="548616" y="426438"/>
                    </a:cubicBezTo>
                    <a:cubicBezTo>
                      <a:pt x="476180" y="426438"/>
                      <a:pt x="417993" y="440693"/>
                      <a:pt x="383556" y="468013"/>
                    </a:cubicBezTo>
                    <a:cubicBezTo>
                      <a:pt x="383556" y="72459"/>
                      <a:pt x="383556" y="72459"/>
                      <a:pt x="383556" y="72459"/>
                    </a:cubicBezTo>
                    <a:cubicBezTo>
                      <a:pt x="383556" y="72459"/>
                      <a:pt x="436993" y="24945"/>
                      <a:pt x="556928" y="24945"/>
                    </a:cubicBezTo>
                    <a:cubicBezTo>
                      <a:pt x="649552" y="24945"/>
                      <a:pt x="700613" y="53453"/>
                      <a:pt x="700613" y="53453"/>
                    </a:cubicBezTo>
                    <a:close/>
                  </a:path>
                </a:pathLst>
              </a:custGeom>
              <a:grpFill/>
              <a:ln>
                <a:noFill/>
              </a:ln>
            </p:spPr>
            <p:txBody>
              <a:bodyPr/>
              <a:lstStyle/>
              <a:p>
                <a:pPr>
                  <a:spcBef>
                    <a:spcPts val="0"/>
                  </a:spcBef>
                  <a:spcAft>
                    <a:spcPts val="0"/>
                  </a:spcAft>
                </a:pPr>
                <a:endParaRPr lang="zh-CN" sz="1350">
                  <a:latin typeface="Arial"/>
                  <a:ea typeface="微软雅黑"/>
                </a:endParaRPr>
              </a:p>
            </p:txBody>
          </p:sp>
          <p:sp>
            <p:nvSpPr>
              <p:cNvPr id="32" name="Freeform 24"/>
              <p:cNvSpPr/>
              <p:nvPr/>
            </p:nvSpPr>
            <p:spPr>
              <a:xfrm>
                <a:off x="3992563" y="2085976"/>
                <a:ext cx="228600" cy="52388"/>
              </a:xfrm>
              <a:custGeom>
                <a:rect l="0" t="0" r="r" b="b"/>
                <a:pathLst>
                  <a:path w="228600" h="52388">
                    <a:moveTo>
                      <a:pt x="219075" y="52388"/>
                    </a:moveTo>
                    <a:cubicBezTo>
                      <a:pt x="217884" y="52388"/>
                      <a:pt x="215503" y="52388"/>
                      <a:pt x="214313" y="51197"/>
                    </a:cubicBezTo>
                    <a:cubicBezTo>
                      <a:pt x="178594" y="27385"/>
                      <a:pt x="98822" y="14288"/>
                      <a:pt x="11906" y="38100"/>
                    </a:cubicBezTo>
                    <a:cubicBezTo>
                      <a:pt x="7144" y="39291"/>
                      <a:pt x="2381" y="36910"/>
                      <a:pt x="1191" y="32147"/>
                    </a:cubicBezTo>
                    <a:cubicBezTo>
                      <a:pt x="0" y="27385"/>
                      <a:pt x="2381" y="23813"/>
                      <a:pt x="7144" y="22622"/>
                    </a:cubicBezTo>
                    <a:cubicBezTo>
                      <a:pt x="86916" y="0"/>
                      <a:pt x="176213" y="5953"/>
                      <a:pt x="223838" y="36910"/>
                    </a:cubicBezTo>
                    <a:cubicBezTo>
                      <a:pt x="227409" y="39291"/>
                      <a:pt x="228600" y="45244"/>
                      <a:pt x="226219" y="48816"/>
                    </a:cubicBezTo>
                    <a:cubicBezTo>
                      <a:pt x="225028" y="51197"/>
                      <a:pt x="221456" y="52388"/>
                      <a:pt x="219075" y="52388"/>
                    </a:cubicBezTo>
                    <a:close/>
                  </a:path>
                </a:pathLst>
              </a:custGeom>
              <a:grpFill/>
              <a:ln>
                <a:noFill/>
              </a:ln>
            </p:spPr>
            <p:txBody>
              <a:bodyPr/>
              <a:lstStyle/>
              <a:p>
                <a:pPr>
                  <a:spcBef>
                    <a:spcPts val="0"/>
                  </a:spcBef>
                  <a:spcAft>
                    <a:spcPts val="0"/>
                  </a:spcAft>
                </a:pPr>
                <a:endParaRPr lang="zh-CN" sz="1350">
                  <a:latin typeface="Arial"/>
                  <a:ea typeface="微软雅黑"/>
                </a:endParaRPr>
              </a:p>
            </p:txBody>
          </p:sp>
          <p:sp>
            <p:nvSpPr>
              <p:cNvPr id="33" name="Freeform 25"/>
              <p:cNvSpPr/>
              <p:nvPr/>
            </p:nvSpPr>
            <p:spPr>
              <a:xfrm>
                <a:off x="3992563" y="2151063"/>
                <a:ext cx="228600" cy="50800"/>
              </a:xfrm>
              <a:custGeom>
                <a:rect l="0" t="0" r="r" b="b"/>
                <a:pathLst>
                  <a:path w="228600" h="50800">
                    <a:moveTo>
                      <a:pt x="219075" y="50800"/>
                    </a:moveTo>
                    <a:cubicBezTo>
                      <a:pt x="217884" y="50800"/>
                      <a:pt x="215503" y="50800"/>
                      <a:pt x="214313" y="49619"/>
                    </a:cubicBezTo>
                    <a:cubicBezTo>
                      <a:pt x="178594" y="27172"/>
                      <a:pt x="100013" y="12995"/>
                      <a:pt x="11906" y="37805"/>
                    </a:cubicBezTo>
                    <a:cubicBezTo>
                      <a:pt x="7144" y="38986"/>
                      <a:pt x="2381" y="36623"/>
                      <a:pt x="1191" y="31898"/>
                    </a:cubicBezTo>
                    <a:cubicBezTo>
                      <a:pt x="0" y="27172"/>
                      <a:pt x="2381" y="23628"/>
                      <a:pt x="7144" y="22447"/>
                    </a:cubicBezTo>
                    <a:cubicBezTo>
                      <a:pt x="86916" y="0"/>
                      <a:pt x="176213" y="4726"/>
                      <a:pt x="223838" y="35442"/>
                    </a:cubicBezTo>
                    <a:cubicBezTo>
                      <a:pt x="227409" y="37805"/>
                      <a:pt x="228600" y="43712"/>
                      <a:pt x="226219" y="47256"/>
                    </a:cubicBezTo>
                    <a:cubicBezTo>
                      <a:pt x="223838" y="49619"/>
                      <a:pt x="221456" y="50800"/>
                      <a:pt x="219075" y="50800"/>
                    </a:cubicBezTo>
                    <a:close/>
                  </a:path>
                </a:pathLst>
              </a:custGeom>
              <a:grpFill/>
              <a:ln>
                <a:noFill/>
              </a:ln>
            </p:spPr>
            <p:txBody>
              <a:bodyPr/>
              <a:lstStyle/>
              <a:p>
                <a:pPr>
                  <a:spcBef>
                    <a:spcPts val="0"/>
                  </a:spcBef>
                  <a:spcAft>
                    <a:spcPts val="0"/>
                  </a:spcAft>
                </a:pPr>
                <a:endParaRPr lang="zh-CN" sz="1350">
                  <a:latin typeface="Arial"/>
                  <a:ea typeface="微软雅黑"/>
                </a:endParaRPr>
              </a:p>
            </p:txBody>
          </p:sp>
          <p:sp>
            <p:nvSpPr>
              <p:cNvPr id="34" name="Freeform 26"/>
              <p:cNvSpPr/>
              <p:nvPr/>
            </p:nvSpPr>
            <p:spPr>
              <a:xfrm>
                <a:off x="3992563" y="2214563"/>
                <a:ext cx="230187" cy="50800"/>
              </a:xfrm>
              <a:custGeom>
                <a:rect l="0" t="0" r="r" b="b"/>
                <a:pathLst>
                  <a:path w="230187" h="50800">
                    <a:moveTo>
                      <a:pt x="220646" y="50800"/>
                    </a:moveTo>
                    <a:cubicBezTo>
                      <a:pt x="219453" y="50800"/>
                      <a:pt x="217068" y="50800"/>
                      <a:pt x="215875" y="49619"/>
                    </a:cubicBezTo>
                    <a:cubicBezTo>
                      <a:pt x="180094" y="25991"/>
                      <a:pt x="101378" y="12995"/>
                      <a:pt x="11927" y="37805"/>
                    </a:cubicBezTo>
                    <a:cubicBezTo>
                      <a:pt x="7156" y="38986"/>
                      <a:pt x="2385" y="36623"/>
                      <a:pt x="1193" y="31898"/>
                    </a:cubicBezTo>
                    <a:cubicBezTo>
                      <a:pt x="0" y="27172"/>
                      <a:pt x="2385" y="23628"/>
                      <a:pt x="7156" y="21265"/>
                    </a:cubicBezTo>
                    <a:cubicBezTo>
                      <a:pt x="88258" y="0"/>
                      <a:pt x="177709" y="4726"/>
                      <a:pt x="225416" y="35442"/>
                    </a:cubicBezTo>
                    <a:cubicBezTo>
                      <a:pt x="228994" y="37805"/>
                      <a:pt x="230187" y="43712"/>
                      <a:pt x="227802" y="47256"/>
                    </a:cubicBezTo>
                    <a:cubicBezTo>
                      <a:pt x="226609" y="49619"/>
                      <a:pt x="223031" y="50800"/>
                      <a:pt x="220646" y="50800"/>
                    </a:cubicBezTo>
                    <a:close/>
                  </a:path>
                </a:pathLst>
              </a:custGeom>
              <a:grpFill/>
              <a:ln>
                <a:noFill/>
              </a:ln>
            </p:spPr>
            <p:txBody>
              <a:bodyPr/>
              <a:lstStyle/>
              <a:p>
                <a:pPr>
                  <a:spcBef>
                    <a:spcPts val="0"/>
                  </a:spcBef>
                  <a:spcAft>
                    <a:spcPts val="0"/>
                  </a:spcAft>
                </a:pPr>
                <a:endParaRPr lang="zh-CN" sz="1350">
                  <a:latin typeface="Arial"/>
                  <a:ea typeface="微软雅黑"/>
                </a:endParaRPr>
              </a:p>
            </p:txBody>
          </p:sp>
          <p:sp>
            <p:nvSpPr>
              <p:cNvPr id="35" name="Freeform 27"/>
              <p:cNvSpPr/>
              <p:nvPr/>
            </p:nvSpPr>
            <p:spPr>
              <a:xfrm>
                <a:off x="3992563" y="2278063"/>
                <a:ext cx="230187" cy="52388"/>
              </a:xfrm>
              <a:custGeom>
                <a:rect l="0" t="0" r="r" b="b"/>
                <a:pathLst>
                  <a:path w="230187" h="52388">
                    <a:moveTo>
                      <a:pt x="220695" y="52388"/>
                    </a:moveTo>
                    <a:cubicBezTo>
                      <a:pt x="219508" y="52388"/>
                      <a:pt x="217135" y="52388"/>
                      <a:pt x="215949" y="51197"/>
                    </a:cubicBezTo>
                    <a:cubicBezTo>
                      <a:pt x="170860" y="22622"/>
                      <a:pt x="92549" y="17860"/>
                      <a:pt x="11865" y="40482"/>
                    </a:cubicBezTo>
                    <a:cubicBezTo>
                      <a:pt x="7119" y="41672"/>
                      <a:pt x="2373" y="39291"/>
                      <a:pt x="1187" y="35719"/>
                    </a:cubicBezTo>
                    <a:cubicBezTo>
                      <a:pt x="0" y="30957"/>
                      <a:pt x="2373" y="26194"/>
                      <a:pt x="7119" y="25003"/>
                    </a:cubicBezTo>
                    <a:cubicBezTo>
                      <a:pt x="93736" y="0"/>
                      <a:pt x="175607" y="4763"/>
                      <a:pt x="225441" y="36910"/>
                    </a:cubicBezTo>
                    <a:cubicBezTo>
                      <a:pt x="229000" y="40482"/>
                      <a:pt x="230187" y="45244"/>
                      <a:pt x="227814" y="48816"/>
                    </a:cubicBezTo>
                    <a:cubicBezTo>
                      <a:pt x="226627" y="51197"/>
                      <a:pt x="223068" y="52388"/>
                      <a:pt x="220695" y="52388"/>
                    </a:cubicBezTo>
                    <a:close/>
                  </a:path>
                </a:pathLst>
              </a:custGeom>
              <a:grpFill/>
              <a:ln>
                <a:noFill/>
              </a:ln>
            </p:spPr>
            <p:txBody>
              <a:bodyPr/>
              <a:lstStyle/>
              <a:p>
                <a:pPr>
                  <a:spcBef>
                    <a:spcPts val="0"/>
                  </a:spcBef>
                  <a:spcAft>
                    <a:spcPts val="0"/>
                  </a:spcAft>
                </a:pPr>
                <a:endParaRPr lang="zh-CN" sz="1350">
                  <a:latin typeface="Arial"/>
                  <a:ea typeface="微软雅黑"/>
                </a:endParaRPr>
              </a:p>
            </p:txBody>
          </p:sp>
          <p:sp>
            <p:nvSpPr>
              <p:cNvPr id="36" name="Freeform 28"/>
              <p:cNvSpPr/>
              <p:nvPr/>
            </p:nvSpPr>
            <p:spPr>
              <a:xfrm>
                <a:off x="3992563" y="2339976"/>
                <a:ext cx="230187" cy="55563"/>
              </a:xfrm>
              <a:custGeom>
                <a:rect l="0" t="0" r="r" b="b"/>
                <a:pathLst>
                  <a:path w="230187" h="55563">
                    <a:moveTo>
                      <a:pt x="220695" y="55563"/>
                    </a:moveTo>
                    <a:cubicBezTo>
                      <a:pt x="219508" y="55563"/>
                      <a:pt x="217135" y="54381"/>
                      <a:pt x="215949" y="54381"/>
                    </a:cubicBezTo>
                    <a:cubicBezTo>
                      <a:pt x="175607" y="27190"/>
                      <a:pt x="79498" y="17733"/>
                      <a:pt x="11865" y="44923"/>
                    </a:cubicBezTo>
                    <a:cubicBezTo>
                      <a:pt x="8306" y="46105"/>
                      <a:pt x="3560" y="43741"/>
                      <a:pt x="1187" y="40195"/>
                    </a:cubicBezTo>
                    <a:cubicBezTo>
                      <a:pt x="0" y="35466"/>
                      <a:pt x="1187" y="30737"/>
                      <a:pt x="5933" y="29555"/>
                    </a:cubicBezTo>
                    <a:cubicBezTo>
                      <a:pt x="79498" y="0"/>
                      <a:pt x="180353" y="11822"/>
                      <a:pt x="225441" y="40195"/>
                    </a:cubicBezTo>
                    <a:cubicBezTo>
                      <a:pt x="229000" y="42559"/>
                      <a:pt x="230187" y="47288"/>
                      <a:pt x="227814" y="52016"/>
                    </a:cubicBezTo>
                    <a:cubicBezTo>
                      <a:pt x="225441" y="54381"/>
                      <a:pt x="223068" y="55563"/>
                      <a:pt x="220695" y="55563"/>
                    </a:cubicBezTo>
                    <a:close/>
                  </a:path>
                </a:pathLst>
              </a:custGeom>
              <a:grpFill/>
              <a:ln>
                <a:noFill/>
              </a:ln>
            </p:spPr>
            <p:txBody>
              <a:bodyPr/>
              <a:lstStyle/>
              <a:p>
                <a:pPr>
                  <a:spcBef>
                    <a:spcPts val="0"/>
                  </a:spcBef>
                  <a:spcAft>
                    <a:spcPts val="0"/>
                  </a:spcAft>
                </a:pPr>
                <a:endParaRPr lang="zh-CN" sz="1350">
                  <a:latin typeface="Arial"/>
                  <a:ea typeface="微软雅黑"/>
                </a:endParaRPr>
              </a:p>
            </p:txBody>
          </p:sp>
          <p:sp>
            <p:nvSpPr>
              <p:cNvPr id="37" name="Freeform 29"/>
              <p:cNvSpPr/>
              <p:nvPr/>
            </p:nvSpPr>
            <p:spPr>
              <a:xfrm>
                <a:off x="4321175" y="2085976"/>
                <a:ext cx="230187" cy="52388"/>
              </a:xfrm>
              <a:custGeom>
                <a:rect l="0" t="0" r="r" b="b"/>
                <a:pathLst>
                  <a:path w="230187" h="52388">
                    <a:moveTo>
                      <a:pt x="9492" y="52388"/>
                    </a:moveTo>
                    <a:cubicBezTo>
                      <a:pt x="7119" y="52388"/>
                      <a:pt x="4746" y="51197"/>
                      <a:pt x="2373" y="48816"/>
                    </a:cubicBezTo>
                    <a:cubicBezTo>
                      <a:pt x="0" y="45244"/>
                      <a:pt x="1187" y="39291"/>
                      <a:pt x="4746" y="36910"/>
                    </a:cubicBezTo>
                    <a:cubicBezTo>
                      <a:pt x="53394" y="5953"/>
                      <a:pt x="143570" y="0"/>
                      <a:pt x="223068" y="22622"/>
                    </a:cubicBezTo>
                    <a:cubicBezTo>
                      <a:pt x="227814" y="23813"/>
                      <a:pt x="230187" y="27385"/>
                      <a:pt x="229000" y="32147"/>
                    </a:cubicBezTo>
                    <a:cubicBezTo>
                      <a:pt x="227814" y="36910"/>
                      <a:pt x="223068" y="39291"/>
                      <a:pt x="219508" y="38100"/>
                    </a:cubicBezTo>
                    <a:cubicBezTo>
                      <a:pt x="134078" y="14288"/>
                      <a:pt x="52207" y="27385"/>
                      <a:pt x="14238" y="51197"/>
                    </a:cubicBezTo>
                    <a:cubicBezTo>
                      <a:pt x="13052" y="52388"/>
                      <a:pt x="11865" y="52388"/>
                      <a:pt x="9492" y="52388"/>
                    </a:cubicBezTo>
                    <a:close/>
                  </a:path>
                </a:pathLst>
              </a:custGeom>
              <a:grpFill/>
              <a:ln>
                <a:noFill/>
              </a:ln>
            </p:spPr>
            <p:txBody>
              <a:bodyPr/>
              <a:lstStyle/>
              <a:p>
                <a:pPr>
                  <a:spcBef>
                    <a:spcPts val="0"/>
                  </a:spcBef>
                  <a:spcAft>
                    <a:spcPts val="0"/>
                  </a:spcAft>
                </a:pPr>
                <a:endParaRPr lang="zh-CN" sz="1350">
                  <a:latin typeface="Arial"/>
                  <a:ea typeface="微软雅黑"/>
                </a:endParaRPr>
              </a:p>
            </p:txBody>
          </p:sp>
          <p:sp>
            <p:nvSpPr>
              <p:cNvPr id="38" name="Freeform 30"/>
              <p:cNvSpPr/>
              <p:nvPr/>
            </p:nvSpPr>
            <p:spPr>
              <a:xfrm>
                <a:off x="4321175" y="2149476"/>
                <a:ext cx="230187" cy="53975"/>
              </a:xfrm>
              <a:custGeom>
                <a:rect l="0" t="0" r="r" b="b"/>
                <a:pathLst>
                  <a:path w="230187" h="53975">
                    <a:moveTo>
                      <a:pt x="9492" y="53975"/>
                    </a:moveTo>
                    <a:cubicBezTo>
                      <a:pt x="7119" y="53975"/>
                      <a:pt x="4746" y="52776"/>
                      <a:pt x="2373" y="50377"/>
                    </a:cubicBezTo>
                    <a:cubicBezTo>
                      <a:pt x="0" y="45579"/>
                      <a:pt x="1187" y="40781"/>
                      <a:pt x="5933" y="38382"/>
                    </a:cubicBezTo>
                    <a:cubicBezTo>
                      <a:pt x="53394" y="7197"/>
                      <a:pt x="143570" y="0"/>
                      <a:pt x="224254" y="22789"/>
                    </a:cubicBezTo>
                    <a:cubicBezTo>
                      <a:pt x="227814" y="23989"/>
                      <a:pt x="230187" y="28787"/>
                      <a:pt x="229000" y="33584"/>
                    </a:cubicBezTo>
                    <a:cubicBezTo>
                      <a:pt x="227814" y="38382"/>
                      <a:pt x="224254" y="40781"/>
                      <a:pt x="219508" y="39582"/>
                    </a:cubicBezTo>
                    <a:cubicBezTo>
                      <a:pt x="134078" y="15593"/>
                      <a:pt x="52207" y="27587"/>
                      <a:pt x="14238" y="52776"/>
                    </a:cubicBezTo>
                    <a:cubicBezTo>
                      <a:pt x="13052" y="52776"/>
                      <a:pt x="11865" y="53975"/>
                      <a:pt x="9492" y="53975"/>
                    </a:cubicBezTo>
                    <a:close/>
                  </a:path>
                </a:pathLst>
              </a:custGeom>
              <a:grpFill/>
              <a:ln>
                <a:noFill/>
              </a:ln>
            </p:spPr>
            <p:txBody>
              <a:bodyPr/>
              <a:lstStyle/>
              <a:p>
                <a:pPr>
                  <a:spcBef>
                    <a:spcPts val="0"/>
                  </a:spcBef>
                  <a:spcAft>
                    <a:spcPts val="0"/>
                  </a:spcAft>
                </a:pPr>
                <a:endParaRPr lang="zh-CN" sz="1350">
                  <a:latin typeface="Arial"/>
                  <a:ea typeface="微软雅黑"/>
                </a:endParaRPr>
              </a:p>
            </p:txBody>
          </p:sp>
          <p:sp>
            <p:nvSpPr>
              <p:cNvPr id="39" name="Freeform 31"/>
              <p:cNvSpPr/>
              <p:nvPr/>
            </p:nvSpPr>
            <p:spPr>
              <a:xfrm>
                <a:off x="4321175" y="2214563"/>
                <a:ext cx="230187" cy="53975"/>
              </a:xfrm>
              <a:custGeom>
                <a:rect l="0" t="0" r="r" b="b"/>
                <a:pathLst>
                  <a:path w="230187" h="53975">
                    <a:moveTo>
                      <a:pt x="9444" y="53975"/>
                    </a:moveTo>
                    <a:cubicBezTo>
                      <a:pt x="7083" y="53975"/>
                      <a:pt x="4722" y="51576"/>
                      <a:pt x="3541" y="49177"/>
                    </a:cubicBezTo>
                    <a:cubicBezTo>
                      <a:pt x="0" y="45579"/>
                      <a:pt x="1180" y="40781"/>
                      <a:pt x="5902" y="38382"/>
                    </a:cubicBezTo>
                    <a:cubicBezTo>
                      <a:pt x="53120" y="5997"/>
                      <a:pt x="142834" y="0"/>
                      <a:pt x="223104" y="22789"/>
                    </a:cubicBezTo>
                    <a:cubicBezTo>
                      <a:pt x="226646" y="23989"/>
                      <a:pt x="230187" y="28787"/>
                      <a:pt x="227826" y="33584"/>
                    </a:cubicBezTo>
                    <a:cubicBezTo>
                      <a:pt x="226646" y="37183"/>
                      <a:pt x="223104" y="39582"/>
                      <a:pt x="218383" y="38382"/>
                    </a:cubicBezTo>
                    <a:cubicBezTo>
                      <a:pt x="133390" y="14393"/>
                      <a:pt x="51940" y="27587"/>
                      <a:pt x="14165" y="51576"/>
                    </a:cubicBezTo>
                    <a:cubicBezTo>
                      <a:pt x="12985" y="52776"/>
                      <a:pt x="11804" y="53975"/>
                      <a:pt x="9444" y="53975"/>
                    </a:cubicBezTo>
                    <a:close/>
                  </a:path>
                </a:pathLst>
              </a:custGeom>
              <a:grpFill/>
              <a:ln>
                <a:noFill/>
              </a:ln>
            </p:spPr>
            <p:txBody>
              <a:bodyPr/>
              <a:lstStyle/>
              <a:p>
                <a:pPr>
                  <a:spcBef>
                    <a:spcPts val="0"/>
                  </a:spcBef>
                  <a:spcAft>
                    <a:spcPts val="0"/>
                  </a:spcAft>
                </a:pPr>
                <a:endParaRPr lang="zh-CN" sz="1350">
                  <a:latin typeface="Arial"/>
                  <a:ea typeface="微软雅黑"/>
                </a:endParaRPr>
              </a:p>
            </p:txBody>
          </p:sp>
          <p:sp>
            <p:nvSpPr>
              <p:cNvPr id="40" name="Freeform 32"/>
              <p:cNvSpPr/>
              <p:nvPr/>
            </p:nvSpPr>
            <p:spPr>
              <a:xfrm>
                <a:off x="4321175" y="2278063"/>
                <a:ext cx="230187" cy="52388"/>
              </a:xfrm>
              <a:custGeom>
                <a:rect l="0" t="0" r="r" b="b"/>
                <a:pathLst>
                  <a:path w="230187" h="52388">
                    <a:moveTo>
                      <a:pt x="9444" y="52388"/>
                    </a:moveTo>
                    <a:cubicBezTo>
                      <a:pt x="7083" y="52388"/>
                      <a:pt x="4722" y="51224"/>
                      <a:pt x="3541" y="48895"/>
                    </a:cubicBezTo>
                    <a:cubicBezTo>
                      <a:pt x="0" y="45403"/>
                      <a:pt x="1180" y="39582"/>
                      <a:pt x="5902" y="37254"/>
                    </a:cubicBezTo>
                    <a:cubicBezTo>
                      <a:pt x="44857" y="12806"/>
                      <a:pt x="139293" y="0"/>
                      <a:pt x="223104" y="23284"/>
                    </a:cubicBezTo>
                    <a:cubicBezTo>
                      <a:pt x="226646" y="24448"/>
                      <a:pt x="230187" y="29104"/>
                      <a:pt x="229007" y="32597"/>
                    </a:cubicBezTo>
                    <a:cubicBezTo>
                      <a:pt x="226646" y="37254"/>
                      <a:pt x="223104" y="39582"/>
                      <a:pt x="218383" y="38418"/>
                    </a:cubicBezTo>
                    <a:cubicBezTo>
                      <a:pt x="141654" y="17463"/>
                      <a:pt x="50759" y="27940"/>
                      <a:pt x="14165" y="51224"/>
                    </a:cubicBezTo>
                    <a:cubicBezTo>
                      <a:pt x="12985" y="52388"/>
                      <a:pt x="11804" y="52388"/>
                      <a:pt x="9444" y="52388"/>
                    </a:cubicBezTo>
                    <a:close/>
                  </a:path>
                </a:pathLst>
              </a:custGeom>
              <a:grpFill/>
              <a:ln>
                <a:noFill/>
              </a:ln>
            </p:spPr>
            <p:txBody>
              <a:bodyPr/>
              <a:lstStyle/>
              <a:p>
                <a:pPr>
                  <a:spcBef>
                    <a:spcPts val="0"/>
                  </a:spcBef>
                  <a:spcAft>
                    <a:spcPts val="0"/>
                  </a:spcAft>
                </a:pPr>
                <a:endParaRPr lang="zh-CN" sz="1350">
                  <a:latin typeface="Arial"/>
                  <a:ea typeface="微软雅黑"/>
                </a:endParaRPr>
              </a:p>
            </p:txBody>
          </p:sp>
          <p:sp>
            <p:nvSpPr>
              <p:cNvPr id="41" name="Freeform 33"/>
              <p:cNvSpPr/>
              <p:nvPr/>
            </p:nvSpPr>
            <p:spPr>
              <a:xfrm>
                <a:off x="4321175" y="2343151"/>
                <a:ext cx="230187" cy="53975"/>
              </a:xfrm>
              <a:custGeom>
                <a:rect l="0" t="0" r="r" b="b"/>
                <a:pathLst>
                  <a:path w="230187" h="53975">
                    <a:moveTo>
                      <a:pt x="9492" y="53975"/>
                    </a:moveTo>
                    <a:cubicBezTo>
                      <a:pt x="5933" y="53975"/>
                      <a:pt x="3560" y="52776"/>
                      <a:pt x="2373" y="50377"/>
                    </a:cubicBezTo>
                    <a:cubicBezTo>
                      <a:pt x="0" y="45579"/>
                      <a:pt x="0" y="40781"/>
                      <a:pt x="4746" y="38382"/>
                    </a:cubicBezTo>
                    <a:cubicBezTo>
                      <a:pt x="52207" y="7197"/>
                      <a:pt x="142384" y="0"/>
                      <a:pt x="223068" y="22789"/>
                    </a:cubicBezTo>
                    <a:cubicBezTo>
                      <a:pt x="226627" y="23989"/>
                      <a:pt x="230187" y="28787"/>
                      <a:pt x="229000" y="33584"/>
                    </a:cubicBezTo>
                    <a:cubicBezTo>
                      <a:pt x="227814" y="38382"/>
                      <a:pt x="223068" y="40781"/>
                      <a:pt x="218322" y="39582"/>
                    </a:cubicBezTo>
                    <a:cubicBezTo>
                      <a:pt x="134078" y="15593"/>
                      <a:pt x="51021" y="27587"/>
                      <a:pt x="13052" y="52776"/>
                    </a:cubicBezTo>
                    <a:cubicBezTo>
                      <a:pt x="11865" y="53975"/>
                      <a:pt x="10679" y="53975"/>
                      <a:pt x="9492" y="53975"/>
                    </a:cubicBezTo>
                    <a:close/>
                  </a:path>
                </a:pathLst>
              </a:custGeom>
              <a:grpFill/>
              <a:ln>
                <a:noFill/>
              </a:ln>
            </p:spPr>
            <p:txBody>
              <a:bodyPr/>
              <a:lstStyle/>
              <a:p>
                <a:pPr>
                  <a:spcBef>
                    <a:spcPts val="0"/>
                  </a:spcBef>
                  <a:spcAft>
                    <a:spcPts val="0"/>
                  </a:spcAft>
                </a:pPr>
                <a:endParaRPr lang="zh-CN" sz="1350">
                  <a:latin typeface="Arial"/>
                  <a:ea typeface="微软雅黑"/>
                </a:endParaRPr>
              </a:p>
            </p:txBody>
          </p:sp>
        </p:grpSp>
      </p:grpSp>
      <p:sp>
        <p:nvSpPr>
          <p:cNvPr id="50193" name=""/>
          <p:cNvSpPr txBox="1"/>
          <p:nvPr/>
        </p:nvSpPr>
        <p:spPr>
          <a:xfrm rot="0" flipH="0" flipV="0">
            <a:off x="875967" y="978971"/>
            <a:ext cx="7831158" cy="3867760"/>
          </a:xfrm>
          <a:prstGeom prst="rect">
            <a:avLst/>
          </a:prstGeom>
        </p:spPr>
        <p:txBody>
          <a:bodyPr/>
          <a:lstStyle/>
          <a:p>
            <a:pPr/>
            <a:r>
              <a:rPr lang="zh-CN" sz="2000"/>
              <a:t>matlab 已经提供了多元线性拟合的函数regress 函数，为了能够使用这个函数，我们对数据做了如下优化。</a:t>
            </a:r>
          </a:p>
          <a:p>
            <a:pPr/>
            <a:endParaRPr lang="zh-CN" sz="2000"/>
          </a:p>
          <a:p>
            <a:pPr marL="412750" indent="-412750">
              <a:buAutoNum type="arabicPeriod"/>
            </a:pPr>
            <a:r>
              <a:rPr lang="zh-CN" sz="2000"/>
              <a:t>由于混合物的数据偏少，我们</a:t>
            </a:r>
            <a:r>
              <a:rPr lang="zh-CN" sz="2000"/>
              <a:t>利用 interp1 插值使得 Y 和 X 的维数相同</a:t>
            </a:r>
          </a:p>
          <a:p>
            <a:pPr marL="412750" indent="-412750">
              <a:buAutoNum type="arabicPeriod"/>
            </a:pPr>
            <a:r>
              <a:rPr lang="zh-CN" sz="2000"/>
              <a:t>为了减少误差，我们对低于 500 的波置零，因为这些波并不是因为拉曼效应引起的，而是环境引起的噪波。</a:t>
            </a:r>
          </a:p>
          <a:p>
            <a:pPr marL="412750" indent="-412750">
              <a:buAutoNum type="arabicPeriod"/>
            </a:pPr>
            <a:r>
              <a:rPr lang="zh-CN" sz="2000"/>
              <a:t>可能成分，也就是 Xi ，由特征峰匹配得到的数据提供。</a:t>
            </a:r>
          </a:p>
          <a:p>
            <a:pPr marL="412750" indent="-412750">
              <a:buAutoNum type="arabicPeriod"/>
            </a:pPr>
            <a:endParaRPr lang="zh-CN" sz="2000"/>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26"/>
          <p:cNvSpPr txBox="1"/>
          <p:nvPr/>
        </p:nvSpPr>
        <p:spPr>
          <a:xfrm rot="0" flipH="0" flipV="0">
            <a:off x="782638" y="280988"/>
            <a:ext cx="2479917" cy="461665"/>
          </a:xfrm>
          <a:prstGeom prst="rect">
            <a:avLst/>
          </a:prstGeom>
          <a:noFill/>
        </p:spPr>
        <p:txBody>
          <a:bodyPr/>
          <a:lstStyle/>
          <a:p>
            <a:pPr>
              <a:spcBef>
                <a:spcPts val="0"/>
              </a:spcBef>
              <a:spcAft>
                <a:spcPts val="0"/>
              </a:spcAft>
            </a:pPr>
            <a:r>
              <a:rPr lang="zh-CN" sz="2400" b="1">
                <a:solidFill>
                  <a:srgbClr val="3A3A3A"/>
                </a:solidFill>
                <a:latin typeface="Arial"/>
                <a:ea typeface="微软雅黑"/>
              </a:rPr>
              <a:t>拟合结果</a:t>
            </a:r>
          </a:p>
        </p:txBody>
      </p:sp>
      <p:grpSp>
        <p:nvGrpSpPr>
          <p:cNvPr id="50192" name="组合 27"/>
          <p:cNvGrpSpPr/>
          <p:nvPr/>
        </p:nvGrpSpPr>
        <p:grpSpPr>
          <a:xfrm>
            <a:off x="314325" y="274638"/>
            <a:ext cx="468313" cy="468312"/>
            <a:chOff x="1928879" y="1944350"/>
            <a:chExt cx="1129689" cy="1129689"/>
          </a:xfrm>
        </p:grpSpPr>
        <p:sp>
          <p:nvSpPr>
            <p:cNvPr id="29" name="椭圆 28"/>
            <p:cNvSpPr/>
            <p:nvPr/>
          </p:nvSpPr>
          <p:spPr>
            <a:xfrm>
              <a:off x="1928879" y="1944350"/>
              <a:ext cx="1129689" cy="1129689"/>
            </a:xfrm>
            <a:prstGeom prst="ellipse">
              <a:avLst/>
            </a:prstGeom>
            <a:solidFill>
              <a:schemeClr val="accent6">
                <a:lumMod val="75000"/>
              </a:schemeClr>
            </a:solidFill>
            <a:ln w="12700">
              <a:solidFill>
                <a:schemeClr val="accent6">
                  <a:lumMod val="75000"/>
                </a:schemeClr>
              </a:solidFill>
              <a:prstDash val="solid"/>
              <a:miter/>
            </a:ln>
          </p:spPr>
          <p:txBody>
            <a:bodyPr anchor="ctr"/>
            <a:lstStyle/>
            <a:p>
              <a:pPr algn="ctr">
                <a:spcBef>
                  <a:spcPts val="0"/>
                </a:spcBef>
                <a:spcAft>
                  <a:spcPts val="0"/>
                </a:spcAft>
                <a:defRPr>
                  <a:solidFill>
                    <a:schemeClr val="lt1"/>
                  </a:solidFill>
                </a:defRPr>
              </a:pPr>
              <a:endParaRPr lang="zh-CN" sz="1350">
                <a:solidFill>
                  <a:srgbClr val="000000"/>
                </a:solidFill>
              </a:endParaRPr>
            </a:p>
          </p:txBody>
        </p:sp>
        <p:grpSp>
          <p:nvGrpSpPr>
            <p:cNvPr id="30" name="组合 29"/>
            <p:cNvGrpSpPr/>
            <p:nvPr/>
          </p:nvGrpSpPr>
          <p:grpSpPr>
            <a:xfrm>
              <a:off x="2119073" y="2251134"/>
              <a:ext cx="749300" cy="509588"/>
              <a:chOff x="3897313" y="2016126"/>
              <a:chExt cx="749300" cy="509588"/>
            </a:xfrm>
            <a:solidFill>
              <a:schemeClr val="bg1"/>
            </a:solidFill>
          </p:grpSpPr>
          <p:sp>
            <p:nvSpPr>
              <p:cNvPr id="31" name="Freeform 8"/>
              <p:cNvSpPr/>
              <p:nvPr/>
            </p:nvSpPr>
            <p:spPr>
              <a:xfrm>
                <a:off x="3897313" y="2016126"/>
                <a:ext cx="749300" cy="509588"/>
              </a:xfrm>
              <a:custGeom>
                <a:rect l="0" t="0" r="r" b="b"/>
                <a:pathLst>
                  <a:path w="749300" h="509588">
                    <a:moveTo>
                      <a:pt x="744550" y="52265"/>
                    </a:moveTo>
                    <a:cubicBezTo>
                      <a:pt x="704176" y="19006"/>
                      <a:pt x="634114" y="0"/>
                      <a:pt x="556928" y="0"/>
                    </a:cubicBezTo>
                    <a:cubicBezTo>
                      <a:pt x="483304" y="0"/>
                      <a:pt x="415618" y="17818"/>
                      <a:pt x="374056" y="48702"/>
                    </a:cubicBezTo>
                    <a:cubicBezTo>
                      <a:pt x="341994" y="17818"/>
                      <a:pt x="277870" y="0"/>
                      <a:pt x="199497" y="0"/>
                    </a:cubicBezTo>
                    <a:cubicBezTo>
                      <a:pt x="118748" y="0"/>
                      <a:pt x="43937" y="20193"/>
                      <a:pt x="3562" y="52265"/>
                    </a:cubicBezTo>
                    <a:cubicBezTo>
                      <a:pt x="1187" y="54641"/>
                      <a:pt x="0" y="58205"/>
                      <a:pt x="0" y="61768"/>
                    </a:cubicBezTo>
                    <a:cubicBezTo>
                      <a:pt x="0" y="489395"/>
                      <a:pt x="0" y="489395"/>
                      <a:pt x="0" y="489395"/>
                    </a:cubicBezTo>
                    <a:cubicBezTo>
                      <a:pt x="0" y="497709"/>
                      <a:pt x="10687" y="509588"/>
                      <a:pt x="27312" y="509588"/>
                    </a:cubicBezTo>
                    <a:cubicBezTo>
                      <a:pt x="371681" y="509588"/>
                      <a:pt x="371681" y="509588"/>
                      <a:pt x="371681" y="509588"/>
                    </a:cubicBezTo>
                    <a:cubicBezTo>
                      <a:pt x="372869" y="509588"/>
                      <a:pt x="721988" y="509588"/>
                      <a:pt x="721988" y="509588"/>
                    </a:cubicBezTo>
                    <a:cubicBezTo>
                      <a:pt x="733863" y="509588"/>
                      <a:pt x="749300" y="503649"/>
                      <a:pt x="749300" y="490582"/>
                    </a:cubicBezTo>
                    <a:cubicBezTo>
                      <a:pt x="749300" y="61768"/>
                      <a:pt x="749300" y="61768"/>
                      <a:pt x="749300" y="61768"/>
                    </a:cubicBezTo>
                    <a:cubicBezTo>
                      <a:pt x="749300" y="58205"/>
                      <a:pt x="748113" y="54641"/>
                      <a:pt x="744550" y="52265"/>
                    </a:cubicBezTo>
                    <a:close/>
                    <a:moveTo>
                      <a:pt x="360994" y="71271"/>
                    </a:moveTo>
                    <a:cubicBezTo>
                      <a:pt x="360994" y="78398"/>
                      <a:pt x="360994" y="466825"/>
                      <a:pt x="360994" y="466825"/>
                    </a:cubicBezTo>
                    <a:cubicBezTo>
                      <a:pt x="326557" y="438317"/>
                      <a:pt x="269558" y="421687"/>
                      <a:pt x="198309" y="421687"/>
                    </a:cubicBezTo>
                    <a:cubicBezTo>
                      <a:pt x="142498" y="421687"/>
                      <a:pt x="89061" y="432378"/>
                      <a:pt x="47499" y="451383"/>
                    </a:cubicBezTo>
                    <a:cubicBezTo>
                      <a:pt x="47499" y="54641"/>
                      <a:pt x="47499" y="54641"/>
                      <a:pt x="47499" y="54641"/>
                    </a:cubicBezTo>
                    <a:cubicBezTo>
                      <a:pt x="47499" y="54641"/>
                      <a:pt x="100936" y="24945"/>
                      <a:pt x="200684" y="24945"/>
                    </a:cubicBezTo>
                    <a:cubicBezTo>
                      <a:pt x="315870" y="24945"/>
                      <a:pt x="360994" y="68895"/>
                      <a:pt x="360994" y="71271"/>
                    </a:cubicBezTo>
                    <a:close/>
                    <a:moveTo>
                      <a:pt x="700613" y="53453"/>
                    </a:moveTo>
                    <a:cubicBezTo>
                      <a:pt x="700613" y="452571"/>
                      <a:pt x="700613" y="452571"/>
                      <a:pt x="700613" y="452571"/>
                    </a:cubicBezTo>
                    <a:cubicBezTo>
                      <a:pt x="657864" y="434753"/>
                      <a:pt x="599677" y="426438"/>
                      <a:pt x="548616" y="426438"/>
                    </a:cubicBezTo>
                    <a:cubicBezTo>
                      <a:pt x="476180" y="426438"/>
                      <a:pt x="417993" y="440693"/>
                      <a:pt x="383556" y="468013"/>
                    </a:cubicBezTo>
                    <a:cubicBezTo>
                      <a:pt x="383556" y="72459"/>
                      <a:pt x="383556" y="72459"/>
                      <a:pt x="383556" y="72459"/>
                    </a:cubicBezTo>
                    <a:cubicBezTo>
                      <a:pt x="383556" y="72459"/>
                      <a:pt x="436993" y="24945"/>
                      <a:pt x="556928" y="24945"/>
                    </a:cubicBezTo>
                    <a:cubicBezTo>
                      <a:pt x="649552" y="24945"/>
                      <a:pt x="700613" y="53453"/>
                      <a:pt x="700613" y="53453"/>
                    </a:cubicBezTo>
                    <a:close/>
                  </a:path>
                </a:pathLst>
              </a:custGeom>
              <a:grpFill/>
              <a:ln>
                <a:noFill/>
              </a:ln>
            </p:spPr>
            <p:txBody>
              <a:bodyPr/>
              <a:lstStyle/>
              <a:p>
                <a:pPr>
                  <a:spcBef>
                    <a:spcPts val="0"/>
                  </a:spcBef>
                  <a:spcAft>
                    <a:spcPts val="0"/>
                  </a:spcAft>
                </a:pPr>
                <a:endParaRPr lang="zh-CN" sz="1350">
                  <a:latin typeface="Arial"/>
                  <a:ea typeface="微软雅黑"/>
                </a:endParaRPr>
              </a:p>
            </p:txBody>
          </p:sp>
          <p:sp>
            <p:nvSpPr>
              <p:cNvPr id="32" name="Freeform 24"/>
              <p:cNvSpPr/>
              <p:nvPr/>
            </p:nvSpPr>
            <p:spPr>
              <a:xfrm>
                <a:off x="3992563" y="2085976"/>
                <a:ext cx="228600" cy="52388"/>
              </a:xfrm>
              <a:custGeom>
                <a:rect l="0" t="0" r="r" b="b"/>
                <a:pathLst>
                  <a:path w="228600" h="52388">
                    <a:moveTo>
                      <a:pt x="219075" y="52388"/>
                    </a:moveTo>
                    <a:cubicBezTo>
                      <a:pt x="217884" y="52388"/>
                      <a:pt x="215503" y="52388"/>
                      <a:pt x="214313" y="51197"/>
                    </a:cubicBezTo>
                    <a:cubicBezTo>
                      <a:pt x="178594" y="27385"/>
                      <a:pt x="98822" y="14288"/>
                      <a:pt x="11906" y="38100"/>
                    </a:cubicBezTo>
                    <a:cubicBezTo>
                      <a:pt x="7144" y="39291"/>
                      <a:pt x="2381" y="36910"/>
                      <a:pt x="1191" y="32147"/>
                    </a:cubicBezTo>
                    <a:cubicBezTo>
                      <a:pt x="0" y="27385"/>
                      <a:pt x="2381" y="23813"/>
                      <a:pt x="7144" y="22622"/>
                    </a:cubicBezTo>
                    <a:cubicBezTo>
                      <a:pt x="86916" y="0"/>
                      <a:pt x="176213" y="5953"/>
                      <a:pt x="223838" y="36910"/>
                    </a:cubicBezTo>
                    <a:cubicBezTo>
                      <a:pt x="227409" y="39291"/>
                      <a:pt x="228600" y="45244"/>
                      <a:pt x="226219" y="48816"/>
                    </a:cubicBezTo>
                    <a:cubicBezTo>
                      <a:pt x="225028" y="51197"/>
                      <a:pt x="221456" y="52388"/>
                      <a:pt x="219075" y="52388"/>
                    </a:cubicBezTo>
                    <a:close/>
                  </a:path>
                </a:pathLst>
              </a:custGeom>
              <a:grpFill/>
              <a:ln>
                <a:noFill/>
              </a:ln>
            </p:spPr>
            <p:txBody>
              <a:bodyPr/>
              <a:lstStyle/>
              <a:p>
                <a:pPr>
                  <a:spcBef>
                    <a:spcPts val="0"/>
                  </a:spcBef>
                  <a:spcAft>
                    <a:spcPts val="0"/>
                  </a:spcAft>
                </a:pPr>
                <a:endParaRPr lang="zh-CN" sz="1350">
                  <a:latin typeface="Arial"/>
                  <a:ea typeface="微软雅黑"/>
                </a:endParaRPr>
              </a:p>
            </p:txBody>
          </p:sp>
          <p:sp>
            <p:nvSpPr>
              <p:cNvPr id="33" name="Freeform 25"/>
              <p:cNvSpPr/>
              <p:nvPr/>
            </p:nvSpPr>
            <p:spPr>
              <a:xfrm>
                <a:off x="3992563" y="2151063"/>
                <a:ext cx="228600" cy="50800"/>
              </a:xfrm>
              <a:custGeom>
                <a:rect l="0" t="0" r="r" b="b"/>
                <a:pathLst>
                  <a:path w="228600" h="50800">
                    <a:moveTo>
                      <a:pt x="219075" y="50800"/>
                    </a:moveTo>
                    <a:cubicBezTo>
                      <a:pt x="217884" y="50800"/>
                      <a:pt x="215503" y="50800"/>
                      <a:pt x="214313" y="49619"/>
                    </a:cubicBezTo>
                    <a:cubicBezTo>
                      <a:pt x="178594" y="27172"/>
                      <a:pt x="100013" y="12995"/>
                      <a:pt x="11906" y="37805"/>
                    </a:cubicBezTo>
                    <a:cubicBezTo>
                      <a:pt x="7144" y="38986"/>
                      <a:pt x="2381" y="36623"/>
                      <a:pt x="1191" y="31898"/>
                    </a:cubicBezTo>
                    <a:cubicBezTo>
                      <a:pt x="0" y="27172"/>
                      <a:pt x="2381" y="23628"/>
                      <a:pt x="7144" y="22447"/>
                    </a:cubicBezTo>
                    <a:cubicBezTo>
                      <a:pt x="86916" y="0"/>
                      <a:pt x="176213" y="4726"/>
                      <a:pt x="223838" y="35442"/>
                    </a:cubicBezTo>
                    <a:cubicBezTo>
                      <a:pt x="227409" y="37805"/>
                      <a:pt x="228600" y="43712"/>
                      <a:pt x="226219" y="47256"/>
                    </a:cubicBezTo>
                    <a:cubicBezTo>
                      <a:pt x="223838" y="49619"/>
                      <a:pt x="221456" y="50800"/>
                      <a:pt x="219075" y="50800"/>
                    </a:cubicBezTo>
                    <a:close/>
                  </a:path>
                </a:pathLst>
              </a:custGeom>
              <a:grpFill/>
              <a:ln>
                <a:noFill/>
              </a:ln>
            </p:spPr>
            <p:txBody>
              <a:bodyPr/>
              <a:lstStyle/>
              <a:p>
                <a:pPr>
                  <a:spcBef>
                    <a:spcPts val="0"/>
                  </a:spcBef>
                  <a:spcAft>
                    <a:spcPts val="0"/>
                  </a:spcAft>
                </a:pPr>
                <a:endParaRPr lang="zh-CN" sz="1350">
                  <a:latin typeface="Arial"/>
                  <a:ea typeface="微软雅黑"/>
                </a:endParaRPr>
              </a:p>
            </p:txBody>
          </p:sp>
          <p:sp>
            <p:nvSpPr>
              <p:cNvPr id="34" name="Freeform 26"/>
              <p:cNvSpPr/>
              <p:nvPr/>
            </p:nvSpPr>
            <p:spPr>
              <a:xfrm>
                <a:off x="3992563" y="2214563"/>
                <a:ext cx="230187" cy="50800"/>
              </a:xfrm>
              <a:custGeom>
                <a:rect l="0" t="0" r="r" b="b"/>
                <a:pathLst>
                  <a:path w="230187" h="50800">
                    <a:moveTo>
                      <a:pt x="220646" y="50800"/>
                    </a:moveTo>
                    <a:cubicBezTo>
                      <a:pt x="219453" y="50800"/>
                      <a:pt x="217068" y="50800"/>
                      <a:pt x="215875" y="49619"/>
                    </a:cubicBezTo>
                    <a:cubicBezTo>
                      <a:pt x="180094" y="25991"/>
                      <a:pt x="101378" y="12995"/>
                      <a:pt x="11927" y="37805"/>
                    </a:cubicBezTo>
                    <a:cubicBezTo>
                      <a:pt x="7156" y="38986"/>
                      <a:pt x="2385" y="36623"/>
                      <a:pt x="1193" y="31898"/>
                    </a:cubicBezTo>
                    <a:cubicBezTo>
                      <a:pt x="0" y="27172"/>
                      <a:pt x="2385" y="23628"/>
                      <a:pt x="7156" y="21265"/>
                    </a:cubicBezTo>
                    <a:cubicBezTo>
                      <a:pt x="88258" y="0"/>
                      <a:pt x="177709" y="4726"/>
                      <a:pt x="225416" y="35442"/>
                    </a:cubicBezTo>
                    <a:cubicBezTo>
                      <a:pt x="228994" y="37805"/>
                      <a:pt x="230187" y="43712"/>
                      <a:pt x="227802" y="47256"/>
                    </a:cubicBezTo>
                    <a:cubicBezTo>
                      <a:pt x="226609" y="49619"/>
                      <a:pt x="223031" y="50800"/>
                      <a:pt x="220646" y="50800"/>
                    </a:cubicBezTo>
                    <a:close/>
                  </a:path>
                </a:pathLst>
              </a:custGeom>
              <a:grpFill/>
              <a:ln>
                <a:noFill/>
              </a:ln>
            </p:spPr>
            <p:txBody>
              <a:bodyPr/>
              <a:lstStyle/>
              <a:p>
                <a:pPr>
                  <a:spcBef>
                    <a:spcPts val="0"/>
                  </a:spcBef>
                  <a:spcAft>
                    <a:spcPts val="0"/>
                  </a:spcAft>
                </a:pPr>
                <a:endParaRPr lang="zh-CN" sz="1350">
                  <a:latin typeface="Arial"/>
                  <a:ea typeface="微软雅黑"/>
                </a:endParaRPr>
              </a:p>
            </p:txBody>
          </p:sp>
          <p:sp>
            <p:nvSpPr>
              <p:cNvPr id="35" name="Freeform 27"/>
              <p:cNvSpPr/>
              <p:nvPr/>
            </p:nvSpPr>
            <p:spPr>
              <a:xfrm>
                <a:off x="3992563" y="2278063"/>
                <a:ext cx="230187" cy="52388"/>
              </a:xfrm>
              <a:custGeom>
                <a:rect l="0" t="0" r="r" b="b"/>
                <a:pathLst>
                  <a:path w="230187" h="52388">
                    <a:moveTo>
                      <a:pt x="220695" y="52388"/>
                    </a:moveTo>
                    <a:cubicBezTo>
                      <a:pt x="219508" y="52388"/>
                      <a:pt x="217135" y="52388"/>
                      <a:pt x="215949" y="51197"/>
                    </a:cubicBezTo>
                    <a:cubicBezTo>
                      <a:pt x="170860" y="22622"/>
                      <a:pt x="92549" y="17860"/>
                      <a:pt x="11865" y="40482"/>
                    </a:cubicBezTo>
                    <a:cubicBezTo>
                      <a:pt x="7119" y="41672"/>
                      <a:pt x="2373" y="39291"/>
                      <a:pt x="1187" y="35719"/>
                    </a:cubicBezTo>
                    <a:cubicBezTo>
                      <a:pt x="0" y="30957"/>
                      <a:pt x="2373" y="26194"/>
                      <a:pt x="7119" y="25003"/>
                    </a:cubicBezTo>
                    <a:cubicBezTo>
                      <a:pt x="93736" y="0"/>
                      <a:pt x="175607" y="4763"/>
                      <a:pt x="225441" y="36910"/>
                    </a:cubicBezTo>
                    <a:cubicBezTo>
                      <a:pt x="229000" y="40482"/>
                      <a:pt x="230187" y="45244"/>
                      <a:pt x="227814" y="48816"/>
                    </a:cubicBezTo>
                    <a:cubicBezTo>
                      <a:pt x="226627" y="51197"/>
                      <a:pt x="223068" y="52388"/>
                      <a:pt x="220695" y="52388"/>
                    </a:cubicBezTo>
                    <a:close/>
                  </a:path>
                </a:pathLst>
              </a:custGeom>
              <a:grpFill/>
              <a:ln>
                <a:noFill/>
              </a:ln>
            </p:spPr>
            <p:txBody>
              <a:bodyPr/>
              <a:lstStyle/>
              <a:p>
                <a:pPr>
                  <a:spcBef>
                    <a:spcPts val="0"/>
                  </a:spcBef>
                  <a:spcAft>
                    <a:spcPts val="0"/>
                  </a:spcAft>
                </a:pPr>
                <a:endParaRPr lang="zh-CN" sz="1350">
                  <a:latin typeface="Arial"/>
                  <a:ea typeface="微软雅黑"/>
                </a:endParaRPr>
              </a:p>
            </p:txBody>
          </p:sp>
          <p:sp>
            <p:nvSpPr>
              <p:cNvPr id="36" name="Freeform 28"/>
              <p:cNvSpPr/>
              <p:nvPr/>
            </p:nvSpPr>
            <p:spPr>
              <a:xfrm>
                <a:off x="3992563" y="2339976"/>
                <a:ext cx="230187" cy="55563"/>
              </a:xfrm>
              <a:custGeom>
                <a:rect l="0" t="0" r="r" b="b"/>
                <a:pathLst>
                  <a:path w="230187" h="55563">
                    <a:moveTo>
                      <a:pt x="220695" y="55563"/>
                    </a:moveTo>
                    <a:cubicBezTo>
                      <a:pt x="219508" y="55563"/>
                      <a:pt x="217135" y="54381"/>
                      <a:pt x="215949" y="54381"/>
                    </a:cubicBezTo>
                    <a:cubicBezTo>
                      <a:pt x="175607" y="27190"/>
                      <a:pt x="79498" y="17733"/>
                      <a:pt x="11865" y="44923"/>
                    </a:cubicBezTo>
                    <a:cubicBezTo>
                      <a:pt x="8306" y="46105"/>
                      <a:pt x="3560" y="43741"/>
                      <a:pt x="1187" y="40195"/>
                    </a:cubicBezTo>
                    <a:cubicBezTo>
                      <a:pt x="0" y="35466"/>
                      <a:pt x="1187" y="30737"/>
                      <a:pt x="5933" y="29555"/>
                    </a:cubicBezTo>
                    <a:cubicBezTo>
                      <a:pt x="79498" y="0"/>
                      <a:pt x="180353" y="11822"/>
                      <a:pt x="225441" y="40195"/>
                    </a:cubicBezTo>
                    <a:cubicBezTo>
                      <a:pt x="229000" y="42559"/>
                      <a:pt x="230187" y="47288"/>
                      <a:pt x="227814" y="52016"/>
                    </a:cubicBezTo>
                    <a:cubicBezTo>
                      <a:pt x="225441" y="54381"/>
                      <a:pt x="223068" y="55563"/>
                      <a:pt x="220695" y="55563"/>
                    </a:cubicBezTo>
                    <a:close/>
                  </a:path>
                </a:pathLst>
              </a:custGeom>
              <a:grpFill/>
              <a:ln>
                <a:noFill/>
              </a:ln>
            </p:spPr>
            <p:txBody>
              <a:bodyPr/>
              <a:lstStyle/>
              <a:p>
                <a:pPr>
                  <a:spcBef>
                    <a:spcPts val="0"/>
                  </a:spcBef>
                  <a:spcAft>
                    <a:spcPts val="0"/>
                  </a:spcAft>
                </a:pPr>
                <a:endParaRPr lang="zh-CN" sz="1350">
                  <a:latin typeface="Arial"/>
                  <a:ea typeface="微软雅黑"/>
                </a:endParaRPr>
              </a:p>
            </p:txBody>
          </p:sp>
          <p:sp>
            <p:nvSpPr>
              <p:cNvPr id="37" name="Freeform 29"/>
              <p:cNvSpPr/>
              <p:nvPr/>
            </p:nvSpPr>
            <p:spPr>
              <a:xfrm>
                <a:off x="4321175" y="2085976"/>
                <a:ext cx="230187" cy="52388"/>
              </a:xfrm>
              <a:custGeom>
                <a:rect l="0" t="0" r="r" b="b"/>
                <a:pathLst>
                  <a:path w="230187" h="52388">
                    <a:moveTo>
                      <a:pt x="9492" y="52388"/>
                    </a:moveTo>
                    <a:cubicBezTo>
                      <a:pt x="7119" y="52388"/>
                      <a:pt x="4746" y="51197"/>
                      <a:pt x="2373" y="48816"/>
                    </a:cubicBezTo>
                    <a:cubicBezTo>
                      <a:pt x="0" y="45244"/>
                      <a:pt x="1187" y="39291"/>
                      <a:pt x="4746" y="36910"/>
                    </a:cubicBezTo>
                    <a:cubicBezTo>
                      <a:pt x="53394" y="5953"/>
                      <a:pt x="143570" y="0"/>
                      <a:pt x="223068" y="22622"/>
                    </a:cubicBezTo>
                    <a:cubicBezTo>
                      <a:pt x="227814" y="23813"/>
                      <a:pt x="230187" y="27385"/>
                      <a:pt x="229000" y="32147"/>
                    </a:cubicBezTo>
                    <a:cubicBezTo>
                      <a:pt x="227814" y="36910"/>
                      <a:pt x="223068" y="39291"/>
                      <a:pt x="219508" y="38100"/>
                    </a:cubicBezTo>
                    <a:cubicBezTo>
                      <a:pt x="134078" y="14288"/>
                      <a:pt x="52207" y="27385"/>
                      <a:pt x="14238" y="51197"/>
                    </a:cubicBezTo>
                    <a:cubicBezTo>
                      <a:pt x="13052" y="52388"/>
                      <a:pt x="11865" y="52388"/>
                      <a:pt x="9492" y="52388"/>
                    </a:cubicBezTo>
                    <a:close/>
                  </a:path>
                </a:pathLst>
              </a:custGeom>
              <a:grpFill/>
              <a:ln>
                <a:noFill/>
              </a:ln>
            </p:spPr>
            <p:txBody>
              <a:bodyPr/>
              <a:lstStyle/>
              <a:p>
                <a:pPr>
                  <a:spcBef>
                    <a:spcPts val="0"/>
                  </a:spcBef>
                  <a:spcAft>
                    <a:spcPts val="0"/>
                  </a:spcAft>
                </a:pPr>
                <a:endParaRPr lang="zh-CN" sz="1350">
                  <a:latin typeface="Arial"/>
                  <a:ea typeface="微软雅黑"/>
                </a:endParaRPr>
              </a:p>
            </p:txBody>
          </p:sp>
          <p:sp>
            <p:nvSpPr>
              <p:cNvPr id="38" name="Freeform 30"/>
              <p:cNvSpPr/>
              <p:nvPr/>
            </p:nvSpPr>
            <p:spPr>
              <a:xfrm>
                <a:off x="4321175" y="2149476"/>
                <a:ext cx="230187" cy="53975"/>
              </a:xfrm>
              <a:custGeom>
                <a:rect l="0" t="0" r="r" b="b"/>
                <a:pathLst>
                  <a:path w="230187" h="53975">
                    <a:moveTo>
                      <a:pt x="9492" y="53975"/>
                    </a:moveTo>
                    <a:cubicBezTo>
                      <a:pt x="7119" y="53975"/>
                      <a:pt x="4746" y="52776"/>
                      <a:pt x="2373" y="50377"/>
                    </a:cubicBezTo>
                    <a:cubicBezTo>
                      <a:pt x="0" y="45579"/>
                      <a:pt x="1187" y="40781"/>
                      <a:pt x="5933" y="38382"/>
                    </a:cubicBezTo>
                    <a:cubicBezTo>
                      <a:pt x="53394" y="7197"/>
                      <a:pt x="143570" y="0"/>
                      <a:pt x="224254" y="22789"/>
                    </a:cubicBezTo>
                    <a:cubicBezTo>
                      <a:pt x="227814" y="23989"/>
                      <a:pt x="230187" y="28787"/>
                      <a:pt x="229000" y="33584"/>
                    </a:cubicBezTo>
                    <a:cubicBezTo>
                      <a:pt x="227814" y="38382"/>
                      <a:pt x="224254" y="40781"/>
                      <a:pt x="219508" y="39582"/>
                    </a:cubicBezTo>
                    <a:cubicBezTo>
                      <a:pt x="134078" y="15593"/>
                      <a:pt x="52207" y="27587"/>
                      <a:pt x="14238" y="52776"/>
                    </a:cubicBezTo>
                    <a:cubicBezTo>
                      <a:pt x="13052" y="52776"/>
                      <a:pt x="11865" y="53975"/>
                      <a:pt x="9492" y="53975"/>
                    </a:cubicBezTo>
                    <a:close/>
                  </a:path>
                </a:pathLst>
              </a:custGeom>
              <a:grpFill/>
              <a:ln>
                <a:noFill/>
              </a:ln>
            </p:spPr>
            <p:txBody>
              <a:bodyPr/>
              <a:lstStyle/>
              <a:p>
                <a:pPr>
                  <a:spcBef>
                    <a:spcPts val="0"/>
                  </a:spcBef>
                  <a:spcAft>
                    <a:spcPts val="0"/>
                  </a:spcAft>
                </a:pPr>
                <a:endParaRPr lang="zh-CN" sz="1350">
                  <a:latin typeface="Arial"/>
                  <a:ea typeface="微软雅黑"/>
                </a:endParaRPr>
              </a:p>
            </p:txBody>
          </p:sp>
          <p:sp>
            <p:nvSpPr>
              <p:cNvPr id="39" name="Freeform 31"/>
              <p:cNvSpPr/>
              <p:nvPr/>
            </p:nvSpPr>
            <p:spPr>
              <a:xfrm>
                <a:off x="4321175" y="2214563"/>
                <a:ext cx="230187" cy="53975"/>
              </a:xfrm>
              <a:custGeom>
                <a:rect l="0" t="0" r="r" b="b"/>
                <a:pathLst>
                  <a:path w="230187" h="53975">
                    <a:moveTo>
                      <a:pt x="9444" y="53975"/>
                    </a:moveTo>
                    <a:cubicBezTo>
                      <a:pt x="7083" y="53975"/>
                      <a:pt x="4722" y="51576"/>
                      <a:pt x="3541" y="49177"/>
                    </a:cubicBezTo>
                    <a:cubicBezTo>
                      <a:pt x="0" y="45579"/>
                      <a:pt x="1180" y="40781"/>
                      <a:pt x="5902" y="38382"/>
                    </a:cubicBezTo>
                    <a:cubicBezTo>
                      <a:pt x="53120" y="5997"/>
                      <a:pt x="142834" y="0"/>
                      <a:pt x="223104" y="22789"/>
                    </a:cubicBezTo>
                    <a:cubicBezTo>
                      <a:pt x="226646" y="23989"/>
                      <a:pt x="230187" y="28787"/>
                      <a:pt x="227826" y="33584"/>
                    </a:cubicBezTo>
                    <a:cubicBezTo>
                      <a:pt x="226646" y="37183"/>
                      <a:pt x="223104" y="39582"/>
                      <a:pt x="218383" y="38382"/>
                    </a:cubicBezTo>
                    <a:cubicBezTo>
                      <a:pt x="133390" y="14393"/>
                      <a:pt x="51940" y="27587"/>
                      <a:pt x="14165" y="51576"/>
                    </a:cubicBezTo>
                    <a:cubicBezTo>
                      <a:pt x="12985" y="52776"/>
                      <a:pt x="11804" y="53975"/>
                      <a:pt x="9444" y="53975"/>
                    </a:cubicBezTo>
                    <a:close/>
                  </a:path>
                </a:pathLst>
              </a:custGeom>
              <a:grpFill/>
              <a:ln>
                <a:noFill/>
              </a:ln>
            </p:spPr>
            <p:txBody>
              <a:bodyPr/>
              <a:lstStyle/>
              <a:p>
                <a:pPr>
                  <a:spcBef>
                    <a:spcPts val="0"/>
                  </a:spcBef>
                  <a:spcAft>
                    <a:spcPts val="0"/>
                  </a:spcAft>
                </a:pPr>
                <a:endParaRPr lang="zh-CN" sz="1350">
                  <a:latin typeface="Arial"/>
                  <a:ea typeface="微软雅黑"/>
                </a:endParaRPr>
              </a:p>
            </p:txBody>
          </p:sp>
          <p:sp>
            <p:nvSpPr>
              <p:cNvPr id="40" name="Freeform 32"/>
              <p:cNvSpPr/>
              <p:nvPr/>
            </p:nvSpPr>
            <p:spPr>
              <a:xfrm>
                <a:off x="4321175" y="2278063"/>
                <a:ext cx="230187" cy="52388"/>
              </a:xfrm>
              <a:custGeom>
                <a:rect l="0" t="0" r="r" b="b"/>
                <a:pathLst>
                  <a:path w="230187" h="52388">
                    <a:moveTo>
                      <a:pt x="9444" y="52388"/>
                    </a:moveTo>
                    <a:cubicBezTo>
                      <a:pt x="7083" y="52388"/>
                      <a:pt x="4722" y="51224"/>
                      <a:pt x="3541" y="48895"/>
                    </a:cubicBezTo>
                    <a:cubicBezTo>
                      <a:pt x="0" y="45403"/>
                      <a:pt x="1180" y="39582"/>
                      <a:pt x="5902" y="37254"/>
                    </a:cubicBezTo>
                    <a:cubicBezTo>
                      <a:pt x="44857" y="12806"/>
                      <a:pt x="139293" y="0"/>
                      <a:pt x="223104" y="23284"/>
                    </a:cubicBezTo>
                    <a:cubicBezTo>
                      <a:pt x="226646" y="24448"/>
                      <a:pt x="230187" y="29104"/>
                      <a:pt x="229007" y="32597"/>
                    </a:cubicBezTo>
                    <a:cubicBezTo>
                      <a:pt x="226646" y="37254"/>
                      <a:pt x="223104" y="39582"/>
                      <a:pt x="218383" y="38418"/>
                    </a:cubicBezTo>
                    <a:cubicBezTo>
                      <a:pt x="141654" y="17463"/>
                      <a:pt x="50759" y="27940"/>
                      <a:pt x="14165" y="51224"/>
                    </a:cubicBezTo>
                    <a:cubicBezTo>
                      <a:pt x="12985" y="52388"/>
                      <a:pt x="11804" y="52388"/>
                      <a:pt x="9444" y="52388"/>
                    </a:cubicBezTo>
                    <a:close/>
                  </a:path>
                </a:pathLst>
              </a:custGeom>
              <a:grpFill/>
              <a:ln>
                <a:noFill/>
              </a:ln>
            </p:spPr>
            <p:txBody>
              <a:bodyPr/>
              <a:lstStyle/>
              <a:p>
                <a:pPr>
                  <a:spcBef>
                    <a:spcPts val="0"/>
                  </a:spcBef>
                  <a:spcAft>
                    <a:spcPts val="0"/>
                  </a:spcAft>
                </a:pPr>
                <a:endParaRPr lang="zh-CN" sz="1350">
                  <a:latin typeface="Arial"/>
                  <a:ea typeface="微软雅黑"/>
                </a:endParaRPr>
              </a:p>
            </p:txBody>
          </p:sp>
          <p:sp>
            <p:nvSpPr>
              <p:cNvPr id="41" name="Freeform 33"/>
              <p:cNvSpPr/>
              <p:nvPr/>
            </p:nvSpPr>
            <p:spPr>
              <a:xfrm>
                <a:off x="4321175" y="2343151"/>
                <a:ext cx="230187" cy="53975"/>
              </a:xfrm>
              <a:custGeom>
                <a:rect l="0" t="0" r="r" b="b"/>
                <a:pathLst>
                  <a:path w="230187" h="53975">
                    <a:moveTo>
                      <a:pt x="9492" y="53975"/>
                    </a:moveTo>
                    <a:cubicBezTo>
                      <a:pt x="5933" y="53975"/>
                      <a:pt x="3560" y="52776"/>
                      <a:pt x="2373" y="50377"/>
                    </a:cubicBezTo>
                    <a:cubicBezTo>
                      <a:pt x="0" y="45579"/>
                      <a:pt x="0" y="40781"/>
                      <a:pt x="4746" y="38382"/>
                    </a:cubicBezTo>
                    <a:cubicBezTo>
                      <a:pt x="52207" y="7197"/>
                      <a:pt x="142384" y="0"/>
                      <a:pt x="223068" y="22789"/>
                    </a:cubicBezTo>
                    <a:cubicBezTo>
                      <a:pt x="226627" y="23989"/>
                      <a:pt x="230187" y="28787"/>
                      <a:pt x="229000" y="33584"/>
                    </a:cubicBezTo>
                    <a:cubicBezTo>
                      <a:pt x="227814" y="38382"/>
                      <a:pt x="223068" y="40781"/>
                      <a:pt x="218322" y="39582"/>
                    </a:cubicBezTo>
                    <a:cubicBezTo>
                      <a:pt x="134078" y="15593"/>
                      <a:pt x="51021" y="27587"/>
                      <a:pt x="13052" y="52776"/>
                    </a:cubicBezTo>
                    <a:cubicBezTo>
                      <a:pt x="11865" y="53975"/>
                      <a:pt x="10679" y="53975"/>
                      <a:pt x="9492" y="53975"/>
                    </a:cubicBezTo>
                    <a:close/>
                  </a:path>
                </a:pathLst>
              </a:custGeom>
              <a:grpFill/>
              <a:ln>
                <a:noFill/>
              </a:ln>
            </p:spPr>
            <p:txBody>
              <a:bodyPr/>
              <a:lstStyle/>
              <a:p>
                <a:pPr>
                  <a:spcBef>
                    <a:spcPts val="0"/>
                  </a:spcBef>
                  <a:spcAft>
                    <a:spcPts val="0"/>
                  </a:spcAft>
                </a:pPr>
                <a:endParaRPr lang="zh-CN" sz="1350">
                  <a:latin typeface="Arial"/>
                  <a:ea typeface="微软雅黑"/>
                </a:endParaRPr>
              </a:p>
            </p:txBody>
          </p:sp>
        </p:grpSp>
      </p:grpSp>
      <p:pic>
        <p:nvPicPr>
          <p:cNvPr id="50193" name=""/>
          <p:cNvPicPr/>
          <p:nvPr/>
        </p:nvPicPr>
        <p:blipFill>
          <a:blip r:embed="rId2"/>
          <a:stretch/>
        </p:blipFill>
        <p:spPr>
          <a:xfrm rot="0">
            <a:off x="7196630" y="765771"/>
            <a:ext cx="1803400" cy="4330700"/>
          </a:xfrm>
          <a:prstGeom prst="rect">
            <a:avLst/>
          </a:prstGeom>
        </p:spPr>
      </p:pic>
      <p:pic>
        <p:nvPicPr>
          <p:cNvPr id="50194" name=""/>
          <p:cNvPicPr/>
          <p:nvPr/>
        </p:nvPicPr>
        <p:blipFill>
          <a:blip r:embed="rId3"/>
          <a:stretch/>
        </p:blipFill>
        <p:spPr>
          <a:xfrm rot="0">
            <a:off x="4405458" y="772121"/>
            <a:ext cx="2781300" cy="4318000"/>
          </a:xfrm>
          <a:prstGeom prst="rect">
            <a:avLst/>
          </a:prstGeom>
        </p:spPr>
      </p:pic>
      <p:pic>
        <p:nvPicPr>
          <p:cNvPr id="50195" name=""/>
          <p:cNvPicPr/>
          <p:nvPr/>
        </p:nvPicPr>
        <p:blipFill>
          <a:blip r:embed="rId4"/>
          <a:stretch/>
        </p:blipFill>
        <p:spPr>
          <a:xfrm rot="0" flipH="0" flipV="0">
            <a:off x="822480" y="797355"/>
            <a:ext cx="1160343" cy="4329347"/>
          </a:xfrm>
          <a:prstGeom prst="rect">
            <a:avLst/>
          </a:prstGeom>
        </p:spPr>
      </p:pic>
      <p:pic>
        <p:nvPicPr>
          <p:cNvPr id="50196" name=""/>
          <p:cNvPicPr/>
          <p:nvPr/>
        </p:nvPicPr>
        <p:blipFill>
          <a:blip r:embed="rId5"/>
          <a:stretch/>
        </p:blipFill>
        <p:spPr>
          <a:xfrm rot="0">
            <a:off x="1977817" y="775532"/>
            <a:ext cx="2425700" cy="4356100"/>
          </a:xfrm>
          <a:prstGeom prst="rect">
            <a:avLst/>
          </a:prstGeom>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26"/>
          <p:cNvSpPr txBox="1"/>
          <p:nvPr/>
        </p:nvSpPr>
        <p:spPr>
          <a:xfrm rot="0" flipH="0" flipV="0">
            <a:off x="782638" y="280988"/>
            <a:ext cx="2479917" cy="461665"/>
          </a:xfrm>
          <a:prstGeom prst="rect">
            <a:avLst/>
          </a:prstGeom>
          <a:noFill/>
        </p:spPr>
        <p:txBody>
          <a:bodyPr/>
          <a:lstStyle>
            <a:lvl1pPr lvl="0" algn="l" defTabSz="685800">
              <a:spcBef>
                <a:spcPct val="0"/>
              </a:spcBef>
              <a:spcAft>
                <a:spcPct val="0"/>
              </a:spcAft>
              <a:defRPr sz="1300" kern="1200">
                <a:solidFill>
                  <a:schemeClr val="tx1"/>
                </a:solidFill>
                <a:latin typeface="Arial"/>
                <a:ea typeface="微软雅黑"/>
              </a:defRPr>
            </a:lvl1pPr>
            <a:lvl2pPr marL="342900" lvl="1" indent="114300" algn="l" defTabSz="685800">
              <a:spcBef>
                <a:spcPct val="0"/>
              </a:spcBef>
              <a:spcAft>
                <a:spcPct val="0"/>
              </a:spcAft>
              <a:defRPr sz="1300" kern="1200">
                <a:solidFill>
                  <a:schemeClr val="tx1"/>
                </a:solidFill>
                <a:latin typeface="Arial"/>
                <a:ea typeface="微软雅黑"/>
              </a:defRPr>
            </a:lvl2pPr>
            <a:lvl3pPr marL="685800" lvl="2" indent="228600" algn="l" defTabSz="685800">
              <a:spcBef>
                <a:spcPct val="0"/>
              </a:spcBef>
              <a:spcAft>
                <a:spcPct val="0"/>
              </a:spcAft>
              <a:defRPr sz="1300" kern="1200">
                <a:solidFill>
                  <a:schemeClr val="tx1"/>
                </a:solidFill>
                <a:latin typeface="Arial"/>
                <a:ea typeface="微软雅黑"/>
              </a:defRPr>
            </a:lvl3pPr>
            <a:lvl4pPr marL="1028700" lvl="3" indent="342900" algn="l" defTabSz="685800">
              <a:spcBef>
                <a:spcPct val="0"/>
              </a:spcBef>
              <a:spcAft>
                <a:spcPct val="0"/>
              </a:spcAft>
              <a:defRPr sz="1300" kern="1200">
                <a:solidFill>
                  <a:schemeClr val="tx1"/>
                </a:solidFill>
                <a:latin typeface="Arial"/>
                <a:ea typeface="微软雅黑"/>
              </a:defRPr>
            </a:lvl4pPr>
            <a:lvl5pPr marL="1371600" lvl="4" indent="457200" algn="l" defTabSz="685800">
              <a:spcBef>
                <a:spcPct val="0"/>
              </a:spcBef>
              <a:spcAft>
                <a:spcPct val="0"/>
              </a:spcAft>
              <a:defRPr sz="1300" kern="1200">
                <a:solidFill>
                  <a:schemeClr val="tx1"/>
                </a:solidFill>
                <a:latin typeface="Arial"/>
                <a:ea typeface="微软雅黑"/>
              </a:defRPr>
            </a:lvl5pPr>
            <a:lvl6pPr marL="2286000" lvl="5" algn="l" defTabSz="914400">
              <a:defRPr sz="1300" kern="1200">
                <a:solidFill>
                  <a:schemeClr val="tx1"/>
                </a:solidFill>
                <a:latin typeface="Arial"/>
                <a:ea typeface="微软雅黑"/>
              </a:defRPr>
            </a:lvl6pPr>
            <a:lvl7pPr marL="2743200" lvl="6" algn="l" defTabSz="914400">
              <a:defRPr sz="1300" kern="1200">
                <a:solidFill>
                  <a:schemeClr val="tx1"/>
                </a:solidFill>
                <a:latin typeface="Arial"/>
                <a:ea typeface="微软雅黑"/>
              </a:defRPr>
            </a:lvl7pPr>
            <a:lvl8pPr marL="3200400" lvl="7" algn="l" defTabSz="914400">
              <a:defRPr sz="1300" kern="1200">
                <a:solidFill>
                  <a:schemeClr val="tx1"/>
                </a:solidFill>
                <a:latin typeface="Arial"/>
                <a:ea typeface="微软雅黑"/>
              </a:defRPr>
            </a:lvl8pPr>
            <a:lvl9pPr marL="3657600" lvl="8" algn="l" defTabSz="914400">
              <a:defRPr sz="1300" kern="1200">
                <a:solidFill>
                  <a:schemeClr val="tx1"/>
                </a:solidFill>
                <a:latin typeface="Arial"/>
                <a:ea typeface="微软雅黑"/>
              </a:defRPr>
            </a:lvl9pPr>
          </a:lstStyle>
          <a:p>
            <a:pPr>
              <a:spcBef>
                <a:spcPts val="0"/>
              </a:spcBef>
              <a:spcAft>
                <a:spcPts val="0"/>
              </a:spcAft>
            </a:pPr>
            <a:r>
              <a:rPr lang="zh-CN" sz="2400" b="1">
                <a:solidFill>
                  <a:srgbClr val="3A3A3A"/>
                </a:solidFill>
                <a:latin typeface="Arial"/>
                <a:ea typeface="微软雅黑"/>
              </a:rPr>
              <a:t>特殊情况分析</a:t>
            </a:r>
          </a:p>
        </p:txBody>
      </p:sp>
      <p:grpSp>
        <p:nvGrpSpPr>
          <p:cNvPr id="50192" name="组合 27"/>
          <p:cNvGrpSpPr/>
          <p:nvPr/>
        </p:nvGrpSpPr>
        <p:grpSpPr>
          <a:xfrm>
            <a:off x="314325" y="274638"/>
            <a:ext cx="468313" cy="468312"/>
            <a:chOff x="1928879" y="1944350"/>
            <a:chExt cx="1129689" cy="1129689"/>
          </a:xfrm>
        </p:grpSpPr>
        <p:sp>
          <p:nvSpPr>
            <p:cNvPr id="29" name="椭圆 28"/>
            <p:cNvSpPr/>
            <p:nvPr/>
          </p:nvSpPr>
          <p:spPr>
            <a:xfrm>
              <a:off x="1928879" y="1944350"/>
              <a:ext cx="1129689" cy="1129689"/>
            </a:xfrm>
            <a:prstGeom prst="ellipse">
              <a:avLst/>
            </a:prstGeom>
            <a:solidFill>
              <a:schemeClr val="accent6">
                <a:lumMod val="75000"/>
              </a:schemeClr>
            </a:solidFill>
            <a:ln w="12700">
              <a:solidFill>
                <a:schemeClr val="accent6">
                  <a:lumMod val="75000"/>
                </a:schemeClr>
              </a:solidFill>
              <a:prstDash val="solid"/>
              <a:miter/>
            </a:ln>
          </p:spPr>
          <p:txBody>
            <a:bodyPr anchor="ctr"/>
            <a:lstStyle/>
            <a:p>
              <a:pPr algn="ctr">
                <a:spcBef>
                  <a:spcPts val="0"/>
                </a:spcBef>
                <a:spcAft>
                  <a:spcPts val="0"/>
                </a:spcAft>
                <a:defRPr>
                  <a:solidFill>
                    <a:schemeClr val="lt1"/>
                  </a:solidFill>
                </a:defRPr>
              </a:pPr>
              <a:endParaRPr lang="zh-CN" sz="1350">
                <a:solidFill>
                  <a:srgbClr val="000000"/>
                </a:solidFill>
              </a:endParaRPr>
            </a:p>
          </p:txBody>
        </p:sp>
        <p:grpSp>
          <p:nvGrpSpPr>
            <p:cNvPr id="30" name="组合 29"/>
            <p:cNvGrpSpPr/>
            <p:nvPr/>
          </p:nvGrpSpPr>
          <p:grpSpPr>
            <a:xfrm>
              <a:off x="2119073" y="2251134"/>
              <a:ext cx="749300" cy="509588"/>
              <a:chOff x="3897313" y="2016126"/>
              <a:chExt cx="749300" cy="509588"/>
            </a:xfrm>
            <a:solidFill>
              <a:schemeClr val="bg1"/>
            </a:solidFill>
          </p:grpSpPr>
          <p:sp>
            <p:nvSpPr>
              <p:cNvPr id="31" name="Freeform 8"/>
              <p:cNvSpPr/>
              <p:nvPr/>
            </p:nvSpPr>
            <p:spPr>
              <a:xfrm>
                <a:off x="3897313" y="2016126"/>
                <a:ext cx="749300" cy="509588"/>
              </a:xfrm>
              <a:custGeom>
                <a:rect l="0" t="0" r="r" b="b"/>
                <a:pathLst>
                  <a:path w="749300" h="509588">
                    <a:moveTo>
                      <a:pt x="744550" y="52265"/>
                    </a:moveTo>
                    <a:cubicBezTo>
                      <a:pt x="704176" y="19006"/>
                      <a:pt x="634114" y="0"/>
                      <a:pt x="556928" y="0"/>
                    </a:cubicBezTo>
                    <a:cubicBezTo>
                      <a:pt x="483304" y="0"/>
                      <a:pt x="415618" y="17818"/>
                      <a:pt x="374056" y="48702"/>
                    </a:cubicBezTo>
                    <a:cubicBezTo>
                      <a:pt x="341994" y="17818"/>
                      <a:pt x="277870" y="0"/>
                      <a:pt x="199497" y="0"/>
                    </a:cubicBezTo>
                    <a:cubicBezTo>
                      <a:pt x="118748" y="0"/>
                      <a:pt x="43937" y="20193"/>
                      <a:pt x="3562" y="52265"/>
                    </a:cubicBezTo>
                    <a:cubicBezTo>
                      <a:pt x="1187" y="54641"/>
                      <a:pt x="0" y="58205"/>
                      <a:pt x="0" y="61768"/>
                    </a:cubicBezTo>
                    <a:cubicBezTo>
                      <a:pt x="0" y="489395"/>
                      <a:pt x="0" y="489395"/>
                      <a:pt x="0" y="489395"/>
                    </a:cubicBezTo>
                    <a:cubicBezTo>
                      <a:pt x="0" y="497709"/>
                      <a:pt x="10687" y="509588"/>
                      <a:pt x="27312" y="509588"/>
                    </a:cubicBezTo>
                    <a:cubicBezTo>
                      <a:pt x="371681" y="509588"/>
                      <a:pt x="371681" y="509588"/>
                      <a:pt x="371681" y="509588"/>
                    </a:cubicBezTo>
                    <a:cubicBezTo>
                      <a:pt x="372869" y="509588"/>
                      <a:pt x="721988" y="509588"/>
                      <a:pt x="721988" y="509588"/>
                    </a:cubicBezTo>
                    <a:cubicBezTo>
                      <a:pt x="733863" y="509588"/>
                      <a:pt x="749300" y="503649"/>
                      <a:pt x="749300" y="490582"/>
                    </a:cubicBezTo>
                    <a:cubicBezTo>
                      <a:pt x="749300" y="61768"/>
                      <a:pt x="749300" y="61768"/>
                      <a:pt x="749300" y="61768"/>
                    </a:cubicBezTo>
                    <a:cubicBezTo>
                      <a:pt x="749300" y="58205"/>
                      <a:pt x="748113" y="54641"/>
                      <a:pt x="744550" y="52265"/>
                    </a:cubicBezTo>
                    <a:close/>
                    <a:moveTo>
                      <a:pt x="360994" y="71271"/>
                    </a:moveTo>
                    <a:cubicBezTo>
                      <a:pt x="360994" y="78398"/>
                      <a:pt x="360994" y="466825"/>
                      <a:pt x="360994" y="466825"/>
                    </a:cubicBezTo>
                    <a:cubicBezTo>
                      <a:pt x="326557" y="438317"/>
                      <a:pt x="269558" y="421687"/>
                      <a:pt x="198309" y="421687"/>
                    </a:cubicBezTo>
                    <a:cubicBezTo>
                      <a:pt x="142498" y="421687"/>
                      <a:pt x="89061" y="432378"/>
                      <a:pt x="47499" y="451383"/>
                    </a:cubicBezTo>
                    <a:cubicBezTo>
                      <a:pt x="47499" y="54641"/>
                      <a:pt x="47499" y="54641"/>
                      <a:pt x="47499" y="54641"/>
                    </a:cubicBezTo>
                    <a:cubicBezTo>
                      <a:pt x="47499" y="54641"/>
                      <a:pt x="100936" y="24945"/>
                      <a:pt x="200684" y="24945"/>
                    </a:cubicBezTo>
                    <a:cubicBezTo>
                      <a:pt x="315870" y="24945"/>
                      <a:pt x="360994" y="68895"/>
                      <a:pt x="360994" y="71271"/>
                    </a:cubicBezTo>
                    <a:close/>
                    <a:moveTo>
                      <a:pt x="700613" y="53453"/>
                    </a:moveTo>
                    <a:cubicBezTo>
                      <a:pt x="700613" y="452571"/>
                      <a:pt x="700613" y="452571"/>
                      <a:pt x="700613" y="452571"/>
                    </a:cubicBezTo>
                    <a:cubicBezTo>
                      <a:pt x="657864" y="434753"/>
                      <a:pt x="599677" y="426438"/>
                      <a:pt x="548616" y="426438"/>
                    </a:cubicBezTo>
                    <a:cubicBezTo>
                      <a:pt x="476180" y="426438"/>
                      <a:pt x="417993" y="440693"/>
                      <a:pt x="383556" y="468013"/>
                    </a:cubicBezTo>
                    <a:cubicBezTo>
                      <a:pt x="383556" y="72459"/>
                      <a:pt x="383556" y="72459"/>
                      <a:pt x="383556" y="72459"/>
                    </a:cubicBezTo>
                    <a:cubicBezTo>
                      <a:pt x="383556" y="72459"/>
                      <a:pt x="436993" y="24945"/>
                      <a:pt x="556928" y="24945"/>
                    </a:cubicBezTo>
                    <a:cubicBezTo>
                      <a:pt x="649552" y="24945"/>
                      <a:pt x="700613" y="53453"/>
                      <a:pt x="700613" y="53453"/>
                    </a:cubicBezTo>
                    <a:close/>
                  </a:path>
                </a:pathLst>
              </a:custGeom>
              <a:grpFill/>
              <a:ln>
                <a:noFill/>
              </a:ln>
            </p:spPr>
            <p:txBody>
              <a:bodyPr/>
              <a:lstStyle/>
              <a:p>
                <a:pPr>
                  <a:spcBef>
                    <a:spcPts val="0"/>
                  </a:spcBef>
                  <a:spcAft>
                    <a:spcPts val="0"/>
                  </a:spcAft>
                </a:pPr>
                <a:endParaRPr lang="zh-CN" sz="1350">
                  <a:latin typeface="Arial"/>
                  <a:ea typeface="微软雅黑"/>
                </a:endParaRPr>
              </a:p>
            </p:txBody>
          </p:sp>
          <p:sp>
            <p:nvSpPr>
              <p:cNvPr id="32" name="Freeform 24"/>
              <p:cNvSpPr/>
              <p:nvPr/>
            </p:nvSpPr>
            <p:spPr>
              <a:xfrm>
                <a:off x="3992563" y="2085976"/>
                <a:ext cx="228600" cy="52388"/>
              </a:xfrm>
              <a:custGeom>
                <a:rect l="0" t="0" r="r" b="b"/>
                <a:pathLst>
                  <a:path w="228600" h="52388">
                    <a:moveTo>
                      <a:pt x="219075" y="52388"/>
                    </a:moveTo>
                    <a:cubicBezTo>
                      <a:pt x="217884" y="52388"/>
                      <a:pt x="215503" y="52388"/>
                      <a:pt x="214313" y="51197"/>
                    </a:cubicBezTo>
                    <a:cubicBezTo>
                      <a:pt x="178594" y="27385"/>
                      <a:pt x="98822" y="14288"/>
                      <a:pt x="11906" y="38100"/>
                    </a:cubicBezTo>
                    <a:cubicBezTo>
                      <a:pt x="7144" y="39291"/>
                      <a:pt x="2381" y="36910"/>
                      <a:pt x="1191" y="32147"/>
                    </a:cubicBezTo>
                    <a:cubicBezTo>
                      <a:pt x="0" y="27385"/>
                      <a:pt x="2381" y="23813"/>
                      <a:pt x="7144" y="22622"/>
                    </a:cubicBezTo>
                    <a:cubicBezTo>
                      <a:pt x="86916" y="0"/>
                      <a:pt x="176213" y="5953"/>
                      <a:pt x="223838" y="36910"/>
                    </a:cubicBezTo>
                    <a:cubicBezTo>
                      <a:pt x="227409" y="39291"/>
                      <a:pt x="228600" y="45244"/>
                      <a:pt x="226219" y="48816"/>
                    </a:cubicBezTo>
                    <a:cubicBezTo>
                      <a:pt x="225028" y="51197"/>
                      <a:pt x="221456" y="52388"/>
                      <a:pt x="219075" y="52388"/>
                    </a:cubicBezTo>
                    <a:close/>
                  </a:path>
                </a:pathLst>
              </a:custGeom>
              <a:grpFill/>
              <a:ln>
                <a:noFill/>
              </a:ln>
            </p:spPr>
            <p:txBody>
              <a:bodyPr/>
              <a:lstStyle/>
              <a:p>
                <a:pPr>
                  <a:spcBef>
                    <a:spcPts val="0"/>
                  </a:spcBef>
                  <a:spcAft>
                    <a:spcPts val="0"/>
                  </a:spcAft>
                </a:pPr>
                <a:endParaRPr lang="zh-CN" sz="1350">
                  <a:latin typeface="Arial"/>
                  <a:ea typeface="微软雅黑"/>
                </a:endParaRPr>
              </a:p>
            </p:txBody>
          </p:sp>
          <p:sp>
            <p:nvSpPr>
              <p:cNvPr id="33" name="Freeform 25"/>
              <p:cNvSpPr/>
              <p:nvPr/>
            </p:nvSpPr>
            <p:spPr>
              <a:xfrm>
                <a:off x="3992563" y="2151063"/>
                <a:ext cx="228600" cy="50800"/>
              </a:xfrm>
              <a:custGeom>
                <a:rect l="0" t="0" r="r" b="b"/>
                <a:pathLst>
                  <a:path w="228600" h="50800">
                    <a:moveTo>
                      <a:pt x="219075" y="50800"/>
                    </a:moveTo>
                    <a:cubicBezTo>
                      <a:pt x="217884" y="50800"/>
                      <a:pt x="215503" y="50800"/>
                      <a:pt x="214313" y="49619"/>
                    </a:cubicBezTo>
                    <a:cubicBezTo>
                      <a:pt x="178594" y="27172"/>
                      <a:pt x="100013" y="12995"/>
                      <a:pt x="11906" y="37805"/>
                    </a:cubicBezTo>
                    <a:cubicBezTo>
                      <a:pt x="7144" y="38986"/>
                      <a:pt x="2381" y="36623"/>
                      <a:pt x="1191" y="31898"/>
                    </a:cubicBezTo>
                    <a:cubicBezTo>
                      <a:pt x="0" y="27172"/>
                      <a:pt x="2381" y="23628"/>
                      <a:pt x="7144" y="22447"/>
                    </a:cubicBezTo>
                    <a:cubicBezTo>
                      <a:pt x="86916" y="0"/>
                      <a:pt x="176213" y="4726"/>
                      <a:pt x="223838" y="35442"/>
                    </a:cubicBezTo>
                    <a:cubicBezTo>
                      <a:pt x="227409" y="37805"/>
                      <a:pt x="228600" y="43712"/>
                      <a:pt x="226219" y="47256"/>
                    </a:cubicBezTo>
                    <a:cubicBezTo>
                      <a:pt x="223838" y="49619"/>
                      <a:pt x="221456" y="50800"/>
                      <a:pt x="219075" y="50800"/>
                    </a:cubicBezTo>
                    <a:close/>
                  </a:path>
                </a:pathLst>
              </a:custGeom>
              <a:grpFill/>
              <a:ln>
                <a:noFill/>
              </a:ln>
            </p:spPr>
            <p:txBody>
              <a:bodyPr/>
              <a:lstStyle/>
              <a:p>
                <a:pPr>
                  <a:spcBef>
                    <a:spcPts val="0"/>
                  </a:spcBef>
                  <a:spcAft>
                    <a:spcPts val="0"/>
                  </a:spcAft>
                </a:pPr>
                <a:endParaRPr lang="zh-CN" sz="1350">
                  <a:latin typeface="Arial"/>
                  <a:ea typeface="微软雅黑"/>
                </a:endParaRPr>
              </a:p>
            </p:txBody>
          </p:sp>
          <p:sp>
            <p:nvSpPr>
              <p:cNvPr id="34" name="Freeform 26"/>
              <p:cNvSpPr/>
              <p:nvPr/>
            </p:nvSpPr>
            <p:spPr>
              <a:xfrm>
                <a:off x="3992563" y="2214563"/>
                <a:ext cx="230187" cy="50800"/>
              </a:xfrm>
              <a:custGeom>
                <a:rect l="0" t="0" r="r" b="b"/>
                <a:pathLst>
                  <a:path w="230187" h="50800">
                    <a:moveTo>
                      <a:pt x="220646" y="50800"/>
                    </a:moveTo>
                    <a:cubicBezTo>
                      <a:pt x="219453" y="50800"/>
                      <a:pt x="217068" y="50800"/>
                      <a:pt x="215875" y="49619"/>
                    </a:cubicBezTo>
                    <a:cubicBezTo>
                      <a:pt x="180094" y="25991"/>
                      <a:pt x="101378" y="12995"/>
                      <a:pt x="11927" y="37805"/>
                    </a:cubicBezTo>
                    <a:cubicBezTo>
                      <a:pt x="7156" y="38986"/>
                      <a:pt x="2385" y="36623"/>
                      <a:pt x="1193" y="31898"/>
                    </a:cubicBezTo>
                    <a:cubicBezTo>
                      <a:pt x="0" y="27172"/>
                      <a:pt x="2385" y="23628"/>
                      <a:pt x="7156" y="21265"/>
                    </a:cubicBezTo>
                    <a:cubicBezTo>
                      <a:pt x="88258" y="0"/>
                      <a:pt x="177709" y="4726"/>
                      <a:pt x="225416" y="35442"/>
                    </a:cubicBezTo>
                    <a:cubicBezTo>
                      <a:pt x="228994" y="37805"/>
                      <a:pt x="230187" y="43712"/>
                      <a:pt x="227802" y="47256"/>
                    </a:cubicBezTo>
                    <a:cubicBezTo>
                      <a:pt x="226609" y="49619"/>
                      <a:pt x="223031" y="50800"/>
                      <a:pt x="220646" y="50800"/>
                    </a:cubicBezTo>
                    <a:close/>
                  </a:path>
                </a:pathLst>
              </a:custGeom>
              <a:grpFill/>
              <a:ln>
                <a:noFill/>
              </a:ln>
            </p:spPr>
            <p:txBody>
              <a:bodyPr/>
              <a:lstStyle/>
              <a:p>
                <a:pPr>
                  <a:spcBef>
                    <a:spcPts val="0"/>
                  </a:spcBef>
                  <a:spcAft>
                    <a:spcPts val="0"/>
                  </a:spcAft>
                </a:pPr>
                <a:endParaRPr lang="zh-CN" sz="1350">
                  <a:latin typeface="Arial"/>
                  <a:ea typeface="微软雅黑"/>
                </a:endParaRPr>
              </a:p>
            </p:txBody>
          </p:sp>
          <p:sp>
            <p:nvSpPr>
              <p:cNvPr id="35" name="Freeform 27"/>
              <p:cNvSpPr/>
              <p:nvPr/>
            </p:nvSpPr>
            <p:spPr>
              <a:xfrm>
                <a:off x="3992563" y="2278063"/>
                <a:ext cx="230187" cy="52388"/>
              </a:xfrm>
              <a:custGeom>
                <a:rect l="0" t="0" r="r" b="b"/>
                <a:pathLst>
                  <a:path w="230187" h="52388">
                    <a:moveTo>
                      <a:pt x="220695" y="52388"/>
                    </a:moveTo>
                    <a:cubicBezTo>
                      <a:pt x="219508" y="52388"/>
                      <a:pt x="217135" y="52388"/>
                      <a:pt x="215949" y="51197"/>
                    </a:cubicBezTo>
                    <a:cubicBezTo>
                      <a:pt x="170860" y="22622"/>
                      <a:pt x="92549" y="17860"/>
                      <a:pt x="11865" y="40482"/>
                    </a:cubicBezTo>
                    <a:cubicBezTo>
                      <a:pt x="7119" y="41672"/>
                      <a:pt x="2373" y="39291"/>
                      <a:pt x="1187" y="35719"/>
                    </a:cubicBezTo>
                    <a:cubicBezTo>
                      <a:pt x="0" y="30957"/>
                      <a:pt x="2373" y="26194"/>
                      <a:pt x="7119" y="25003"/>
                    </a:cubicBezTo>
                    <a:cubicBezTo>
                      <a:pt x="93736" y="0"/>
                      <a:pt x="175607" y="4763"/>
                      <a:pt x="225441" y="36910"/>
                    </a:cubicBezTo>
                    <a:cubicBezTo>
                      <a:pt x="229000" y="40482"/>
                      <a:pt x="230187" y="45244"/>
                      <a:pt x="227814" y="48816"/>
                    </a:cubicBezTo>
                    <a:cubicBezTo>
                      <a:pt x="226627" y="51197"/>
                      <a:pt x="223068" y="52388"/>
                      <a:pt x="220695" y="52388"/>
                    </a:cubicBezTo>
                    <a:close/>
                  </a:path>
                </a:pathLst>
              </a:custGeom>
              <a:grpFill/>
              <a:ln>
                <a:noFill/>
              </a:ln>
            </p:spPr>
            <p:txBody>
              <a:bodyPr/>
              <a:lstStyle/>
              <a:p>
                <a:pPr>
                  <a:spcBef>
                    <a:spcPts val="0"/>
                  </a:spcBef>
                  <a:spcAft>
                    <a:spcPts val="0"/>
                  </a:spcAft>
                </a:pPr>
                <a:endParaRPr lang="zh-CN" sz="1350">
                  <a:latin typeface="Arial"/>
                  <a:ea typeface="微软雅黑"/>
                </a:endParaRPr>
              </a:p>
            </p:txBody>
          </p:sp>
          <p:sp>
            <p:nvSpPr>
              <p:cNvPr id="36" name="Freeform 28"/>
              <p:cNvSpPr/>
              <p:nvPr/>
            </p:nvSpPr>
            <p:spPr>
              <a:xfrm>
                <a:off x="3992563" y="2339976"/>
                <a:ext cx="230187" cy="55563"/>
              </a:xfrm>
              <a:custGeom>
                <a:rect l="0" t="0" r="r" b="b"/>
                <a:pathLst>
                  <a:path w="230187" h="55563">
                    <a:moveTo>
                      <a:pt x="220695" y="55563"/>
                    </a:moveTo>
                    <a:cubicBezTo>
                      <a:pt x="219508" y="55563"/>
                      <a:pt x="217135" y="54381"/>
                      <a:pt x="215949" y="54381"/>
                    </a:cubicBezTo>
                    <a:cubicBezTo>
                      <a:pt x="175607" y="27190"/>
                      <a:pt x="79498" y="17733"/>
                      <a:pt x="11865" y="44923"/>
                    </a:cubicBezTo>
                    <a:cubicBezTo>
                      <a:pt x="8306" y="46105"/>
                      <a:pt x="3560" y="43741"/>
                      <a:pt x="1187" y="40195"/>
                    </a:cubicBezTo>
                    <a:cubicBezTo>
                      <a:pt x="0" y="35466"/>
                      <a:pt x="1187" y="30737"/>
                      <a:pt x="5933" y="29555"/>
                    </a:cubicBezTo>
                    <a:cubicBezTo>
                      <a:pt x="79498" y="0"/>
                      <a:pt x="180353" y="11822"/>
                      <a:pt x="225441" y="40195"/>
                    </a:cubicBezTo>
                    <a:cubicBezTo>
                      <a:pt x="229000" y="42559"/>
                      <a:pt x="230187" y="47288"/>
                      <a:pt x="227814" y="52016"/>
                    </a:cubicBezTo>
                    <a:cubicBezTo>
                      <a:pt x="225441" y="54381"/>
                      <a:pt x="223068" y="55563"/>
                      <a:pt x="220695" y="55563"/>
                    </a:cubicBezTo>
                    <a:close/>
                  </a:path>
                </a:pathLst>
              </a:custGeom>
              <a:grpFill/>
              <a:ln>
                <a:noFill/>
              </a:ln>
            </p:spPr>
            <p:txBody>
              <a:bodyPr/>
              <a:lstStyle/>
              <a:p>
                <a:pPr>
                  <a:spcBef>
                    <a:spcPts val="0"/>
                  </a:spcBef>
                  <a:spcAft>
                    <a:spcPts val="0"/>
                  </a:spcAft>
                </a:pPr>
                <a:endParaRPr lang="zh-CN" sz="1350">
                  <a:latin typeface="Arial"/>
                  <a:ea typeface="微软雅黑"/>
                </a:endParaRPr>
              </a:p>
            </p:txBody>
          </p:sp>
          <p:sp>
            <p:nvSpPr>
              <p:cNvPr id="37" name="Freeform 29"/>
              <p:cNvSpPr/>
              <p:nvPr/>
            </p:nvSpPr>
            <p:spPr>
              <a:xfrm>
                <a:off x="4321175" y="2085976"/>
                <a:ext cx="230187" cy="52388"/>
              </a:xfrm>
              <a:custGeom>
                <a:rect l="0" t="0" r="r" b="b"/>
                <a:pathLst>
                  <a:path w="230187" h="52388">
                    <a:moveTo>
                      <a:pt x="9492" y="52388"/>
                    </a:moveTo>
                    <a:cubicBezTo>
                      <a:pt x="7119" y="52388"/>
                      <a:pt x="4746" y="51197"/>
                      <a:pt x="2373" y="48816"/>
                    </a:cubicBezTo>
                    <a:cubicBezTo>
                      <a:pt x="0" y="45244"/>
                      <a:pt x="1187" y="39291"/>
                      <a:pt x="4746" y="36910"/>
                    </a:cubicBezTo>
                    <a:cubicBezTo>
                      <a:pt x="53394" y="5953"/>
                      <a:pt x="143570" y="0"/>
                      <a:pt x="223068" y="22622"/>
                    </a:cubicBezTo>
                    <a:cubicBezTo>
                      <a:pt x="227814" y="23813"/>
                      <a:pt x="230187" y="27385"/>
                      <a:pt x="229000" y="32147"/>
                    </a:cubicBezTo>
                    <a:cubicBezTo>
                      <a:pt x="227814" y="36910"/>
                      <a:pt x="223068" y="39291"/>
                      <a:pt x="219508" y="38100"/>
                    </a:cubicBezTo>
                    <a:cubicBezTo>
                      <a:pt x="134078" y="14288"/>
                      <a:pt x="52207" y="27385"/>
                      <a:pt x="14238" y="51197"/>
                    </a:cubicBezTo>
                    <a:cubicBezTo>
                      <a:pt x="13052" y="52388"/>
                      <a:pt x="11865" y="52388"/>
                      <a:pt x="9492" y="52388"/>
                    </a:cubicBezTo>
                    <a:close/>
                  </a:path>
                </a:pathLst>
              </a:custGeom>
              <a:grpFill/>
              <a:ln>
                <a:noFill/>
              </a:ln>
            </p:spPr>
            <p:txBody>
              <a:bodyPr/>
              <a:lstStyle/>
              <a:p>
                <a:pPr>
                  <a:spcBef>
                    <a:spcPts val="0"/>
                  </a:spcBef>
                  <a:spcAft>
                    <a:spcPts val="0"/>
                  </a:spcAft>
                </a:pPr>
                <a:endParaRPr lang="zh-CN" sz="1350">
                  <a:latin typeface="Arial"/>
                  <a:ea typeface="微软雅黑"/>
                </a:endParaRPr>
              </a:p>
            </p:txBody>
          </p:sp>
          <p:sp>
            <p:nvSpPr>
              <p:cNvPr id="38" name="Freeform 30"/>
              <p:cNvSpPr/>
              <p:nvPr/>
            </p:nvSpPr>
            <p:spPr>
              <a:xfrm>
                <a:off x="4321175" y="2149476"/>
                <a:ext cx="230187" cy="53975"/>
              </a:xfrm>
              <a:custGeom>
                <a:rect l="0" t="0" r="r" b="b"/>
                <a:pathLst>
                  <a:path w="230187" h="53975">
                    <a:moveTo>
                      <a:pt x="9492" y="53975"/>
                    </a:moveTo>
                    <a:cubicBezTo>
                      <a:pt x="7119" y="53975"/>
                      <a:pt x="4746" y="52776"/>
                      <a:pt x="2373" y="50377"/>
                    </a:cubicBezTo>
                    <a:cubicBezTo>
                      <a:pt x="0" y="45579"/>
                      <a:pt x="1187" y="40781"/>
                      <a:pt x="5933" y="38382"/>
                    </a:cubicBezTo>
                    <a:cubicBezTo>
                      <a:pt x="53394" y="7197"/>
                      <a:pt x="143570" y="0"/>
                      <a:pt x="224254" y="22789"/>
                    </a:cubicBezTo>
                    <a:cubicBezTo>
                      <a:pt x="227814" y="23989"/>
                      <a:pt x="230187" y="28787"/>
                      <a:pt x="229000" y="33584"/>
                    </a:cubicBezTo>
                    <a:cubicBezTo>
                      <a:pt x="227814" y="38382"/>
                      <a:pt x="224254" y="40781"/>
                      <a:pt x="219508" y="39582"/>
                    </a:cubicBezTo>
                    <a:cubicBezTo>
                      <a:pt x="134078" y="15593"/>
                      <a:pt x="52207" y="27587"/>
                      <a:pt x="14238" y="52776"/>
                    </a:cubicBezTo>
                    <a:cubicBezTo>
                      <a:pt x="13052" y="52776"/>
                      <a:pt x="11865" y="53975"/>
                      <a:pt x="9492" y="53975"/>
                    </a:cubicBezTo>
                    <a:close/>
                  </a:path>
                </a:pathLst>
              </a:custGeom>
              <a:grpFill/>
              <a:ln>
                <a:noFill/>
              </a:ln>
            </p:spPr>
            <p:txBody>
              <a:bodyPr/>
              <a:lstStyle/>
              <a:p>
                <a:pPr>
                  <a:spcBef>
                    <a:spcPts val="0"/>
                  </a:spcBef>
                  <a:spcAft>
                    <a:spcPts val="0"/>
                  </a:spcAft>
                </a:pPr>
                <a:endParaRPr lang="zh-CN" sz="1350">
                  <a:latin typeface="Arial"/>
                  <a:ea typeface="微软雅黑"/>
                </a:endParaRPr>
              </a:p>
            </p:txBody>
          </p:sp>
          <p:sp>
            <p:nvSpPr>
              <p:cNvPr id="39" name="Freeform 31"/>
              <p:cNvSpPr/>
              <p:nvPr/>
            </p:nvSpPr>
            <p:spPr>
              <a:xfrm>
                <a:off x="4321175" y="2214563"/>
                <a:ext cx="230187" cy="53975"/>
              </a:xfrm>
              <a:custGeom>
                <a:rect l="0" t="0" r="r" b="b"/>
                <a:pathLst>
                  <a:path w="230187" h="53975">
                    <a:moveTo>
                      <a:pt x="9444" y="53975"/>
                    </a:moveTo>
                    <a:cubicBezTo>
                      <a:pt x="7083" y="53975"/>
                      <a:pt x="4722" y="51576"/>
                      <a:pt x="3541" y="49177"/>
                    </a:cubicBezTo>
                    <a:cubicBezTo>
                      <a:pt x="0" y="45579"/>
                      <a:pt x="1180" y="40781"/>
                      <a:pt x="5902" y="38382"/>
                    </a:cubicBezTo>
                    <a:cubicBezTo>
                      <a:pt x="53120" y="5997"/>
                      <a:pt x="142834" y="0"/>
                      <a:pt x="223104" y="22789"/>
                    </a:cubicBezTo>
                    <a:cubicBezTo>
                      <a:pt x="226646" y="23989"/>
                      <a:pt x="230187" y="28787"/>
                      <a:pt x="227826" y="33584"/>
                    </a:cubicBezTo>
                    <a:cubicBezTo>
                      <a:pt x="226646" y="37183"/>
                      <a:pt x="223104" y="39582"/>
                      <a:pt x="218383" y="38382"/>
                    </a:cubicBezTo>
                    <a:cubicBezTo>
                      <a:pt x="133390" y="14393"/>
                      <a:pt x="51940" y="27587"/>
                      <a:pt x="14165" y="51576"/>
                    </a:cubicBezTo>
                    <a:cubicBezTo>
                      <a:pt x="12985" y="52776"/>
                      <a:pt x="11804" y="53975"/>
                      <a:pt x="9444" y="53975"/>
                    </a:cubicBezTo>
                    <a:close/>
                  </a:path>
                </a:pathLst>
              </a:custGeom>
              <a:grpFill/>
              <a:ln>
                <a:noFill/>
              </a:ln>
            </p:spPr>
            <p:txBody>
              <a:bodyPr/>
              <a:lstStyle/>
              <a:p>
                <a:pPr>
                  <a:spcBef>
                    <a:spcPts val="0"/>
                  </a:spcBef>
                  <a:spcAft>
                    <a:spcPts val="0"/>
                  </a:spcAft>
                </a:pPr>
                <a:endParaRPr lang="zh-CN" sz="1350">
                  <a:latin typeface="Arial"/>
                  <a:ea typeface="微软雅黑"/>
                </a:endParaRPr>
              </a:p>
            </p:txBody>
          </p:sp>
          <p:sp>
            <p:nvSpPr>
              <p:cNvPr id="40" name="Freeform 32"/>
              <p:cNvSpPr/>
              <p:nvPr/>
            </p:nvSpPr>
            <p:spPr>
              <a:xfrm>
                <a:off x="4321175" y="2278063"/>
                <a:ext cx="230187" cy="52388"/>
              </a:xfrm>
              <a:custGeom>
                <a:rect l="0" t="0" r="r" b="b"/>
                <a:pathLst>
                  <a:path w="230187" h="52388">
                    <a:moveTo>
                      <a:pt x="9444" y="52388"/>
                    </a:moveTo>
                    <a:cubicBezTo>
                      <a:pt x="7083" y="52388"/>
                      <a:pt x="4722" y="51224"/>
                      <a:pt x="3541" y="48895"/>
                    </a:cubicBezTo>
                    <a:cubicBezTo>
                      <a:pt x="0" y="45403"/>
                      <a:pt x="1180" y="39582"/>
                      <a:pt x="5902" y="37254"/>
                    </a:cubicBezTo>
                    <a:cubicBezTo>
                      <a:pt x="44857" y="12806"/>
                      <a:pt x="139293" y="0"/>
                      <a:pt x="223104" y="23284"/>
                    </a:cubicBezTo>
                    <a:cubicBezTo>
                      <a:pt x="226646" y="24448"/>
                      <a:pt x="230187" y="29104"/>
                      <a:pt x="229007" y="32597"/>
                    </a:cubicBezTo>
                    <a:cubicBezTo>
                      <a:pt x="226646" y="37254"/>
                      <a:pt x="223104" y="39582"/>
                      <a:pt x="218383" y="38418"/>
                    </a:cubicBezTo>
                    <a:cubicBezTo>
                      <a:pt x="141654" y="17463"/>
                      <a:pt x="50759" y="27940"/>
                      <a:pt x="14165" y="51224"/>
                    </a:cubicBezTo>
                    <a:cubicBezTo>
                      <a:pt x="12985" y="52388"/>
                      <a:pt x="11804" y="52388"/>
                      <a:pt x="9444" y="52388"/>
                    </a:cubicBezTo>
                    <a:close/>
                  </a:path>
                </a:pathLst>
              </a:custGeom>
              <a:grpFill/>
              <a:ln>
                <a:noFill/>
              </a:ln>
            </p:spPr>
            <p:txBody>
              <a:bodyPr/>
              <a:lstStyle/>
              <a:p>
                <a:pPr>
                  <a:spcBef>
                    <a:spcPts val="0"/>
                  </a:spcBef>
                  <a:spcAft>
                    <a:spcPts val="0"/>
                  </a:spcAft>
                </a:pPr>
                <a:endParaRPr lang="zh-CN" sz="1350">
                  <a:latin typeface="Arial"/>
                  <a:ea typeface="微软雅黑"/>
                </a:endParaRPr>
              </a:p>
            </p:txBody>
          </p:sp>
          <p:sp>
            <p:nvSpPr>
              <p:cNvPr id="41" name="Freeform 33"/>
              <p:cNvSpPr/>
              <p:nvPr/>
            </p:nvSpPr>
            <p:spPr>
              <a:xfrm>
                <a:off x="4321175" y="2343151"/>
                <a:ext cx="230187" cy="53975"/>
              </a:xfrm>
              <a:custGeom>
                <a:rect l="0" t="0" r="r" b="b"/>
                <a:pathLst>
                  <a:path w="230187" h="53975">
                    <a:moveTo>
                      <a:pt x="9492" y="53975"/>
                    </a:moveTo>
                    <a:cubicBezTo>
                      <a:pt x="5933" y="53975"/>
                      <a:pt x="3560" y="52776"/>
                      <a:pt x="2373" y="50377"/>
                    </a:cubicBezTo>
                    <a:cubicBezTo>
                      <a:pt x="0" y="45579"/>
                      <a:pt x="0" y="40781"/>
                      <a:pt x="4746" y="38382"/>
                    </a:cubicBezTo>
                    <a:cubicBezTo>
                      <a:pt x="52207" y="7197"/>
                      <a:pt x="142384" y="0"/>
                      <a:pt x="223068" y="22789"/>
                    </a:cubicBezTo>
                    <a:cubicBezTo>
                      <a:pt x="226627" y="23989"/>
                      <a:pt x="230187" y="28787"/>
                      <a:pt x="229000" y="33584"/>
                    </a:cubicBezTo>
                    <a:cubicBezTo>
                      <a:pt x="227814" y="38382"/>
                      <a:pt x="223068" y="40781"/>
                      <a:pt x="218322" y="39582"/>
                    </a:cubicBezTo>
                    <a:cubicBezTo>
                      <a:pt x="134078" y="15593"/>
                      <a:pt x="51021" y="27587"/>
                      <a:pt x="13052" y="52776"/>
                    </a:cubicBezTo>
                    <a:cubicBezTo>
                      <a:pt x="11865" y="53975"/>
                      <a:pt x="10679" y="53975"/>
                      <a:pt x="9492" y="53975"/>
                    </a:cubicBezTo>
                    <a:close/>
                  </a:path>
                </a:pathLst>
              </a:custGeom>
              <a:grpFill/>
              <a:ln>
                <a:noFill/>
              </a:ln>
            </p:spPr>
            <p:txBody>
              <a:bodyPr/>
              <a:lstStyle/>
              <a:p>
                <a:pPr>
                  <a:spcBef>
                    <a:spcPts val="0"/>
                  </a:spcBef>
                  <a:spcAft>
                    <a:spcPts val="0"/>
                  </a:spcAft>
                </a:pPr>
                <a:endParaRPr lang="zh-CN" sz="1350">
                  <a:latin typeface="Arial"/>
                  <a:ea typeface="微软雅黑"/>
                </a:endParaRPr>
              </a:p>
            </p:txBody>
          </p:sp>
        </p:grpSp>
      </p:grpSp>
      <p:pic>
        <p:nvPicPr>
          <p:cNvPr id="50193" name=""/>
          <p:cNvPicPr/>
          <p:nvPr/>
        </p:nvPicPr>
        <p:blipFill>
          <a:blip r:embed="rId2"/>
          <a:stretch/>
        </p:blipFill>
        <p:spPr>
          <a:xfrm rot="0" flipH="0" flipV="0">
            <a:off x="5397195" y="2811507"/>
            <a:ext cx="3607556" cy="2192008"/>
          </a:xfrm>
          <a:prstGeom prst="rect">
            <a:avLst/>
          </a:prstGeom>
        </p:spPr>
      </p:pic>
      <p:pic>
        <p:nvPicPr>
          <p:cNvPr id="50194" name=""/>
          <p:cNvPicPr/>
          <p:nvPr/>
        </p:nvPicPr>
        <p:blipFill>
          <a:blip r:embed="rId3"/>
          <a:stretch/>
        </p:blipFill>
        <p:spPr>
          <a:xfrm rot="0" flipH="0" flipV="0">
            <a:off x="5388960" y="257885"/>
            <a:ext cx="3599424" cy="2482792"/>
          </a:xfrm>
          <a:prstGeom prst="rect">
            <a:avLst/>
          </a:prstGeom>
        </p:spPr>
      </p:pic>
      <p:pic>
        <p:nvPicPr>
          <p:cNvPr id="50195" name=""/>
          <p:cNvPicPr/>
          <p:nvPr/>
        </p:nvPicPr>
        <p:blipFill>
          <a:blip r:embed="rId4"/>
          <a:stretch/>
        </p:blipFill>
        <p:spPr>
          <a:xfrm rot="0" flipH="0" flipV="0">
            <a:off x="305909" y="1988826"/>
            <a:ext cx="5005852" cy="3026228"/>
          </a:xfrm>
          <a:prstGeom prst="rect">
            <a:avLst/>
          </a:prstGeom>
        </p:spPr>
      </p:pic>
    </p:spTree>
  </p:cSld>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2F2F2"/>
        </a:solidFill>
      </p:bgPr>
    </p:bg>
    <p:spTree>
      <p:nvGrpSpPr>
        <p:cNvPr id="1" name=""/>
        <p:cNvGrpSpPr/>
        <p:nvPr/>
      </p:nvGrpSpPr>
      <p:grpSpPr>
        <a:xfrm>
          <a:off x="0" y="0"/>
          <a:ext cx="0" cy="0"/>
          <a:chOff x="0" y="0"/>
          <a:chExt cx="0" cy="0"/>
        </a:xfrm>
      </p:grpSpPr>
      <p:grpSp>
        <p:nvGrpSpPr>
          <p:cNvPr id="4" name="组合 3"/>
          <p:cNvGrpSpPr/>
          <p:nvPr/>
        </p:nvGrpSpPr>
        <p:grpSpPr>
          <a:xfrm>
            <a:off x="4070350" y="2019300"/>
            <a:ext cx="2255838" cy="939661"/>
            <a:chOff x="4070982" y="2019402"/>
            <a:chExt cx="2255503" cy="939479"/>
          </a:xfrm>
        </p:grpSpPr>
        <p:sp>
          <p:nvSpPr>
            <p:cNvPr id="3" name="文本框 2"/>
            <p:cNvSpPr txBox="1"/>
            <p:nvPr/>
          </p:nvSpPr>
          <p:spPr>
            <a:xfrm>
              <a:off x="4070982" y="2251132"/>
              <a:ext cx="2255503" cy="707749"/>
            </a:xfrm>
            <a:prstGeom prst="rect">
              <a:avLst/>
            </a:prstGeom>
            <a:noFill/>
          </p:spPr>
          <p:txBody>
            <a:bodyPr/>
            <a:lstStyle/>
            <a:p>
              <a:pPr>
                <a:spcBef>
                  <a:spcPts val="0"/>
                </a:spcBef>
                <a:spcAft>
                  <a:spcPts val="0"/>
                </a:spcAft>
              </a:pPr>
              <a:r>
                <a:rPr lang="zh-CN" sz="4000" b="1">
                  <a:solidFill>
                    <a:srgbClr val="262626"/>
                  </a:solidFill>
                  <a:latin typeface="Arial"/>
                  <a:ea typeface="微软雅黑"/>
                </a:rPr>
                <a:t>定量分析</a:t>
              </a:r>
            </a:p>
          </p:txBody>
        </p:sp>
        <p:sp>
          <p:nvSpPr>
            <p:cNvPr id="52231" name="文本框 4"/>
            <p:cNvSpPr txBox="1"/>
            <p:nvPr/>
          </p:nvSpPr>
          <p:spPr>
            <a:xfrm>
              <a:off x="4118308" y="2019402"/>
              <a:ext cx="1331264" cy="307777"/>
            </a:xfrm>
            <a:prstGeom prst="rect">
              <a:avLst/>
            </a:prstGeom>
            <a:noFill/>
            <a:ln>
              <a:noFill/>
            </a:ln>
          </p:spPr>
          <p:txBody>
            <a:bodyPr>
              <a:spAutoFit/>
            </a:bodyPr>
            <a:lstStyle>
              <a:lvl1pPr lvl="0">
                <a:defRPr sz="1300">
                  <a:solidFill>
                    <a:schemeClr val="tx1"/>
                  </a:solidFill>
                  <a:latin typeface="Arial"/>
                  <a:ea typeface="微软雅黑"/>
                </a:defRPr>
              </a:lvl1pPr>
              <a:lvl2pPr marL="742950" lvl="1" indent="-285750">
                <a:defRPr sz="1300">
                  <a:solidFill>
                    <a:schemeClr val="tx1"/>
                  </a:solidFill>
                  <a:latin typeface="Arial"/>
                  <a:ea typeface="微软雅黑"/>
                </a:defRPr>
              </a:lvl2pPr>
              <a:lvl3pPr marL="1143000" lvl="2" indent="-228600">
                <a:defRPr sz="1300">
                  <a:solidFill>
                    <a:schemeClr val="tx1"/>
                  </a:solidFill>
                  <a:latin typeface="Arial"/>
                  <a:ea typeface="微软雅黑"/>
                </a:defRPr>
              </a:lvl3pPr>
              <a:lvl4pPr marL="1600200" lvl="3" indent="-228600">
                <a:defRPr sz="1300">
                  <a:solidFill>
                    <a:schemeClr val="tx1"/>
                  </a:solidFill>
                  <a:latin typeface="Arial"/>
                  <a:ea typeface="微软雅黑"/>
                </a:defRPr>
              </a:lvl4pPr>
              <a:lvl5pPr marL="2057400" lvl="4" indent="-228600">
                <a:defRPr sz="1300">
                  <a:solidFill>
                    <a:schemeClr val="tx1"/>
                  </a:solidFill>
                  <a:latin typeface="Arial"/>
                  <a:ea typeface="微软雅黑"/>
                </a:defRPr>
              </a:lvl5pPr>
              <a:lvl6pPr marL="2514600" lvl="5" indent="-228600" defTabSz="685800">
                <a:spcBef>
                  <a:spcPct val="0"/>
                </a:spcBef>
                <a:spcAft>
                  <a:spcPct val="0"/>
                </a:spcAft>
                <a:defRPr sz="1300">
                  <a:solidFill>
                    <a:schemeClr val="tx1"/>
                  </a:solidFill>
                  <a:latin typeface="Arial"/>
                  <a:ea typeface="微软雅黑"/>
                </a:defRPr>
              </a:lvl6pPr>
              <a:lvl7pPr marL="2971800" lvl="6" indent="-228600" defTabSz="685800">
                <a:spcBef>
                  <a:spcPct val="0"/>
                </a:spcBef>
                <a:spcAft>
                  <a:spcPct val="0"/>
                </a:spcAft>
                <a:defRPr sz="1300">
                  <a:solidFill>
                    <a:schemeClr val="tx1"/>
                  </a:solidFill>
                  <a:latin typeface="Arial"/>
                  <a:ea typeface="微软雅黑"/>
                </a:defRPr>
              </a:lvl7pPr>
              <a:lvl8pPr marL="3429000" lvl="7" indent="-228600" defTabSz="685800">
                <a:spcBef>
                  <a:spcPct val="0"/>
                </a:spcBef>
                <a:spcAft>
                  <a:spcPct val="0"/>
                </a:spcAft>
                <a:defRPr sz="1300">
                  <a:solidFill>
                    <a:schemeClr val="tx1"/>
                  </a:solidFill>
                  <a:latin typeface="Arial"/>
                  <a:ea typeface="微软雅黑"/>
                </a:defRPr>
              </a:lvl8pPr>
              <a:lvl9pPr marL="3886200" lvl="8" indent="-228600" defTabSz="685800">
                <a:spcBef>
                  <a:spcPct val="0"/>
                </a:spcBef>
                <a:spcAft>
                  <a:spcPct val="0"/>
                </a:spcAft>
                <a:defRPr sz="1300">
                  <a:solidFill>
                    <a:schemeClr val="tx1"/>
                  </a:solidFill>
                  <a:latin typeface="Arial"/>
                  <a:ea typeface="微软雅黑"/>
                </a:defRPr>
              </a:lvl9pPr>
            </a:lstStyle>
            <a:p>
              <a:r>
                <a:rPr lang="en-US" sz="1400"/>
                <a:t>PART FIVE</a:t>
              </a:r>
              <a:endParaRPr lang="zh-CN" sz="1400"/>
            </a:p>
          </p:txBody>
        </p:sp>
      </p:grpSp>
      <p:grpSp>
        <p:nvGrpSpPr>
          <p:cNvPr id="6" name="组合 5"/>
          <p:cNvGrpSpPr/>
          <p:nvPr/>
        </p:nvGrpSpPr>
        <p:grpSpPr>
          <a:xfrm>
            <a:off x="2817813" y="1944688"/>
            <a:ext cx="1128712" cy="1128712"/>
            <a:chOff x="2817516" y="1944350"/>
            <a:chExt cx="1129689" cy="1129689"/>
          </a:xfrm>
        </p:grpSpPr>
        <p:sp>
          <p:nvSpPr>
            <p:cNvPr id="2" name="椭圆 1"/>
            <p:cNvSpPr/>
            <p:nvPr/>
          </p:nvSpPr>
          <p:spPr>
            <a:xfrm>
              <a:off x="2817516" y="1944350"/>
              <a:ext cx="1129689" cy="1129689"/>
            </a:xfrm>
            <a:prstGeom prst="ellipse">
              <a:avLst/>
            </a:prstGeom>
            <a:solidFill>
              <a:schemeClr val="accent6">
                <a:lumMod val="75000"/>
              </a:schemeClr>
            </a:solidFill>
            <a:ln w="12700">
              <a:solidFill>
                <a:schemeClr val="accent6">
                  <a:lumMod val="75000"/>
                </a:schemeClr>
              </a:solidFill>
              <a:prstDash val="solid"/>
              <a:miter/>
            </a:ln>
          </p:spPr>
          <p:txBody>
            <a:bodyPr anchor="ctr"/>
            <a:lstStyle/>
            <a:p>
              <a:pPr algn="ctr">
                <a:spcBef>
                  <a:spcPts val="0"/>
                </a:spcBef>
                <a:spcAft>
                  <a:spcPts val="0"/>
                </a:spcAft>
                <a:defRPr>
                  <a:solidFill>
                    <a:schemeClr val="lt1"/>
                  </a:solidFill>
                </a:defRPr>
              </a:pPr>
              <a:endParaRPr lang="zh-CN" sz="1350">
                <a:solidFill>
                  <a:srgbClr val="000000"/>
                </a:solidFill>
              </a:endParaRPr>
            </a:p>
          </p:txBody>
        </p:sp>
        <p:sp>
          <p:nvSpPr>
            <p:cNvPr id="20" name="Freeform 5"/>
            <p:cNvSpPr/>
            <p:nvPr/>
          </p:nvSpPr>
          <p:spPr>
            <a:xfrm>
              <a:off x="3195668" y="2160437"/>
              <a:ext cx="444885" cy="657794"/>
            </a:xfrm>
            <a:custGeom>
              <a:rect l="0" t="0" r="r" b="b"/>
              <a:pathLst>
                <a:path w="444885" h="657794">
                  <a:moveTo>
                    <a:pt x="266086" y="22537"/>
                  </a:moveTo>
                  <a:cubicBezTo>
                    <a:pt x="277349" y="5634"/>
                    <a:pt x="299875" y="0"/>
                    <a:pt x="316769" y="9860"/>
                  </a:cubicBezTo>
                  <a:cubicBezTo>
                    <a:pt x="422359" y="73245"/>
                    <a:pt x="422359" y="73245"/>
                    <a:pt x="422359" y="73245"/>
                  </a:cubicBezTo>
                  <a:cubicBezTo>
                    <a:pt x="439254" y="84513"/>
                    <a:pt x="444885" y="107050"/>
                    <a:pt x="435030" y="125361"/>
                  </a:cubicBezTo>
                  <a:cubicBezTo>
                    <a:pt x="419543" y="147898"/>
                    <a:pt x="419543" y="147898"/>
                    <a:pt x="419543" y="147898"/>
                  </a:cubicBezTo>
                  <a:cubicBezTo>
                    <a:pt x="252008" y="46482"/>
                    <a:pt x="252008" y="46482"/>
                    <a:pt x="252008" y="46482"/>
                  </a:cubicBezTo>
                  <a:lnTo>
                    <a:pt x="266086" y="22537"/>
                  </a:lnTo>
                  <a:close/>
                  <a:moveTo>
                    <a:pt x="230890" y="81696"/>
                  </a:moveTo>
                  <a:cubicBezTo>
                    <a:pt x="206956" y="119727"/>
                    <a:pt x="206956" y="119727"/>
                    <a:pt x="206956" y="119727"/>
                  </a:cubicBezTo>
                  <a:cubicBezTo>
                    <a:pt x="374492" y="221143"/>
                    <a:pt x="374492" y="221143"/>
                    <a:pt x="374492" y="221143"/>
                  </a:cubicBezTo>
                  <a:cubicBezTo>
                    <a:pt x="398425" y="183112"/>
                    <a:pt x="398425" y="183112"/>
                    <a:pt x="398425" y="183112"/>
                  </a:cubicBezTo>
                  <a:lnTo>
                    <a:pt x="230890" y="81696"/>
                  </a:lnTo>
                  <a:close/>
                  <a:moveTo>
                    <a:pt x="2816" y="628214"/>
                  </a:moveTo>
                  <a:cubicBezTo>
                    <a:pt x="18302" y="498628"/>
                    <a:pt x="18302" y="498628"/>
                    <a:pt x="18302" y="498628"/>
                  </a:cubicBezTo>
                  <a:cubicBezTo>
                    <a:pt x="126708" y="564830"/>
                    <a:pt x="126708" y="564830"/>
                    <a:pt x="126708" y="564830"/>
                  </a:cubicBezTo>
                  <a:cubicBezTo>
                    <a:pt x="18302" y="638074"/>
                    <a:pt x="18302" y="638074"/>
                    <a:pt x="18302" y="638074"/>
                  </a:cubicBezTo>
                  <a:cubicBezTo>
                    <a:pt x="7039" y="646526"/>
                    <a:pt x="0" y="642300"/>
                    <a:pt x="2816" y="628214"/>
                  </a:cubicBezTo>
                  <a:close/>
                  <a:moveTo>
                    <a:pt x="28157" y="416932"/>
                  </a:moveTo>
                  <a:cubicBezTo>
                    <a:pt x="187246" y="153532"/>
                    <a:pt x="187246" y="153532"/>
                    <a:pt x="187246" y="153532"/>
                  </a:cubicBezTo>
                  <a:cubicBezTo>
                    <a:pt x="242153" y="187337"/>
                    <a:pt x="242153" y="187337"/>
                    <a:pt x="242153" y="187337"/>
                  </a:cubicBezTo>
                  <a:cubicBezTo>
                    <a:pt x="83064" y="450737"/>
                    <a:pt x="83064" y="450737"/>
                    <a:pt x="83064" y="450737"/>
                  </a:cubicBezTo>
                  <a:lnTo>
                    <a:pt x="28157" y="416932"/>
                  </a:lnTo>
                  <a:close/>
                  <a:moveTo>
                    <a:pt x="139379" y="484542"/>
                  </a:moveTo>
                  <a:cubicBezTo>
                    <a:pt x="298467" y="222551"/>
                    <a:pt x="298467" y="222551"/>
                    <a:pt x="298467" y="222551"/>
                  </a:cubicBezTo>
                  <a:cubicBezTo>
                    <a:pt x="354782" y="256357"/>
                    <a:pt x="354782" y="256357"/>
                    <a:pt x="354782" y="256357"/>
                  </a:cubicBezTo>
                  <a:cubicBezTo>
                    <a:pt x="195693" y="518347"/>
                    <a:pt x="195693" y="518347"/>
                    <a:pt x="195693" y="518347"/>
                  </a:cubicBezTo>
                  <a:lnTo>
                    <a:pt x="139379" y="484542"/>
                  </a:lnTo>
                  <a:close/>
                  <a:moveTo>
                    <a:pt x="133747" y="628214"/>
                  </a:moveTo>
                  <a:cubicBezTo>
                    <a:pt x="423767" y="628214"/>
                    <a:pt x="423767" y="628214"/>
                    <a:pt x="423767" y="628214"/>
                  </a:cubicBezTo>
                  <a:cubicBezTo>
                    <a:pt x="432214" y="628214"/>
                    <a:pt x="437846" y="633849"/>
                    <a:pt x="437846" y="642300"/>
                  </a:cubicBezTo>
                  <a:cubicBezTo>
                    <a:pt x="437846" y="650751"/>
                    <a:pt x="432214" y="657794"/>
                    <a:pt x="423767" y="657794"/>
                  </a:cubicBezTo>
                  <a:cubicBezTo>
                    <a:pt x="133747" y="657794"/>
                    <a:pt x="133747" y="657794"/>
                    <a:pt x="133747" y="657794"/>
                  </a:cubicBezTo>
                  <a:cubicBezTo>
                    <a:pt x="125300" y="657794"/>
                    <a:pt x="118261" y="650751"/>
                    <a:pt x="118261" y="642300"/>
                  </a:cubicBezTo>
                  <a:cubicBezTo>
                    <a:pt x="118261" y="633849"/>
                    <a:pt x="125300" y="628214"/>
                    <a:pt x="133747" y="628214"/>
                  </a:cubicBezTo>
                  <a:close/>
                </a:path>
              </a:pathLst>
            </a:custGeom>
            <a:solidFill>
              <a:schemeClr val="bg1"/>
            </a:solidFill>
            <a:ln>
              <a:noFill/>
            </a:ln>
          </p:spPr>
          <p:txBody>
            <a:bodyPr/>
            <a:lstStyle/>
            <a:p>
              <a:pPr>
                <a:spcBef>
                  <a:spcPts val="0"/>
                </a:spcBef>
                <a:spcAft>
                  <a:spcPts val="0"/>
                </a:spcAft>
              </a:pPr>
              <a:endParaRPr lang="zh-CN" sz="1350">
                <a:latin typeface="Arial"/>
                <a:ea typeface="微软雅黑"/>
              </a:endParaRPr>
            </a:p>
          </p:txBody>
        </p:sp>
      </p:grpSp>
    </p:spTree>
  </p:cSld>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2F2F2"/>
        </a:solidFill>
      </p:bgPr>
    </p:bg>
    <p:spTree>
      <p:nvGrpSpPr>
        <p:cNvPr id="1" name=""/>
        <p:cNvGrpSpPr/>
        <p:nvPr/>
      </p:nvGrpSpPr>
      <p:grpSpPr>
        <a:xfrm>
          <a:off x="0" y="0"/>
          <a:ext cx="0" cy="0"/>
          <a:chOff x="0" y="0"/>
          <a:chExt cx="0" cy="0"/>
        </a:xfrm>
      </p:grpSpPr>
      <p:sp>
        <p:nvSpPr>
          <p:cNvPr id="9" name="矩形 8"/>
          <p:cNvSpPr/>
          <p:nvPr/>
        </p:nvSpPr>
        <p:spPr>
          <a:xfrm rot="0" flipH="0" flipV="0">
            <a:off x="782638" y="926235"/>
            <a:ext cx="7799487" cy="3740406"/>
          </a:xfrm>
          <a:prstGeom prst="rect">
            <a:avLst/>
          </a:prstGeom>
        </p:spPr>
        <p:txBody>
          <a:bodyPr wrap="square"/>
          <a:lstStyle/>
          <a:p>
            <a:pPr>
              <a:spcBef>
                <a:spcPts val="0"/>
              </a:spcBef>
              <a:spcAft>
                <a:spcPts val="0"/>
              </a:spcAft>
            </a:pPr>
            <a:endParaRPr lang="zh-CN" sz="2000">
              <a:latin typeface="微软雅黑"/>
              <a:ea typeface="微软雅黑"/>
            </a:endParaRPr>
          </a:p>
          <a:p>
            <a:pPr>
              <a:spcBef>
                <a:spcPts val="0"/>
              </a:spcBef>
              <a:spcAft>
                <a:spcPts val="0"/>
              </a:spcAft>
            </a:pPr>
            <a:endParaRPr lang="zh-CN" sz="2000">
              <a:latin typeface="微软雅黑"/>
              <a:ea typeface="微软雅黑"/>
            </a:endParaRPr>
          </a:p>
          <a:p>
            <a:pPr>
              <a:spcBef>
                <a:spcPts val="0"/>
              </a:spcBef>
              <a:spcAft>
                <a:spcPts val="0"/>
              </a:spcAft>
            </a:pPr>
            <a:r>
              <a:rPr lang="zh-CN" sz="2000">
                <a:latin typeface="微软雅黑"/>
                <a:ea typeface="微软雅黑"/>
              </a:rPr>
              <a:t>经过前面的定性分析，我们有了下面几个信息。</a:t>
            </a:r>
          </a:p>
          <a:p>
            <a:pPr>
              <a:spcBef>
                <a:spcPts val="0"/>
              </a:spcBef>
              <a:spcAft>
                <a:spcPts val="0"/>
              </a:spcAft>
            </a:pPr>
            <a:endParaRPr lang="zh-CN" sz="2000">
              <a:latin typeface="微软雅黑"/>
              <a:ea typeface="微软雅黑"/>
            </a:endParaRPr>
          </a:p>
          <a:p>
            <a:pPr marL="412750" indent="-412750">
              <a:spcBef>
                <a:spcPts val="0"/>
              </a:spcBef>
              <a:spcAft>
                <a:spcPts val="0"/>
              </a:spcAft>
              <a:buAutoNum type="arabicPeriod"/>
            </a:pPr>
            <a:r>
              <a:rPr lang="zh-CN" sz="2000">
                <a:latin typeface="微软雅黑"/>
                <a:ea typeface="微软雅黑"/>
              </a:rPr>
              <a:t>得知了每一种混合物的成分。</a:t>
            </a:r>
          </a:p>
          <a:p>
            <a:pPr marL="412750" indent="-412750">
              <a:spcBef>
                <a:spcPts val="0"/>
              </a:spcBef>
              <a:spcAft>
                <a:spcPts val="0"/>
              </a:spcAft>
              <a:buAutoNum type="arabicPeriod"/>
            </a:pPr>
            <a:endParaRPr lang="zh-CN" sz="2000">
              <a:latin typeface="微软雅黑"/>
              <a:ea typeface="微软雅黑"/>
            </a:endParaRPr>
          </a:p>
          <a:p>
            <a:pPr marL="412750" indent="-412750">
              <a:spcBef>
                <a:spcPts val="0"/>
              </a:spcBef>
              <a:spcAft>
                <a:spcPts val="0"/>
              </a:spcAft>
              <a:buAutoNum type="arabicPeriod"/>
            </a:pPr>
            <a:r>
              <a:rPr lang="zh-CN" sz="2000">
                <a:latin typeface="微软雅黑"/>
                <a:ea typeface="微软雅黑"/>
              </a:rPr>
              <a:t>得知了每一种混合物的大致含量，因为在多元线性拟合中，浓度和峰值成正相关，也就是和相关系数正相关，而线性拟合的结果就已经包含了系数。</a:t>
            </a:r>
          </a:p>
          <a:p>
            <a:pPr>
              <a:spcBef>
                <a:spcPts val="0"/>
              </a:spcBef>
              <a:spcAft>
                <a:spcPts val="0"/>
              </a:spcAft>
            </a:pPr>
            <a:endParaRPr lang="en-US" sz="2000">
              <a:latin typeface="微软雅黑"/>
              <a:ea typeface="微软雅黑"/>
            </a:endParaRPr>
          </a:p>
        </p:txBody>
      </p:sp>
      <p:sp>
        <p:nvSpPr>
          <p:cNvPr id="21" name="文本框 20"/>
          <p:cNvSpPr txBox="1"/>
          <p:nvPr/>
        </p:nvSpPr>
        <p:spPr>
          <a:xfrm>
            <a:off x="782638" y="280988"/>
            <a:ext cx="2154237" cy="461962"/>
          </a:xfrm>
          <a:prstGeom prst="rect">
            <a:avLst/>
          </a:prstGeom>
          <a:noFill/>
        </p:spPr>
        <p:txBody>
          <a:bodyPr/>
          <a:lstStyle/>
          <a:p>
            <a:pPr>
              <a:spcBef>
                <a:spcPts val="0"/>
              </a:spcBef>
              <a:spcAft>
                <a:spcPts val="0"/>
              </a:spcAft>
            </a:pPr>
            <a:r>
              <a:rPr lang="zh-CN" sz="2400" b="1">
                <a:solidFill>
                  <a:srgbClr val="3A3A3A"/>
                </a:solidFill>
                <a:latin typeface="Arial"/>
                <a:ea typeface="微软雅黑"/>
              </a:rPr>
              <a:t>已有数据</a:t>
            </a:r>
          </a:p>
        </p:txBody>
      </p:sp>
      <p:grpSp>
        <p:nvGrpSpPr>
          <p:cNvPr id="55302" name="组合 21"/>
          <p:cNvGrpSpPr/>
          <p:nvPr/>
        </p:nvGrpSpPr>
        <p:grpSpPr>
          <a:xfrm>
            <a:off x="314325" y="280988"/>
            <a:ext cx="468313" cy="468312"/>
            <a:chOff x="2817516" y="1944350"/>
            <a:chExt cx="1129689" cy="1129689"/>
          </a:xfrm>
        </p:grpSpPr>
        <p:sp>
          <p:nvSpPr>
            <p:cNvPr id="23" name="椭圆 22"/>
            <p:cNvSpPr/>
            <p:nvPr/>
          </p:nvSpPr>
          <p:spPr>
            <a:xfrm>
              <a:off x="2817516" y="1944350"/>
              <a:ext cx="1129689" cy="1129689"/>
            </a:xfrm>
            <a:prstGeom prst="ellipse">
              <a:avLst/>
            </a:prstGeom>
            <a:solidFill>
              <a:schemeClr val="accent6">
                <a:lumMod val="75000"/>
              </a:schemeClr>
            </a:solidFill>
            <a:ln w="12700">
              <a:solidFill>
                <a:schemeClr val="accent6">
                  <a:lumMod val="75000"/>
                </a:schemeClr>
              </a:solidFill>
              <a:prstDash val="solid"/>
              <a:miter/>
            </a:ln>
          </p:spPr>
          <p:txBody>
            <a:bodyPr anchor="ctr"/>
            <a:lstStyle/>
            <a:p>
              <a:pPr algn="ctr">
                <a:spcBef>
                  <a:spcPts val="0"/>
                </a:spcBef>
                <a:spcAft>
                  <a:spcPts val="0"/>
                </a:spcAft>
                <a:defRPr>
                  <a:solidFill>
                    <a:schemeClr val="lt1"/>
                  </a:solidFill>
                </a:defRPr>
              </a:pPr>
              <a:endParaRPr lang="zh-CN" sz="1350">
                <a:solidFill>
                  <a:srgbClr val="000000"/>
                </a:solidFill>
              </a:endParaRPr>
            </a:p>
          </p:txBody>
        </p:sp>
        <p:sp>
          <p:nvSpPr>
            <p:cNvPr id="24" name="Freeform 5"/>
            <p:cNvSpPr/>
            <p:nvPr/>
          </p:nvSpPr>
          <p:spPr>
            <a:xfrm>
              <a:off x="3196633" y="2158800"/>
              <a:ext cx="444216" cy="658667"/>
            </a:xfrm>
            <a:custGeom>
              <a:rect l="0" t="0" r="r" b="b"/>
              <a:pathLst>
                <a:path w="444216" h="658667">
                  <a:moveTo>
                    <a:pt x="265686" y="22567"/>
                  </a:moveTo>
                  <a:cubicBezTo>
                    <a:pt x="276932" y="5642"/>
                    <a:pt x="299424" y="0"/>
                    <a:pt x="316293" y="9873"/>
                  </a:cubicBezTo>
                  <a:cubicBezTo>
                    <a:pt x="421724" y="73342"/>
                    <a:pt x="421724" y="73342"/>
                    <a:pt x="421724" y="73342"/>
                  </a:cubicBezTo>
                  <a:cubicBezTo>
                    <a:pt x="438593" y="84625"/>
                    <a:pt x="444216" y="107192"/>
                    <a:pt x="434376" y="125528"/>
                  </a:cubicBezTo>
                  <a:cubicBezTo>
                    <a:pt x="418913" y="148094"/>
                    <a:pt x="418913" y="148094"/>
                    <a:pt x="418913" y="148094"/>
                  </a:cubicBezTo>
                  <a:cubicBezTo>
                    <a:pt x="251629" y="46544"/>
                    <a:pt x="251629" y="46544"/>
                    <a:pt x="251629" y="46544"/>
                  </a:cubicBezTo>
                  <a:lnTo>
                    <a:pt x="265686" y="22567"/>
                  </a:lnTo>
                  <a:close/>
                  <a:moveTo>
                    <a:pt x="230542" y="81804"/>
                  </a:moveTo>
                  <a:cubicBezTo>
                    <a:pt x="206645" y="119886"/>
                    <a:pt x="206645" y="119886"/>
                    <a:pt x="206645" y="119886"/>
                  </a:cubicBezTo>
                  <a:cubicBezTo>
                    <a:pt x="373929" y="221436"/>
                    <a:pt x="373929" y="221436"/>
                    <a:pt x="373929" y="221436"/>
                  </a:cubicBezTo>
                  <a:cubicBezTo>
                    <a:pt x="397826" y="183355"/>
                    <a:pt x="397826" y="183355"/>
                    <a:pt x="397826" y="183355"/>
                  </a:cubicBezTo>
                  <a:lnTo>
                    <a:pt x="230542" y="81804"/>
                  </a:lnTo>
                  <a:close/>
                  <a:moveTo>
                    <a:pt x="2811" y="629048"/>
                  </a:moveTo>
                  <a:cubicBezTo>
                    <a:pt x="18275" y="499289"/>
                    <a:pt x="18275" y="499289"/>
                    <a:pt x="18275" y="499289"/>
                  </a:cubicBezTo>
                  <a:cubicBezTo>
                    <a:pt x="126517" y="565579"/>
                    <a:pt x="126517" y="565579"/>
                    <a:pt x="126517" y="565579"/>
                  </a:cubicBezTo>
                  <a:cubicBezTo>
                    <a:pt x="18275" y="638921"/>
                    <a:pt x="18275" y="638921"/>
                    <a:pt x="18275" y="638921"/>
                  </a:cubicBezTo>
                  <a:cubicBezTo>
                    <a:pt x="7029" y="647384"/>
                    <a:pt x="0" y="643152"/>
                    <a:pt x="2811" y="629048"/>
                  </a:cubicBezTo>
                  <a:close/>
                  <a:moveTo>
                    <a:pt x="28115" y="417485"/>
                  </a:moveTo>
                  <a:cubicBezTo>
                    <a:pt x="186964" y="153736"/>
                    <a:pt x="186964" y="153736"/>
                    <a:pt x="186964" y="153736"/>
                  </a:cubicBezTo>
                  <a:cubicBezTo>
                    <a:pt x="241788" y="187586"/>
                    <a:pt x="241788" y="187586"/>
                    <a:pt x="241788" y="187586"/>
                  </a:cubicBezTo>
                  <a:cubicBezTo>
                    <a:pt x="82939" y="451335"/>
                    <a:pt x="82939" y="451335"/>
                    <a:pt x="82939" y="451335"/>
                  </a:cubicBezTo>
                  <a:lnTo>
                    <a:pt x="28115" y="417485"/>
                  </a:lnTo>
                  <a:close/>
                  <a:moveTo>
                    <a:pt x="139169" y="485185"/>
                  </a:moveTo>
                  <a:cubicBezTo>
                    <a:pt x="298018" y="222847"/>
                    <a:pt x="298018" y="222847"/>
                    <a:pt x="298018" y="222847"/>
                  </a:cubicBezTo>
                  <a:cubicBezTo>
                    <a:pt x="354248" y="256697"/>
                    <a:pt x="354248" y="256697"/>
                    <a:pt x="354248" y="256697"/>
                  </a:cubicBezTo>
                  <a:cubicBezTo>
                    <a:pt x="195399" y="519035"/>
                    <a:pt x="195399" y="519035"/>
                    <a:pt x="195399" y="519035"/>
                  </a:cubicBezTo>
                  <a:lnTo>
                    <a:pt x="139169" y="485185"/>
                  </a:lnTo>
                  <a:close/>
                  <a:moveTo>
                    <a:pt x="133546" y="629048"/>
                  </a:moveTo>
                  <a:cubicBezTo>
                    <a:pt x="423130" y="629048"/>
                    <a:pt x="423130" y="629048"/>
                    <a:pt x="423130" y="629048"/>
                  </a:cubicBezTo>
                  <a:cubicBezTo>
                    <a:pt x="431564" y="629048"/>
                    <a:pt x="437187" y="634690"/>
                    <a:pt x="437187" y="643152"/>
                  </a:cubicBezTo>
                  <a:cubicBezTo>
                    <a:pt x="437187" y="651615"/>
                    <a:pt x="431564" y="658667"/>
                    <a:pt x="423130" y="658667"/>
                  </a:cubicBezTo>
                  <a:cubicBezTo>
                    <a:pt x="133546" y="658667"/>
                    <a:pt x="133546" y="658667"/>
                    <a:pt x="133546" y="658667"/>
                  </a:cubicBezTo>
                  <a:cubicBezTo>
                    <a:pt x="125111" y="658667"/>
                    <a:pt x="118083" y="651615"/>
                    <a:pt x="118083" y="643152"/>
                  </a:cubicBezTo>
                  <a:cubicBezTo>
                    <a:pt x="118083" y="634690"/>
                    <a:pt x="125111" y="629048"/>
                    <a:pt x="133546" y="629048"/>
                  </a:cubicBezTo>
                  <a:close/>
                </a:path>
              </a:pathLst>
            </a:custGeom>
            <a:solidFill>
              <a:schemeClr val="bg1"/>
            </a:solidFill>
            <a:ln>
              <a:noFill/>
            </a:ln>
          </p:spPr>
          <p:txBody>
            <a:bodyPr/>
            <a:lstStyle/>
            <a:p>
              <a:pPr>
                <a:spcBef>
                  <a:spcPts val="0"/>
                </a:spcBef>
                <a:spcAft>
                  <a:spcPts val="0"/>
                </a:spcAft>
              </a:pPr>
              <a:endParaRPr lang="zh-CN" sz="1350">
                <a:latin typeface="Arial"/>
                <a:ea typeface="微软雅黑"/>
              </a:endParaRPr>
            </a:p>
          </p:txBody>
        </p:sp>
      </p:gr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001888" y="899712"/>
            <a:ext cx="7162800" cy="3269613"/>
          </a:xfrm>
          <a:prstGeom prst="rect">
            <a:avLst/>
          </a:prstGeom>
          <a:noFill/>
          <a:ln>
            <a:noFill/>
          </a:ln>
        </p:spPr>
        <p:txBody>
          <a:bodyPr/>
          <a:lstStyle/>
          <a:p>
            <a:pPr algn="just">
              <a:lnSpc>
                <a:spcPct val="150000"/>
              </a:lnSpc>
              <a:spcBef>
                <a:spcPts val="0"/>
              </a:spcBef>
              <a:spcAft>
                <a:spcPts val="0"/>
              </a:spcAft>
            </a:pPr>
            <a:r>
              <a:rPr lang="zh-CN" sz="2000">
                <a:solidFill>
                  <a:srgbClr val="404040"/>
                </a:solidFill>
                <a:latin typeface="微软雅黑"/>
                <a:ea typeface="微软雅黑"/>
              </a:rPr>
              <a:t>由于峰值和浓度呈正相关关系，我们假设浓度为 c，峰值可以用相关系数表示，先用正比例关系拟合，也就是</a:t>
            </a:r>
          </a:p>
          <a:p>
            <a:pPr algn="just">
              <a:lnSpc>
                <a:spcPct val="150000"/>
              </a:lnSpc>
              <a:spcBef>
                <a:spcPts val="0"/>
              </a:spcBef>
              <a:spcAft>
                <a:spcPts val="0"/>
              </a:spcAft>
            </a:pPr>
            <a:endParaRPr lang="zh-CN" sz="2000">
              <a:solidFill>
                <a:srgbClr val="404040"/>
              </a:solidFill>
              <a:latin typeface="微软雅黑"/>
              <a:ea typeface="微软雅黑"/>
            </a:endParaRPr>
          </a:p>
        </p:txBody>
      </p:sp>
      <p:sp>
        <p:nvSpPr>
          <p:cNvPr id="21" name="文本框 20"/>
          <p:cNvSpPr txBox="1"/>
          <p:nvPr/>
        </p:nvSpPr>
        <p:spPr>
          <a:xfrm>
            <a:off x="782638" y="280988"/>
            <a:ext cx="2154237" cy="461665"/>
          </a:xfrm>
          <a:prstGeom prst="rect">
            <a:avLst/>
          </a:prstGeom>
          <a:noFill/>
        </p:spPr>
        <p:txBody>
          <a:bodyPr/>
          <a:lstStyle/>
          <a:p>
            <a:pPr>
              <a:spcBef>
                <a:spcPts val="0"/>
              </a:spcBef>
              <a:spcAft>
                <a:spcPts val="0"/>
              </a:spcAft>
            </a:pPr>
            <a:r>
              <a:rPr lang="zh-CN" sz="2400" b="1">
                <a:solidFill>
                  <a:srgbClr val="3A3A3A"/>
                </a:solidFill>
                <a:latin typeface="Arial"/>
                <a:ea typeface="微软雅黑"/>
              </a:rPr>
              <a:t>正比例关系</a:t>
            </a:r>
          </a:p>
        </p:txBody>
      </p:sp>
      <p:grpSp>
        <p:nvGrpSpPr>
          <p:cNvPr id="55302" name="组合 21"/>
          <p:cNvGrpSpPr/>
          <p:nvPr/>
        </p:nvGrpSpPr>
        <p:grpSpPr>
          <a:xfrm>
            <a:off x="314325" y="280988"/>
            <a:ext cx="468313" cy="468312"/>
            <a:chOff x="2817516" y="1944350"/>
            <a:chExt cx="1129689" cy="1129689"/>
          </a:xfrm>
        </p:grpSpPr>
        <p:sp>
          <p:nvSpPr>
            <p:cNvPr id="23" name="椭圆 22"/>
            <p:cNvSpPr/>
            <p:nvPr/>
          </p:nvSpPr>
          <p:spPr>
            <a:xfrm>
              <a:off x="2817516" y="1944350"/>
              <a:ext cx="1129689" cy="1129689"/>
            </a:xfrm>
            <a:prstGeom prst="ellipse">
              <a:avLst/>
            </a:prstGeom>
            <a:solidFill>
              <a:schemeClr val="accent6">
                <a:lumMod val="75000"/>
              </a:schemeClr>
            </a:solidFill>
            <a:ln w="12700">
              <a:solidFill>
                <a:schemeClr val="accent6">
                  <a:lumMod val="75000"/>
                </a:schemeClr>
              </a:solidFill>
              <a:prstDash val="solid"/>
              <a:miter/>
            </a:ln>
          </p:spPr>
          <p:txBody>
            <a:bodyPr anchor="ctr"/>
            <a:lstStyle/>
            <a:p>
              <a:pPr algn="ctr">
                <a:spcBef>
                  <a:spcPts val="0"/>
                </a:spcBef>
                <a:spcAft>
                  <a:spcPts val="0"/>
                </a:spcAft>
                <a:defRPr>
                  <a:solidFill>
                    <a:schemeClr val="lt1"/>
                  </a:solidFill>
                </a:defRPr>
              </a:pPr>
              <a:endParaRPr lang="zh-CN" sz="1350">
                <a:solidFill>
                  <a:srgbClr val="000000"/>
                </a:solidFill>
              </a:endParaRPr>
            </a:p>
          </p:txBody>
        </p:sp>
        <p:sp>
          <p:nvSpPr>
            <p:cNvPr id="24" name="Freeform 5"/>
            <p:cNvSpPr/>
            <p:nvPr/>
          </p:nvSpPr>
          <p:spPr>
            <a:xfrm>
              <a:off x="3196633" y="2158800"/>
              <a:ext cx="444216" cy="658667"/>
            </a:xfrm>
            <a:custGeom>
              <a:rect l="0" t="0" r="r" b="b"/>
              <a:pathLst>
                <a:path w="444216" h="658667">
                  <a:moveTo>
                    <a:pt x="265686" y="22567"/>
                  </a:moveTo>
                  <a:cubicBezTo>
                    <a:pt x="276932" y="5642"/>
                    <a:pt x="299424" y="0"/>
                    <a:pt x="316293" y="9873"/>
                  </a:cubicBezTo>
                  <a:cubicBezTo>
                    <a:pt x="421724" y="73342"/>
                    <a:pt x="421724" y="73342"/>
                    <a:pt x="421724" y="73342"/>
                  </a:cubicBezTo>
                  <a:cubicBezTo>
                    <a:pt x="438593" y="84625"/>
                    <a:pt x="444216" y="107192"/>
                    <a:pt x="434376" y="125528"/>
                  </a:cubicBezTo>
                  <a:cubicBezTo>
                    <a:pt x="418913" y="148094"/>
                    <a:pt x="418913" y="148094"/>
                    <a:pt x="418913" y="148094"/>
                  </a:cubicBezTo>
                  <a:cubicBezTo>
                    <a:pt x="251629" y="46544"/>
                    <a:pt x="251629" y="46544"/>
                    <a:pt x="251629" y="46544"/>
                  </a:cubicBezTo>
                  <a:lnTo>
                    <a:pt x="265686" y="22567"/>
                  </a:lnTo>
                  <a:close/>
                  <a:moveTo>
                    <a:pt x="230542" y="81804"/>
                  </a:moveTo>
                  <a:cubicBezTo>
                    <a:pt x="206645" y="119886"/>
                    <a:pt x="206645" y="119886"/>
                    <a:pt x="206645" y="119886"/>
                  </a:cubicBezTo>
                  <a:cubicBezTo>
                    <a:pt x="373929" y="221436"/>
                    <a:pt x="373929" y="221436"/>
                    <a:pt x="373929" y="221436"/>
                  </a:cubicBezTo>
                  <a:cubicBezTo>
                    <a:pt x="397826" y="183355"/>
                    <a:pt x="397826" y="183355"/>
                    <a:pt x="397826" y="183355"/>
                  </a:cubicBezTo>
                  <a:lnTo>
                    <a:pt x="230542" y="81804"/>
                  </a:lnTo>
                  <a:close/>
                  <a:moveTo>
                    <a:pt x="2811" y="629048"/>
                  </a:moveTo>
                  <a:cubicBezTo>
                    <a:pt x="18275" y="499289"/>
                    <a:pt x="18275" y="499289"/>
                    <a:pt x="18275" y="499289"/>
                  </a:cubicBezTo>
                  <a:cubicBezTo>
                    <a:pt x="126517" y="565579"/>
                    <a:pt x="126517" y="565579"/>
                    <a:pt x="126517" y="565579"/>
                  </a:cubicBezTo>
                  <a:cubicBezTo>
                    <a:pt x="18275" y="638921"/>
                    <a:pt x="18275" y="638921"/>
                    <a:pt x="18275" y="638921"/>
                  </a:cubicBezTo>
                  <a:cubicBezTo>
                    <a:pt x="7029" y="647384"/>
                    <a:pt x="0" y="643152"/>
                    <a:pt x="2811" y="629048"/>
                  </a:cubicBezTo>
                  <a:close/>
                  <a:moveTo>
                    <a:pt x="28115" y="417485"/>
                  </a:moveTo>
                  <a:cubicBezTo>
                    <a:pt x="186964" y="153736"/>
                    <a:pt x="186964" y="153736"/>
                    <a:pt x="186964" y="153736"/>
                  </a:cubicBezTo>
                  <a:cubicBezTo>
                    <a:pt x="241788" y="187586"/>
                    <a:pt x="241788" y="187586"/>
                    <a:pt x="241788" y="187586"/>
                  </a:cubicBezTo>
                  <a:cubicBezTo>
                    <a:pt x="82939" y="451335"/>
                    <a:pt x="82939" y="451335"/>
                    <a:pt x="82939" y="451335"/>
                  </a:cubicBezTo>
                  <a:lnTo>
                    <a:pt x="28115" y="417485"/>
                  </a:lnTo>
                  <a:close/>
                  <a:moveTo>
                    <a:pt x="139169" y="485185"/>
                  </a:moveTo>
                  <a:cubicBezTo>
                    <a:pt x="298018" y="222847"/>
                    <a:pt x="298018" y="222847"/>
                    <a:pt x="298018" y="222847"/>
                  </a:cubicBezTo>
                  <a:cubicBezTo>
                    <a:pt x="354248" y="256697"/>
                    <a:pt x="354248" y="256697"/>
                    <a:pt x="354248" y="256697"/>
                  </a:cubicBezTo>
                  <a:cubicBezTo>
                    <a:pt x="195399" y="519035"/>
                    <a:pt x="195399" y="519035"/>
                    <a:pt x="195399" y="519035"/>
                  </a:cubicBezTo>
                  <a:lnTo>
                    <a:pt x="139169" y="485185"/>
                  </a:lnTo>
                  <a:close/>
                  <a:moveTo>
                    <a:pt x="133546" y="629048"/>
                  </a:moveTo>
                  <a:cubicBezTo>
                    <a:pt x="423130" y="629048"/>
                    <a:pt x="423130" y="629048"/>
                    <a:pt x="423130" y="629048"/>
                  </a:cubicBezTo>
                  <a:cubicBezTo>
                    <a:pt x="431564" y="629048"/>
                    <a:pt x="437187" y="634690"/>
                    <a:pt x="437187" y="643152"/>
                  </a:cubicBezTo>
                  <a:cubicBezTo>
                    <a:pt x="437187" y="651615"/>
                    <a:pt x="431564" y="658667"/>
                    <a:pt x="423130" y="658667"/>
                  </a:cubicBezTo>
                  <a:cubicBezTo>
                    <a:pt x="133546" y="658667"/>
                    <a:pt x="133546" y="658667"/>
                    <a:pt x="133546" y="658667"/>
                  </a:cubicBezTo>
                  <a:cubicBezTo>
                    <a:pt x="125111" y="658667"/>
                    <a:pt x="118083" y="651615"/>
                    <a:pt x="118083" y="643152"/>
                  </a:cubicBezTo>
                  <a:cubicBezTo>
                    <a:pt x="118083" y="634690"/>
                    <a:pt x="125111" y="629048"/>
                    <a:pt x="133546" y="629048"/>
                  </a:cubicBezTo>
                  <a:close/>
                </a:path>
              </a:pathLst>
            </a:custGeom>
            <a:solidFill>
              <a:schemeClr val="bg1"/>
            </a:solidFill>
            <a:ln>
              <a:noFill/>
            </a:ln>
          </p:spPr>
          <p:txBody>
            <a:bodyPr/>
            <a:lstStyle/>
            <a:p>
              <a:pPr>
                <a:spcBef>
                  <a:spcPts val="0"/>
                </a:spcBef>
                <a:spcAft>
                  <a:spcPts val="0"/>
                </a:spcAft>
              </a:pPr>
              <a:endParaRPr lang="zh-CN" sz="1350">
                <a:latin typeface="Arial"/>
                <a:ea typeface="微软雅黑"/>
              </a:endParaRPr>
            </a:p>
          </p:txBody>
        </p:sp>
      </p:grpSp>
      <p:sp>
        <p:nvSpPr>
          <p:cNvPr id="55303" name=""/>
          <p:cNvSpPr txBox="1"/>
          <p:nvPr/>
        </p:nvSpPr>
        <p:spPr>
          <a:xfrm rot="0" flipH="0" flipV="0">
            <a:off x="2088845" y="2304152"/>
            <a:ext cx="3889306" cy="644650"/>
          </a:xfrm>
          <a:prstGeom prst="rect">
            <a:avLst/>
          </a:prstGeom>
        </p:spPr>
        <p:txBody>
          <a:bodyPr/>
          <a:lstStyle/>
          <a:p>
            <a:pPr/>
            <a:r>
              <a:rPr lang="zh-CN" sz="2000"/>
              <a:t>c1 : c2 : cn = a1 : a2 : an</a:t>
            </a:r>
          </a:p>
        </p:txBody>
      </p:sp>
      <p:sp>
        <p:nvSpPr>
          <p:cNvPr id="55304" name=""/>
          <p:cNvSpPr txBox="1"/>
          <p:nvPr/>
        </p:nvSpPr>
        <p:spPr>
          <a:xfrm rot="0">
            <a:off x="1145496" y="3180119"/>
            <a:ext cx="1778000" cy="330200"/>
          </a:xfrm>
          <a:prstGeom prst="rect">
            <a:avLst/>
          </a:prstGeom>
        </p:spPr>
        <p:txBody>
          <a:bodyPr/>
          <a:lstStyle/>
          <a:p/>
        </p:txBody>
      </p:sp>
      <p:sp>
        <p:nvSpPr>
          <p:cNvPr id="55305" name=""/>
          <p:cNvSpPr txBox="1"/>
          <p:nvPr/>
        </p:nvSpPr>
        <p:spPr>
          <a:xfrm rot="0" flipH="0" flipV="0">
            <a:off x="909658" y="3236271"/>
            <a:ext cx="6416134" cy="1037712"/>
          </a:xfrm>
          <a:prstGeom prst="rect">
            <a:avLst/>
          </a:prstGeom>
        </p:spPr>
        <p:txBody>
          <a:bodyPr/>
          <a:lstStyle/>
          <a:p>
            <a:pPr/>
            <a:r>
              <a:rPr lang="zh-CN" sz="2000"/>
              <a:t>也就是说，浓度之比等于多元线性拟合的系数之比。</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55638" y="846539"/>
            <a:ext cx="7162800" cy="1884618"/>
          </a:xfrm>
          <a:prstGeom prst="rect">
            <a:avLst/>
          </a:prstGeom>
          <a:noFill/>
          <a:ln>
            <a:noFill/>
          </a:ln>
        </p:spPr>
        <p:txBody>
          <a:bodyPr/>
          <a:lstStyle/>
          <a:p>
            <a:pPr algn="just">
              <a:lnSpc>
                <a:spcPct val="150000"/>
              </a:lnSpc>
              <a:spcBef>
                <a:spcPts val="0"/>
              </a:spcBef>
              <a:spcAft>
                <a:spcPts val="0"/>
              </a:spcAft>
            </a:pPr>
            <a:endParaRPr lang="en-US" sz="2000">
              <a:solidFill>
                <a:srgbClr val="404040"/>
              </a:solidFill>
              <a:latin typeface="微软雅黑"/>
              <a:ea typeface="微软雅黑"/>
            </a:endParaRPr>
          </a:p>
        </p:txBody>
      </p:sp>
      <p:sp>
        <p:nvSpPr>
          <p:cNvPr id="21" name="文本框 20"/>
          <p:cNvSpPr txBox="1"/>
          <p:nvPr/>
        </p:nvSpPr>
        <p:spPr>
          <a:xfrm rot="0" flipH="0" flipV="0">
            <a:off x="782638" y="280988"/>
            <a:ext cx="5269980" cy="461665"/>
          </a:xfrm>
          <a:prstGeom prst="rect">
            <a:avLst/>
          </a:prstGeom>
          <a:noFill/>
        </p:spPr>
        <p:txBody>
          <a:bodyPr wrap="square"/>
          <a:lstStyle/>
          <a:p>
            <a:pPr>
              <a:spcBef>
                <a:spcPts val="0"/>
              </a:spcBef>
              <a:spcAft>
                <a:spcPts val="0"/>
              </a:spcAft>
            </a:pPr>
            <a:r>
              <a:rPr lang="zh-CN" sz="2400" b="1">
                <a:solidFill>
                  <a:srgbClr val="3A3A3A"/>
                </a:solidFill>
                <a:latin typeface="Arial"/>
                <a:ea typeface="微软雅黑"/>
              </a:rPr>
              <a:t>利用正比例关系得到的结果</a:t>
            </a:r>
          </a:p>
        </p:txBody>
      </p:sp>
      <p:grpSp>
        <p:nvGrpSpPr>
          <p:cNvPr id="55302" name="组合 21"/>
          <p:cNvGrpSpPr/>
          <p:nvPr/>
        </p:nvGrpSpPr>
        <p:grpSpPr>
          <a:xfrm>
            <a:off x="314325" y="280988"/>
            <a:ext cx="468313" cy="468312"/>
            <a:chOff x="2817516" y="1944350"/>
            <a:chExt cx="1129689" cy="1129689"/>
          </a:xfrm>
        </p:grpSpPr>
        <p:sp>
          <p:nvSpPr>
            <p:cNvPr id="23" name="椭圆 22"/>
            <p:cNvSpPr/>
            <p:nvPr/>
          </p:nvSpPr>
          <p:spPr>
            <a:xfrm>
              <a:off x="2817516" y="1944350"/>
              <a:ext cx="1129689" cy="1129689"/>
            </a:xfrm>
            <a:prstGeom prst="ellipse">
              <a:avLst/>
            </a:prstGeom>
            <a:solidFill>
              <a:schemeClr val="accent6">
                <a:lumMod val="75000"/>
              </a:schemeClr>
            </a:solidFill>
            <a:ln w="12700">
              <a:solidFill>
                <a:schemeClr val="accent6">
                  <a:lumMod val="75000"/>
                </a:schemeClr>
              </a:solidFill>
              <a:prstDash val="solid"/>
              <a:miter/>
            </a:ln>
          </p:spPr>
          <p:txBody>
            <a:bodyPr anchor="ctr"/>
            <a:lstStyle/>
            <a:p>
              <a:pPr algn="ctr">
                <a:spcBef>
                  <a:spcPts val="0"/>
                </a:spcBef>
                <a:spcAft>
                  <a:spcPts val="0"/>
                </a:spcAft>
                <a:defRPr>
                  <a:solidFill>
                    <a:schemeClr val="lt1"/>
                  </a:solidFill>
                </a:defRPr>
              </a:pPr>
              <a:endParaRPr lang="zh-CN" sz="1350">
                <a:solidFill>
                  <a:srgbClr val="000000"/>
                </a:solidFill>
              </a:endParaRPr>
            </a:p>
          </p:txBody>
        </p:sp>
        <p:sp>
          <p:nvSpPr>
            <p:cNvPr id="24" name="Freeform 5"/>
            <p:cNvSpPr/>
            <p:nvPr/>
          </p:nvSpPr>
          <p:spPr>
            <a:xfrm>
              <a:off x="3196633" y="2158800"/>
              <a:ext cx="444216" cy="658667"/>
            </a:xfrm>
            <a:custGeom>
              <a:rect l="0" t="0" r="r" b="b"/>
              <a:pathLst>
                <a:path w="444216" h="658667">
                  <a:moveTo>
                    <a:pt x="265686" y="22567"/>
                  </a:moveTo>
                  <a:cubicBezTo>
                    <a:pt x="276932" y="5642"/>
                    <a:pt x="299424" y="0"/>
                    <a:pt x="316293" y="9873"/>
                  </a:cubicBezTo>
                  <a:cubicBezTo>
                    <a:pt x="421724" y="73342"/>
                    <a:pt x="421724" y="73342"/>
                    <a:pt x="421724" y="73342"/>
                  </a:cubicBezTo>
                  <a:cubicBezTo>
                    <a:pt x="438593" y="84625"/>
                    <a:pt x="444216" y="107192"/>
                    <a:pt x="434376" y="125528"/>
                  </a:cubicBezTo>
                  <a:cubicBezTo>
                    <a:pt x="418913" y="148094"/>
                    <a:pt x="418913" y="148094"/>
                    <a:pt x="418913" y="148094"/>
                  </a:cubicBezTo>
                  <a:cubicBezTo>
                    <a:pt x="251629" y="46544"/>
                    <a:pt x="251629" y="46544"/>
                    <a:pt x="251629" y="46544"/>
                  </a:cubicBezTo>
                  <a:lnTo>
                    <a:pt x="265686" y="22567"/>
                  </a:lnTo>
                  <a:close/>
                  <a:moveTo>
                    <a:pt x="230542" y="81804"/>
                  </a:moveTo>
                  <a:cubicBezTo>
                    <a:pt x="206645" y="119886"/>
                    <a:pt x="206645" y="119886"/>
                    <a:pt x="206645" y="119886"/>
                  </a:cubicBezTo>
                  <a:cubicBezTo>
                    <a:pt x="373929" y="221436"/>
                    <a:pt x="373929" y="221436"/>
                    <a:pt x="373929" y="221436"/>
                  </a:cubicBezTo>
                  <a:cubicBezTo>
                    <a:pt x="397826" y="183355"/>
                    <a:pt x="397826" y="183355"/>
                    <a:pt x="397826" y="183355"/>
                  </a:cubicBezTo>
                  <a:lnTo>
                    <a:pt x="230542" y="81804"/>
                  </a:lnTo>
                  <a:close/>
                  <a:moveTo>
                    <a:pt x="2811" y="629048"/>
                  </a:moveTo>
                  <a:cubicBezTo>
                    <a:pt x="18275" y="499289"/>
                    <a:pt x="18275" y="499289"/>
                    <a:pt x="18275" y="499289"/>
                  </a:cubicBezTo>
                  <a:cubicBezTo>
                    <a:pt x="126517" y="565579"/>
                    <a:pt x="126517" y="565579"/>
                    <a:pt x="126517" y="565579"/>
                  </a:cubicBezTo>
                  <a:cubicBezTo>
                    <a:pt x="18275" y="638921"/>
                    <a:pt x="18275" y="638921"/>
                    <a:pt x="18275" y="638921"/>
                  </a:cubicBezTo>
                  <a:cubicBezTo>
                    <a:pt x="7029" y="647384"/>
                    <a:pt x="0" y="643152"/>
                    <a:pt x="2811" y="629048"/>
                  </a:cubicBezTo>
                  <a:close/>
                  <a:moveTo>
                    <a:pt x="28115" y="417485"/>
                  </a:moveTo>
                  <a:cubicBezTo>
                    <a:pt x="186964" y="153736"/>
                    <a:pt x="186964" y="153736"/>
                    <a:pt x="186964" y="153736"/>
                  </a:cubicBezTo>
                  <a:cubicBezTo>
                    <a:pt x="241788" y="187586"/>
                    <a:pt x="241788" y="187586"/>
                    <a:pt x="241788" y="187586"/>
                  </a:cubicBezTo>
                  <a:cubicBezTo>
                    <a:pt x="82939" y="451335"/>
                    <a:pt x="82939" y="451335"/>
                    <a:pt x="82939" y="451335"/>
                  </a:cubicBezTo>
                  <a:lnTo>
                    <a:pt x="28115" y="417485"/>
                  </a:lnTo>
                  <a:close/>
                  <a:moveTo>
                    <a:pt x="139169" y="485185"/>
                  </a:moveTo>
                  <a:cubicBezTo>
                    <a:pt x="298018" y="222847"/>
                    <a:pt x="298018" y="222847"/>
                    <a:pt x="298018" y="222847"/>
                  </a:cubicBezTo>
                  <a:cubicBezTo>
                    <a:pt x="354248" y="256697"/>
                    <a:pt x="354248" y="256697"/>
                    <a:pt x="354248" y="256697"/>
                  </a:cubicBezTo>
                  <a:cubicBezTo>
                    <a:pt x="195399" y="519035"/>
                    <a:pt x="195399" y="519035"/>
                    <a:pt x="195399" y="519035"/>
                  </a:cubicBezTo>
                  <a:lnTo>
                    <a:pt x="139169" y="485185"/>
                  </a:lnTo>
                  <a:close/>
                  <a:moveTo>
                    <a:pt x="133546" y="629048"/>
                  </a:moveTo>
                  <a:cubicBezTo>
                    <a:pt x="423130" y="629048"/>
                    <a:pt x="423130" y="629048"/>
                    <a:pt x="423130" y="629048"/>
                  </a:cubicBezTo>
                  <a:cubicBezTo>
                    <a:pt x="431564" y="629048"/>
                    <a:pt x="437187" y="634690"/>
                    <a:pt x="437187" y="643152"/>
                  </a:cubicBezTo>
                  <a:cubicBezTo>
                    <a:pt x="437187" y="651615"/>
                    <a:pt x="431564" y="658667"/>
                    <a:pt x="423130" y="658667"/>
                  </a:cubicBezTo>
                  <a:cubicBezTo>
                    <a:pt x="133546" y="658667"/>
                    <a:pt x="133546" y="658667"/>
                    <a:pt x="133546" y="658667"/>
                  </a:cubicBezTo>
                  <a:cubicBezTo>
                    <a:pt x="125111" y="658667"/>
                    <a:pt x="118083" y="651615"/>
                    <a:pt x="118083" y="643152"/>
                  </a:cubicBezTo>
                  <a:cubicBezTo>
                    <a:pt x="118083" y="634690"/>
                    <a:pt x="125111" y="629048"/>
                    <a:pt x="133546" y="629048"/>
                  </a:cubicBezTo>
                  <a:close/>
                </a:path>
              </a:pathLst>
            </a:custGeom>
            <a:solidFill>
              <a:schemeClr val="bg1"/>
            </a:solidFill>
            <a:ln>
              <a:noFill/>
            </a:ln>
          </p:spPr>
          <p:txBody>
            <a:bodyPr/>
            <a:lstStyle/>
            <a:p>
              <a:pPr>
                <a:spcBef>
                  <a:spcPts val="0"/>
                </a:spcBef>
                <a:spcAft>
                  <a:spcPts val="0"/>
                </a:spcAft>
              </a:pPr>
              <a:endParaRPr lang="zh-CN" sz="1350">
                <a:latin typeface="Arial"/>
                <a:ea typeface="微软雅黑"/>
              </a:endParaRPr>
            </a:p>
          </p:txBody>
        </p:sp>
      </p:grpSp>
      <p:pic>
        <p:nvPicPr>
          <p:cNvPr id="55303" name=""/>
          <p:cNvPicPr/>
          <p:nvPr/>
        </p:nvPicPr>
        <p:blipFill>
          <a:blip r:embed="rId2"/>
          <a:stretch/>
        </p:blipFill>
        <p:spPr>
          <a:xfrm rot="0" flipH="0" flipV="0">
            <a:off x="818263" y="1061337"/>
            <a:ext cx="7737146" cy="3840641"/>
          </a:xfrm>
          <a:prstGeom prst="rect">
            <a:avLst/>
          </a:prstGeom>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070350" y="2019300"/>
            <a:ext cx="2255838" cy="939661"/>
            <a:chOff x="4070982" y="2019402"/>
            <a:chExt cx="2255503" cy="939479"/>
          </a:xfrm>
        </p:grpSpPr>
        <p:sp>
          <p:nvSpPr>
            <p:cNvPr id="3" name="文本框 2"/>
            <p:cNvSpPr txBox="1"/>
            <p:nvPr/>
          </p:nvSpPr>
          <p:spPr>
            <a:xfrm>
              <a:off x="4070982" y="2251132"/>
              <a:ext cx="2255503" cy="707749"/>
            </a:xfrm>
            <a:prstGeom prst="rect">
              <a:avLst/>
            </a:prstGeom>
            <a:noFill/>
          </p:spPr>
          <p:txBody>
            <a:bodyPr/>
            <a:lstStyle/>
            <a:p>
              <a:pPr>
                <a:spcBef>
                  <a:spcPts val="0"/>
                </a:spcBef>
                <a:spcAft>
                  <a:spcPts val="0"/>
                </a:spcAft>
              </a:pPr>
              <a:r>
                <a:rPr lang="zh-CN" sz="4000" b="1">
                  <a:solidFill>
                    <a:srgbClr val="262626"/>
                  </a:solidFill>
                  <a:latin typeface="Arial"/>
                  <a:ea typeface="微软雅黑"/>
                </a:rPr>
                <a:t>研究结论</a:t>
              </a:r>
            </a:p>
          </p:txBody>
        </p:sp>
        <p:sp>
          <p:nvSpPr>
            <p:cNvPr id="52231" name="文本框 4"/>
            <p:cNvSpPr txBox="1"/>
            <p:nvPr/>
          </p:nvSpPr>
          <p:spPr>
            <a:xfrm>
              <a:off x="4118308" y="2019402"/>
              <a:ext cx="1331264" cy="307777"/>
            </a:xfrm>
            <a:prstGeom prst="rect">
              <a:avLst/>
            </a:prstGeom>
            <a:noFill/>
            <a:ln>
              <a:noFill/>
            </a:ln>
          </p:spPr>
          <p:txBody>
            <a:bodyPr>
              <a:spAutoFit/>
            </a:bodyPr>
            <a:lstStyle>
              <a:lvl1pPr lvl="0">
                <a:defRPr sz="1300">
                  <a:solidFill>
                    <a:schemeClr val="tx1"/>
                  </a:solidFill>
                  <a:latin typeface="Arial"/>
                  <a:ea typeface="微软雅黑"/>
                </a:defRPr>
              </a:lvl1pPr>
              <a:lvl2pPr marL="742950" lvl="1" indent="-285750">
                <a:defRPr sz="1300">
                  <a:solidFill>
                    <a:schemeClr val="tx1"/>
                  </a:solidFill>
                  <a:latin typeface="Arial"/>
                  <a:ea typeface="微软雅黑"/>
                </a:defRPr>
              </a:lvl2pPr>
              <a:lvl3pPr marL="1143000" lvl="2" indent="-228600">
                <a:defRPr sz="1300">
                  <a:solidFill>
                    <a:schemeClr val="tx1"/>
                  </a:solidFill>
                  <a:latin typeface="Arial"/>
                  <a:ea typeface="微软雅黑"/>
                </a:defRPr>
              </a:lvl3pPr>
              <a:lvl4pPr marL="1600200" lvl="3" indent="-228600">
                <a:defRPr sz="1300">
                  <a:solidFill>
                    <a:schemeClr val="tx1"/>
                  </a:solidFill>
                  <a:latin typeface="Arial"/>
                  <a:ea typeface="微软雅黑"/>
                </a:defRPr>
              </a:lvl4pPr>
              <a:lvl5pPr marL="2057400" lvl="4" indent="-228600">
                <a:defRPr sz="1300">
                  <a:solidFill>
                    <a:schemeClr val="tx1"/>
                  </a:solidFill>
                  <a:latin typeface="Arial"/>
                  <a:ea typeface="微软雅黑"/>
                </a:defRPr>
              </a:lvl5pPr>
              <a:lvl6pPr marL="2514600" lvl="5" indent="-228600" defTabSz="685800">
                <a:spcBef>
                  <a:spcPct val="0"/>
                </a:spcBef>
                <a:spcAft>
                  <a:spcPct val="0"/>
                </a:spcAft>
                <a:defRPr sz="1300">
                  <a:solidFill>
                    <a:schemeClr val="tx1"/>
                  </a:solidFill>
                  <a:latin typeface="Arial"/>
                  <a:ea typeface="微软雅黑"/>
                </a:defRPr>
              </a:lvl6pPr>
              <a:lvl7pPr marL="2971800" lvl="6" indent="-228600" defTabSz="685800">
                <a:spcBef>
                  <a:spcPct val="0"/>
                </a:spcBef>
                <a:spcAft>
                  <a:spcPct val="0"/>
                </a:spcAft>
                <a:defRPr sz="1300">
                  <a:solidFill>
                    <a:schemeClr val="tx1"/>
                  </a:solidFill>
                  <a:latin typeface="Arial"/>
                  <a:ea typeface="微软雅黑"/>
                </a:defRPr>
              </a:lvl7pPr>
              <a:lvl8pPr marL="3429000" lvl="7" indent="-228600" defTabSz="685800">
                <a:spcBef>
                  <a:spcPct val="0"/>
                </a:spcBef>
                <a:spcAft>
                  <a:spcPct val="0"/>
                </a:spcAft>
                <a:defRPr sz="1300">
                  <a:solidFill>
                    <a:schemeClr val="tx1"/>
                  </a:solidFill>
                  <a:latin typeface="Arial"/>
                  <a:ea typeface="微软雅黑"/>
                </a:defRPr>
              </a:lvl8pPr>
              <a:lvl9pPr marL="3886200" lvl="8" indent="-228600" defTabSz="685800">
                <a:spcBef>
                  <a:spcPct val="0"/>
                </a:spcBef>
                <a:spcAft>
                  <a:spcPct val="0"/>
                </a:spcAft>
                <a:defRPr sz="1300">
                  <a:solidFill>
                    <a:schemeClr val="tx1"/>
                  </a:solidFill>
                  <a:latin typeface="Arial"/>
                  <a:ea typeface="微软雅黑"/>
                </a:defRPr>
              </a:lvl9pPr>
            </a:lstStyle>
            <a:p>
              <a:r>
                <a:rPr lang="en-US" sz="1400"/>
                <a:t>PART FIVE</a:t>
              </a:r>
              <a:endParaRPr lang="zh-CN" sz="1400"/>
            </a:p>
          </p:txBody>
        </p:sp>
      </p:grpSp>
      <p:grpSp>
        <p:nvGrpSpPr>
          <p:cNvPr id="6" name="组合 5"/>
          <p:cNvGrpSpPr/>
          <p:nvPr/>
        </p:nvGrpSpPr>
        <p:grpSpPr>
          <a:xfrm>
            <a:off x="2817813" y="1944688"/>
            <a:ext cx="1128712" cy="1128712"/>
            <a:chOff x="2817516" y="1944350"/>
            <a:chExt cx="1129689" cy="1129689"/>
          </a:xfrm>
        </p:grpSpPr>
        <p:sp>
          <p:nvSpPr>
            <p:cNvPr id="2" name="椭圆 1"/>
            <p:cNvSpPr/>
            <p:nvPr/>
          </p:nvSpPr>
          <p:spPr>
            <a:xfrm>
              <a:off x="2817516" y="1944350"/>
              <a:ext cx="1129689" cy="1129689"/>
            </a:xfrm>
            <a:prstGeom prst="ellipse">
              <a:avLst/>
            </a:prstGeom>
            <a:solidFill>
              <a:schemeClr val="accent6">
                <a:lumMod val="75000"/>
              </a:schemeClr>
            </a:solidFill>
            <a:ln w="12700">
              <a:solidFill>
                <a:schemeClr val="accent6">
                  <a:lumMod val="75000"/>
                </a:schemeClr>
              </a:solidFill>
              <a:prstDash val="solid"/>
              <a:miter/>
            </a:ln>
          </p:spPr>
          <p:txBody>
            <a:bodyPr anchor="ctr"/>
            <a:lstStyle/>
            <a:p>
              <a:pPr algn="ctr">
                <a:spcBef>
                  <a:spcPts val="0"/>
                </a:spcBef>
                <a:spcAft>
                  <a:spcPts val="0"/>
                </a:spcAft>
                <a:defRPr>
                  <a:solidFill>
                    <a:schemeClr val="lt1"/>
                  </a:solidFill>
                </a:defRPr>
              </a:pPr>
              <a:endParaRPr lang="zh-CN" sz="1350">
                <a:solidFill>
                  <a:srgbClr val="000000"/>
                </a:solidFill>
              </a:endParaRPr>
            </a:p>
          </p:txBody>
        </p:sp>
        <p:sp>
          <p:nvSpPr>
            <p:cNvPr id="20" name="Freeform 5"/>
            <p:cNvSpPr/>
            <p:nvPr/>
          </p:nvSpPr>
          <p:spPr>
            <a:xfrm>
              <a:off x="3195668" y="2160437"/>
              <a:ext cx="444885" cy="657794"/>
            </a:xfrm>
            <a:custGeom>
              <a:rect l="0" t="0" r="r" b="b"/>
              <a:pathLst>
                <a:path w="444885" h="657794">
                  <a:moveTo>
                    <a:pt x="266086" y="22537"/>
                  </a:moveTo>
                  <a:cubicBezTo>
                    <a:pt x="277349" y="5634"/>
                    <a:pt x="299875" y="0"/>
                    <a:pt x="316769" y="9860"/>
                  </a:cubicBezTo>
                  <a:cubicBezTo>
                    <a:pt x="422359" y="73245"/>
                    <a:pt x="422359" y="73245"/>
                    <a:pt x="422359" y="73245"/>
                  </a:cubicBezTo>
                  <a:cubicBezTo>
                    <a:pt x="439254" y="84513"/>
                    <a:pt x="444885" y="107050"/>
                    <a:pt x="435030" y="125361"/>
                  </a:cubicBezTo>
                  <a:cubicBezTo>
                    <a:pt x="419543" y="147898"/>
                    <a:pt x="419543" y="147898"/>
                    <a:pt x="419543" y="147898"/>
                  </a:cubicBezTo>
                  <a:cubicBezTo>
                    <a:pt x="252008" y="46482"/>
                    <a:pt x="252008" y="46482"/>
                    <a:pt x="252008" y="46482"/>
                  </a:cubicBezTo>
                  <a:lnTo>
                    <a:pt x="266086" y="22537"/>
                  </a:lnTo>
                  <a:close/>
                  <a:moveTo>
                    <a:pt x="230890" y="81696"/>
                  </a:moveTo>
                  <a:cubicBezTo>
                    <a:pt x="206956" y="119727"/>
                    <a:pt x="206956" y="119727"/>
                    <a:pt x="206956" y="119727"/>
                  </a:cubicBezTo>
                  <a:cubicBezTo>
                    <a:pt x="374492" y="221143"/>
                    <a:pt x="374492" y="221143"/>
                    <a:pt x="374492" y="221143"/>
                  </a:cubicBezTo>
                  <a:cubicBezTo>
                    <a:pt x="398425" y="183112"/>
                    <a:pt x="398425" y="183112"/>
                    <a:pt x="398425" y="183112"/>
                  </a:cubicBezTo>
                  <a:lnTo>
                    <a:pt x="230890" y="81696"/>
                  </a:lnTo>
                  <a:close/>
                  <a:moveTo>
                    <a:pt x="2816" y="628214"/>
                  </a:moveTo>
                  <a:cubicBezTo>
                    <a:pt x="18302" y="498628"/>
                    <a:pt x="18302" y="498628"/>
                    <a:pt x="18302" y="498628"/>
                  </a:cubicBezTo>
                  <a:cubicBezTo>
                    <a:pt x="126708" y="564830"/>
                    <a:pt x="126708" y="564830"/>
                    <a:pt x="126708" y="564830"/>
                  </a:cubicBezTo>
                  <a:cubicBezTo>
                    <a:pt x="18302" y="638074"/>
                    <a:pt x="18302" y="638074"/>
                    <a:pt x="18302" y="638074"/>
                  </a:cubicBezTo>
                  <a:cubicBezTo>
                    <a:pt x="7039" y="646526"/>
                    <a:pt x="0" y="642300"/>
                    <a:pt x="2816" y="628214"/>
                  </a:cubicBezTo>
                  <a:close/>
                  <a:moveTo>
                    <a:pt x="28157" y="416932"/>
                  </a:moveTo>
                  <a:cubicBezTo>
                    <a:pt x="187246" y="153532"/>
                    <a:pt x="187246" y="153532"/>
                    <a:pt x="187246" y="153532"/>
                  </a:cubicBezTo>
                  <a:cubicBezTo>
                    <a:pt x="242153" y="187337"/>
                    <a:pt x="242153" y="187337"/>
                    <a:pt x="242153" y="187337"/>
                  </a:cubicBezTo>
                  <a:cubicBezTo>
                    <a:pt x="83064" y="450737"/>
                    <a:pt x="83064" y="450737"/>
                    <a:pt x="83064" y="450737"/>
                  </a:cubicBezTo>
                  <a:lnTo>
                    <a:pt x="28157" y="416932"/>
                  </a:lnTo>
                  <a:close/>
                  <a:moveTo>
                    <a:pt x="139379" y="484542"/>
                  </a:moveTo>
                  <a:cubicBezTo>
                    <a:pt x="298467" y="222551"/>
                    <a:pt x="298467" y="222551"/>
                    <a:pt x="298467" y="222551"/>
                  </a:cubicBezTo>
                  <a:cubicBezTo>
                    <a:pt x="354782" y="256357"/>
                    <a:pt x="354782" y="256357"/>
                    <a:pt x="354782" y="256357"/>
                  </a:cubicBezTo>
                  <a:cubicBezTo>
                    <a:pt x="195693" y="518347"/>
                    <a:pt x="195693" y="518347"/>
                    <a:pt x="195693" y="518347"/>
                  </a:cubicBezTo>
                  <a:lnTo>
                    <a:pt x="139379" y="484542"/>
                  </a:lnTo>
                  <a:close/>
                  <a:moveTo>
                    <a:pt x="133747" y="628214"/>
                  </a:moveTo>
                  <a:cubicBezTo>
                    <a:pt x="423767" y="628214"/>
                    <a:pt x="423767" y="628214"/>
                    <a:pt x="423767" y="628214"/>
                  </a:cubicBezTo>
                  <a:cubicBezTo>
                    <a:pt x="432214" y="628214"/>
                    <a:pt x="437846" y="633849"/>
                    <a:pt x="437846" y="642300"/>
                  </a:cubicBezTo>
                  <a:cubicBezTo>
                    <a:pt x="437846" y="650751"/>
                    <a:pt x="432214" y="657794"/>
                    <a:pt x="423767" y="657794"/>
                  </a:cubicBezTo>
                  <a:cubicBezTo>
                    <a:pt x="133747" y="657794"/>
                    <a:pt x="133747" y="657794"/>
                    <a:pt x="133747" y="657794"/>
                  </a:cubicBezTo>
                  <a:cubicBezTo>
                    <a:pt x="125300" y="657794"/>
                    <a:pt x="118261" y="650751"/>
                    <a:pt x="118261" y="642300"/>
                  </a:cubicBezTo>
                  <a:cubicBezTo>
                    <a:pt x="118261" y="633849"/>
                    <a:pt x="125300" y="628214"/>
                    <a:pt x="133747" y="628214"/>
                  </a:cubicBezTo>
                  <a:close/>
                </a:path>
              </a:pathLst>
            </a:custGeom>
            <a:solidFill>
              <a:schemeClr val="bg1"/>
            </a:solidFill>
            <a:ln>
              <a:noFill/>
            </a:ln>
          </p:spPr>
          <p:txBody>
            <a:bodyPr/>
            <a:lstStyle/>
            <a:p>
              <a:pPr>
                <a:spcBef>
                  <a:spcPts val="0"/>
                </a:spcBef>
                <a:spcAft>
                  <a:spcPts val="0"/>
                </a:spcAft>
              </a:pPr>
              <a:endParaRPr lang="zh-CN" sz="1350">
                <a:latin typeface="Arial"/>
                <a:ea typeface="微软雅黑"/>
              </a:endParaRPr>
            </a:p>
          </p:txBody>
        </p:sp>
      </p:grpSp>
    </p:spTree>
  </p:cSld>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2F2F2"/>
        </a:solidFill>
      </p:bgPr>
    </p:bg>
    <p:spTree>
      <p:nvGrpSpPr>
        <p:cNvPr id="1" name=""/>
        <p:cNvGrpSpPr/>
        <p:nvPr/>
      </p:nvGrpSpPr>
      <p:grpSpPr>
        <a:xfrm>
          <a:off x="0" y="0"/>
          <a:ext cx="0" cy="0"/>
          <a:chOff x="0" y="0"/>
          <a:chExt cx="0" cy="0"/>
        </a:xfrm>
      </p:grpSpPr>
      <p:grpSp>
        <p:nvGrpSpPr>
          <p:cNvPr id="4" name="组合 3"/>
          <p:cNvGrpSpPr/>
          <p:nvPr/>
        </p:nvGrpSpPr>
        <p:grpSpPr>
          <a:xfrm>
            <a:off x="2085975" y="2007394"/>
            <a:ext cx="1128713" cy="1128712"/>
            <a:chOff x="2558424" y="1401428"/>
            <a:chExt cx="1318727" cy="1318727"/>
          </a:xfrm>
        </p:grpSpPr>
        <p:sp>
          <p:nvSpPr>
            <p:cNvPr id="2" name="椭圆 1"/>
            <p:cNvSpPr/>
            <p:nvPr/>
          </p:nvSpPr>
          <p:spPr>
            <a:xfrm>
              <a:off x="2558424" y="1401428"/>
              <a:ext cx="1318727" cy="1318727"/>
            </a:xfrm>
            <a:prstGeom prst="ellipse">
              <a:avLst/>
            </a:prstGeom>
            <a:solidFill>
              <a:schemeClr val="accent6">
                <a:lumMod val="75000"/>
              </a:schemeClr>
            </a:solidFill>
            <a:ln w="12700">
              <a:solidFill>
                <a:schemeClr val="accent6">
                  <a:lumMod val="75000"/>
                </a:schemeClr>
              </a:solidFill>
              <a:prstDash val="solid"/>
              <a:miter/>
            </a:ln>
          </p:spPr>
          <p:txBody>
            <a:bodyPr anchor="ctr"/>
            <a:lstStyle/>
            <a:p>
              <a:pPr algn="ctr">
                <a:spcBef>
                  <a:spcPts val="0"/>
                </a:spcBef>
                <a:spcAft>
                  <a:spcPts val="0"/>
                </a:spcAft>
                <a:defRPr>
                  <a:solidFill>
                    <a:schemeClr val="lt1"/>
                  </a:solidFill>
                </a:defRPr>
              </a:pPr>
              <a:endParaRPr lang="zh-CN" sz="1350">
                <a:solidFill>
                  <a:srgbClr val="000000"/>
                </a:solidFill>
              </a:endParaRPr>
            </a:p>
          </p:txBody>
        </p:sp>
        <p:sp>
          <p:nvSpPr>
            <p:cNvPr id="63" name="Freeform 11"/>
            <p:cNvSpPr/>
            <p:nvPr/>
          </p:nvSpPr>
          <p:spPr>
            <a:xfrm>
              <a:off x="2675274" y="1815037"/>
              <a:ext cx="1085027" cy="597230"/>
            </a:xfrm>
            <a:custGeom>
              <a:rect l="0" t="0" r="r" b="b"/>
              <a:pathLst>
                <a:path w="1085027" h="597230">
                  <a:moveTo>
                    <a:pt x="11120" y="187429"/>
                  </a:moveTo>
                  <a:cubicBezTo>
                    <a:pt x="530599" y="1588"/>
                    <a:pt x="530599" y="1588"/>
                    <a:pt x="530599" y="1588"/>
                  </a:cubicBezTo>
                  <a:cubicBezTo>
                    <a:pt x="533776" y="0"/>
                    <a:pt x="538542" y="0"/>
                    <a:pt x="541719" y="1588"/>
                  </a:cubicBezTo>
                  <a:cubicBezTo>
                    <a:pt x="1072318" y="187429"/>
                    <a:pt x="1072318" y="187429"/>
                    <a:pt x="1072318" y="187429"/>
                  </a:cubicBezTo>
                  <a:cubicBezTo>
                    <a:pt x="1080261" y="190605"/>
                    <a:pt x="1085027" y="196959"/>
                    <a:pt x="1085027" y="204901"/>
                  </a:cubicBezTo>
                  <a:cubicBezTo>
                    <a:pt x="1083438" y="212843"/>
                    <a:pt x="1078673" y="219196"/>
                    <a:pt x="1072318" y="220784"/>
                  </a:cubicBezTo>
                  <a:cubicBezTo>
                    <a:pt x="891215" y="273201"/>
                    <a:pt x="891215" y="273201"/>
                    <a:pt x="891215" y="273201"/>
                  </a:cubicBezTo>
                  <a:cubicBezTo>
                    <a:pt x="853089" y="216019"/>
                    <a:pt x="683106" y="189017"/>
                    <a:pt x="536953" y="189017"/>
                  </a:cubicBezTo>
                  <a:cubicBezTo>
                    <a:pt x="529010" y="189017"/>
                    <a:pt x="521067" y="196959"/>
                    <a:pt x="521067" y="206489"/>
                  </a:cubicBezTo>
                  <a:cubicBezTo>
                    <a:pt x="521067" y="216019"/>
                    <a:pt x="529010" y="222373"/>
                    <a:pt x="536953" y="222373"/>
                  </a:cubicBezTo>
                  <a:cubicBezTo>
                    <a:pt x="718056" y="222373"/>
                    <a:pt x="848323" y="260494"/>
                    <a:pt x="865798" y="293850"/>
                  </a:cubicBezTo>
                  <a:cubicBezTo>
                    <a:pt x="865798" y="405036"/>
                    <a:pt x="865798" y="405036"/>
                    <a:pt x="865798" y="405036"/>
                  </a:cubicBezTo>
                  <a:cubicBezTo>
                    <a:pt x="865798" y="405036"/>
                    <a:pt x="865798" y="405036"/>
                    <a:pt x="865798" y="406625"/>
                  </a:cubicBezTo>
                  <a:cubicBezTo>
                    <a:pt x="865798" y="449511"/>
                    <a:pt x="718056" y="484455"/>
                    <a:pt x="535365" y="484455"/>
                  </a:cubicBezTo>
                  <a:cubicBezTo>
                    <a:pt x="354262" y="484455"/>
                    <a:pt x="206521" y="449511"/>
                    <a:pt x="206521" y="406625"/>
                  </a:cubicBezTo>
                  <a:cubicBezTo>
                    <a:pt x="206521" y="405036"/>
                    <a:pt x="206521" y="405036"/>
                    <a:pt x="206521" y="405036"/>
                  </a:cubicBezTo>
                  <a:cubicBezTo>
                    <a:pt x="206521" y="276378"/>
                    <a:pt x="206521" y="276378"/>
                    <a:pt x="206521" y="276378"/>
                  </a:cubicBezTo>
                  <a:cubicBezTo>
                    <a:pt x="112792" y="249375"/>
                    <a:pt x="112792" y="249375"/>
                    <a:pt x="112792" y="249375"/>
                  </a:cubicBezTo>
                  <a:cubicBezTo>
                    <a:pt x="112792" y="395506"/>
                    <a:pt x="112792" y="395506"/>
                    <a:pt x="112792" y="395506"/>
                  </a:cubicBezTo>
                  <a:cubicBezTo>
                    <a:pt x="131855" y="401860"/>
                    <a:pt x="146153" y="419332"/>
                    <a:pt x="146153" y="439981"/>
                  </a:cubicBezTo>
                  <a:cubicBezTo>
                    <a:pt x="146153" y="457453"/>
                    <a:pt x="135033" y="473337"/>
                    <a:pt x="119146" y="481278"/>
                  </a:cubicBezTo>
                  <a:cubicBezTo>
                    <a:pt x="130267" y="536872"/>
                    <a:pt x="130267" y="536872"/>
                    <a:pt x="130267" y="536872"/>
                  </a:cubicBezTo>
                  <a:cubicBezTo>
                    <a:pt x="136621" y="562286"/>
                    <a:pt x="41304" y="597230"/>
                    <a:pt x="44481" y="573404"/>
                  </a:cubicBezTo>
                  <a:cubicBezTo>
                    <a:pt x="61956" y="478102"/>
                    <a:pt x="61956" y="478102"/>
                    <a:pt x="61956" y="478102"/>
                  </a:cubicBezTo>
                  <a:cubicBezTo>
                    <a:pt x="49247" y="470160"/>
                    <a:pt x="41304" y="455864"/>
                    <a:pt x="41304" y="439981"/>
                  </a:cubicBezTo>
                  <a:cubicBezTo>
                    <a:pt x="41304" y="419332"/>
                    <a:pt x="54013" y="401860"/>
                    <a:pt x="73076" y="395506"/>
                  </a:cubicBezTo>
                  <a:cubicBezTo>
                    <a:pt x="73076" y="238257"/>
                    <a:pt x="73076" y="238257"/>
                    <a:pt x="73076" y="238257"/>
                  </a:cubicBezTo>
                  <a:cubicBezTo>
                    <a:pt x="12709" y="220784"/>
                    <a:pt x="12709" y="220784"/>
                    <a:pt x="12709" y="220784"/>
                  </a:cubicBezTo>
                  <a:cubicBezTo>
                    <a:pt x="4766" y="219196"/>
                    <a:pt x="0" y="212843"/>
                    <a:pt x="0" y="204901"/>
                  </a:cubicBezTo>
                  <a:cubicBezTo>
                    <a:pt x="0" y="196959"/>
                    <a:pt x="4766" y="190605"/>
                    <a:pt x="11120" y="187429"/>
                  </a:cubicBezTo>
                  <a:close/>
                </a:path>
              </a:pathLst>
            </a:custGeom>
            <a:solidFill>
              <a:schemeClr val="bg1"/>
            </a:solidFill>
            <a:ln>
              <a:noFill/>
            </a:ln>
          </p:spPr>
          <p:txBody>
            <a:bodyPr/>
            <a:lstStyle/>
            <a:p>
              <a:pPr>
                <a:spcBef>
                  <a:spcPts val="0"/>
                </a:spcBef>
                <a:spcAft>
                  <a:spcPts val="0"/>
                </a:spcAft>
              </a:pPr>
              <a:endParaRPr lang="zh-CN" sz="1350">
                <a:solidFill>
                  <a:srgbClr val="000000"/>
                </a:solidFill>
                <a:latin typeface="Arial"/>
                <a:ea typeface="微软雅黑"/>
              </a:endParaRPr>
            </a:p>
          </p:txBody>
        </p:sp>
      </p:grpSp>
      <p:grpSp>
        <p:nvGrpSpPr>
          <p:cNvPr id="6" name="组合 5"/>
          <p:cNvGrpSpPr/>
          <p:nvPr/>
        </p:nvGrpSpPr>
        <p:grpSpPr>
          <a:xfrm>
            <a:off x="3660774" y="2007394"/>
            <a:ext cx="2873376" cy="1777071"/>
            <a:chOff x="4447676" y="2019402"/>
            <a:chExt cx="1461654" cy="1777461"/>
          </a:xfrm>
        </p:grpSpPr>
        <p:sp>
          <p:nvSpPr>
            <p:cNvPr id="17412" name="文本框 2"/>
            <p:cNvSpPr txBox="1"/>
            <p:nvPr/>
          </p:nvSpPr>
          <p:spPr>
            <a:xfrm>
              <a:off x="4447676" y="2226858"/>
              <a:ext cx="1461654" cy="1570005"/>
            </a:xfrm>
            <a:prstGeom prst="rect">
              <a:avLst/>
            </a:prstGeom>
            <a:noFill/>
            <a:ln>
              <a:noFill/>
            </a:ln>
          </p:spPr>
          <p:txBody>
            <a:bodyPr/>
            <a:lstStyle>
              <a:lvl1pPr lvl="0">
                <a:defRPr sz="1300">
                  <a:solidFill>
                    <a:schemeClr val="tx1"/>
                  </a:solidFill>
                  <a:latin typeface="Arial"/>
                  <a:ea typeface="微软雅黑"/>
                </a:defRPr>
              </a:lvl1pPr>
              <a:lvl2pPr marL="742950" lvl="1" indent="-285750">
                <a:defRPr sz="1300">
                  <a:solidFill>
                    <a:schemeClr val="tx1"/>
                  </a:solidFill>
                  <a:latin typeface="Arial"/>
                  <a:ea typeface="微软雅黑"/>
                </a:defRPr>
              </a:lvl2pPr>
              <a:lvl3pPr marL="1143000" lvl="2" indent="-228600">
                <a:defRPr sz="1300">
                  <a:solidFill>
                    <a:schemeClr val="tx1"/>
                  </a:solidFill>
                  <a:latin typeface="Arial"/>
                  <a:ea typeface="微软雅黑"/>
                </a:defRPr>
              </a:lvl3pPr>
              <a:lvl4pPr marL="1600200" lvl="3" indent="-228600">
                <a:defRPr sz="1300">
                  <a:solidFill>
                    <a:schemeClr val="tx1"/>
                  </a:solidFill>
                  <a:latin typeface="Arial"/>
                  <a:ea typeface="微软雅黑"/>
                </a:defRPr>
              </a:lvl4pPr>
              <a:lvl5pPr marL="2057400" lvl="4" indent="-228600">
                <a:defRPr sz="1300">
                  <a:solidFill>
                    <a:schemeClr val="tx1"/>
                  </a:solidFill>
                  <a:latin typeface="Arial"/>
                  <a:ea typeface="微软雅黑"/>
                </a:defRPr>
              </a:lvl5pPr>
              <a:lvl6pPr marL="2514600" lvl="5" indent="-228600" defTabSz="685800">
                <a:spcBef>
                  <a:spcPct val="0"/>
                </a:spcBef>
                <a:spcAft>
                  <a:spcPct val="0"/>
                </a:spcAft>
                <a:defRPr sz="1300">
                  <a:solidFill>
                    <a:schemeClr val="tx1"/>
                  </a:solidFill>
                  <a:latin typeface="Arial"/>
                  <a:ea typeface="微软雅黑"/>
                </a:defRPr>
              </a:lvl6pPr>
              <a:lvl7pPr marL="2971800" lvl="6" indent="-228600" defTabSz="685800">
                <a:spcBef>
                  <a:spcPct val="0"/>
                </a:spcBef>
                <a:spcAft>
                  <a:spcPct val="0"/>
                </a:spcAft>
                <a:defRPr sz="1300">
                  <a:solidFill>
                    <a:schemeClr val="tx1"/>
                  </a:solidFill>
                  <a:latin typeface="Arial"/>
                  <a:ea typeface="微软雅黑"/>
                </a:defRPr>
              </a:lvl7pPr>
              <a:lvl8pPr marL="3429000" lvl="7" indent="-228600" defTabSz="685800">
                <a:spcBef>
                  <a:spcPct val="0"/>
                </a:spcBef>
                <a:spcAft>
                  <a:spcPct val="0"/>
                </a:spcAft>
                <a:defRPr sz="1300">
                  <a:solidFill>
                    <a:schemeClr val="tx1"/>
                  </a:solidFill>
                  <a:latin typeface="Arial"/>
                  <a:ea typeface="微软雅黑"/>
                </a:defRPr>
              </a:lvl8pPr>
              <a:lvl9pPr marL="3886200" lvl="8" indent="-228600" defTabSz="685800">
                <a:spcBef>
                  <a:spcPct val="0"/>
                </a:spcBef>
                <a:spcAft>
                  <a:spcPct val="0"/>
                </a:spcAft>
                <a:defRPr sz="1300">
                  <a:solidFill>
                    <a:schemeClr val="tx1"/>
                  </a:solidFill>
                  <a:latin typeface="Arial"/>
                  <a:ea typeface="微软雅黑"/>
                </a:defRPr>
              </a:lvl9pPr>
            </a:lstStyle>
            <a:p>
              <a:pPr algn="ctr"/>
              <a:r>
                <a:rPr lang="zh-CN" sz="4800" b="1">
                  <a:solidFill>
                    <a:srgbClr val="000000"/>
                  </a:solidFill>
                </a:rPr>
                <a:t>背景知识</a:t>
              </a:r>
            </a:p>
          </p:txBody>
        </p:sp>
        <p:sp>
          <p:nvSpPr>
            <p:cNvPr id="17413" name="文本框 4"/>
            <p:cNvSpPr txBox="1"/>
            <p:nvPr/>
          </p:nvSpPr>
          <p:spPr>
            <a:xfrm>
              <a:off x="4535462" y="2019402"/>
              <a:ext cx="1092302" cy="307777"/>
            </a:xfrm>
            <a:prstGeom prst="rect">
              <a:avLst/>
            </a:prstGeom>
            <a:noFill/>
            <a:ln>
              <a:noFill/>
            </a:ln>
          </p:spPr>
          <p:txBody>
            <a:bodyPr>
              <a:spAutoFit/>
            </a:bodyPr>
            <a:lstStyle>
              <a:lvl1pPr lvl="0">
                <a:defRPr sz="1300">
                  <a:solidFill>
                    <a:schemeClr val="tx1"/>
                  </a:solidFill>
                  <a:latin typeface="Arial"/>
                  <a:ea typeface="微软雅黑"/>
                </a:defRPr>
              </a:lvl1pPr>
              <a:lvl2pPr marL="742950" lvl="1" indent="-285750">
                <a:defRPr sz="1300">
                  <a:solidFill>
                    <a:schemeClr val="tx1"/>
                  </a:solidFill>
                  <a:latin typeface="Arial"/>
                  <a:ea typeface="微软雅黑"/>
                </a:defRPr>
              </a:lvl2pPr>
              <a:lvl3pPr marL="1143000" lvl="2" indent="-228600">
                <a:defRPr sz="1300">
                  <a:solidFill>
                    <a:schemeClr val="tx1"/>
                  </a:solidFill>
                  <a:latin typeface="Arial"/>
                  <a:ea typeface="微软雅黑"/>
                </a:defRPr>
              </a:lvl3pPr>
              <a:lvl4pPr marL="1600200" lvl="3" indent="-228600">
                <a:defRPr sz="1300">
                  <a:solidFill>
                    <a:schemeClr val="tx1"/>
                  </a:solidFill>
                  <a:latin typeface="Arial"/>
                  <a:ea typeface="微软雅黑"/>
                </a:defRPr>
              </a:lvl4pPr>
              <a:lvl5pPr marL="2057400" lvl="4" indent="-228600">
                <a:defRPr sz="1300">
                  <a:solidFill>
                    <a:schemeClr val="tx1"/>
                  </a:solidFill>
                  <a:latin typeface="Arial"/>
                  <a:ea typeface="微软雅黑"/>
                </a:defRPr>
              </a:lvl5pPr>
              <a:lvl6pPr marL="2514600" lvl="5" indent="-228600" defTabSz="685800">
                <a:spcBef>
                  <a:spcPct val="0"/>
                </a:spcBef>
                <a:spcAft>
                  <a:spcPct val="0"/>
                </a:spcAft>
                <a:defRPr sz="1300">
                  <a:solidFill>
                    <a:schemeClr val="tx1"/>
                  </a:solidFill>
                  <a:latin typeface="Arial"/>
                  <a:ea typeface="微软雅黑"/>
                </a:defRPr>
              </a:lvl6pPr>
              <a:lvl7pPr marL="2971800" lvl="6" indent="-228600" defTabSz="685800">
                <a:spcBef>
                  <a:spcPct val="0"/>
                </a:spcBef>
                <a:spcAft>
                  <a:spcPct val="0"/>
                </a:spcAft>
                <a:defRPr sz="1300">
                  <a:solidFill>
                    <a:schemeClr val="tx1"/>
                  </a:solidFill>
                  <a:latin typeface="Arial"/>
                  <a:ea typeface="微软雅黑"/>
                </a:defRPr>
              </a:lvl7pPr>
              <a:lvl8pPr marL="3429000" lvl="7" indent="-228600" defTabSz="685800">
                <a:spcBef>
                  <a:spcPct val="0"/>
                </a:spcBef>
                <a:spcAft>
                  <a:spcPct val="0"/>
                </a:spcAft>
                <a:defRPr sz="1300">
                  <a:solidFill>
                    <a:schemeClr val="tx1"/>
                  </a:solidFill>
                  <a:latin typeface="Arial"/>
                  <a:ea typeface="微软雅黑"/>
                </a:defRPr>
              </a:lvl8pPr>
              <a:lvl9pPr marL="3886200" lvl="8" indent="-228600" defTabSz="685800">
                <a:spcBef>
                  <a:spcPct val="0"/>
                </a:spcBef>
                <a:spcAft>
                  <a:spcPct val="0"/>
                </a:spcAft>
                <a:defRPr sz="1300">
                  <a:solidFill>
                    <a:schemeClr val="tx1"/>
                  </a:solidFill>
                  <a:latin typeface="Arial"/>
                  <a:ea typeface="微软雅黑"/>
                </a:defRPr>
              </a:lvl9pPr>
            </a:lstStyle>
            <a:p>
              <a:r>
                <a:rPr lang="en-US" sz="1400"/>
                <a:t>PART ONE</a:t>
              </a:r>
              <a:endParaRPr lang="zh-CN" sz="1400"/>
            </a:p>
          </p:txBody>
        </p:sp>
      </p:gr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rot="0" flipH="0" flipV="0">
            <a:off x="655638" y="846539"/>
            <a:ext cx="7162800" cy="3962233"/>
          </a:xfrm>
          <a:prstGeom prst="rect">
            <a:avLst/>
          </a:prstGeom>
          <a:noFill/>
          <a:ln>
            <a:noFill/>
          </a:ln>
        </p:spPr>
        <p:txBody>
          <a:bodyPr/>
          <a:lstStyle/>
          <a:p>
            <a:pPr marL="0" indent="0" algn="just">
              <a:lnSpc>
                <a:spcPct val="150000"/>
              </a:lnSpc>
              <a:spcBef>
                <a:spcPts val="0"/>
              </a:spcBef>
              <a:spcAft>
                <a:spcPts val="0"/>
              </a:spcAft>
              <a:buNone/>
            </a:pPr>
            <a:r>
              <a:rPr lang="en-US" sz="2000">
                <a:solidFill>
                  <a:srgbClr val="404040"/>
                </a:solidFill>
                <a:latin typeface="微软雅黑"/>
                <a:ea typeface="微软雅黑"/>
              </a:rPr>
              <a:t>本</a:t>
            </a:r>
            <a:r>
              <a:rPr lang="en-US" sz="2000">
                <a:solidFill>
                  <a:srgbClr val="404040"/>
                </a:solidFill>
                <a:latin typeface="微软雅黑"/>
                <a:ea typeface="微软雅黑"/>
              </a:rPr>
              <a:t>模型实现定性分析的过程主要分以下三个步骤</a:t>
            </a:r>
          </a:p>
          <a:p>
            <a:pPr marL="412750" indent="-412750" algn="just">
              <a:lnSpc>
                <a:spcPct val="150000"/>
              </a:lnSpc>
              <a:spcBef>
                <a:spcPts val="0"/>
              </a:spcBef>
              <a:spcAft>
                <a:spcPts val="0"/>
              </a:spcAft>
              <a:buAutoNum type="arabicPeriod"/>
            </a:pPr>
            <a:r>
              <a:rPr lang="en-US" sz="2000">
                <a:solidFill>
                  <a:srgbClr val="404040"/>
                </a:solidFill>
                <a:latin typeface="微软雅黑"/>
                <a:ea typeface="微软雅黑"/>
              </a:rPr>
              <a:t>特征峰提取。将试剂的前4个峰值提取，混合物的所有峰值提取。试剂峰值组成数据库</a:t>
            </a:r>
          </a:p>
          <a:p>
            <a:pPr marL="412750" indent="-412750" algn="just">
              <a:lnSpc>
                <a:spcPct val="150000"/>
              </a:lnSpc>
              <a:spcBef>
                <a:spcPts val="0"/>
              </a:spcBef>
              <a:spcAft>
                <a:spcPts val="0"/>
              </a:spcAft>
              <a:buAutoNum type="arabicPeriod"/>
            </a:pPr>
            <a:r>
              <a:rPr lang="en-US" sz="2000">
                <a:solidFill>
                  <a:srgbClr val="404040"/>
                </a:solidFill>
                <a:latin typeface="微软雅黑"/>
                <a:ea typeface="微软雅黑"/>
              </a:rPr>
              <a:t>峰值匹配。如果混合物的峰值可以匹配试剂 a 的峰值，那么混合物的成分中可能包含 a。</a:t>
            </a:r>
          </a:p>
          <a:p>
            <a:pPr marL="412750" indent="-412750" algn="just">
              <a:lnSpc>
                <a:spcPct val="150000"/>
              </a:lnSpc>
              <a:spcBef>
                <a:spcPts val="0"/>
              </a:spcBef>
              <a:spcAft>
                <a:spcPts val="0"/>
              </a:spcAft>
              <a:buAutoNum type="arabicPeriod"/>
            </a:pPr>
            <a:r>
              <a:rPr lang="en-US" sz="2000">
                <a:solidFill>
                  <a:srgbClr val="404040"/>
                </a:solidFill>
                <a:latin typeface="微软雅黑"/>
                <a:ea typeface="微软雅黑"/>
              </a:rPr>
              <a:t>利用试剂的浓度和混合物的峰值呈正相关关系，对所有可能的成分进行多元线性拟合，得到最终成分。</a:t>
            </a:r>
          </a:p>
        </p:txBody>
      </p:sp>
      <p:sp>
        <p:nvSpPr>
          <p:cNvPr id="21" name="文本框 20"/>
          <p:cNvSpPr txBox="1"/>
          <p:nvPr/>
        </p:nvSpPr>
        <p:spPr>
          <a:xfrm>
            <a:off x="782638" y="280988"/>
            <a:ext cx="2754382" cy="461665"/>
          </a:xfrm>
          <a:prstGeom prst="rect">
            <a:avLst/>
          </a:prstGeom>
          <a:noFill/>
        </p:spPr>
        <p:txBody>
          <a:bodyPr wrap="square"/>
          <a:lstStyle/>
          <a:p>
            <a:pPr>
              <a:spcBef>
                <a:spcPts val="0"/>
              </a:spcBef>
              <a:spcAft>
                <a:spcPts val="0"/>
              </a:spcAft>
            </a:pPr>
            <a:r>
              <a:rPr lang="zh-CN" sz="2400" b="1">
                <a:solidFill>
                  <a:srgbClr val="3A3A3A"/>
                </a:solidFill>
                <a:latin typeface="Arial"/>
                <a:ea typeface="微软雅黑"/>
              </a:rPr>
              <a:t>定性</a:t>
            </a:r>
            <a:r>
              <a:rPr lang="zh-CN" sz="2400" b="1">
                <a:solidFill>
                  <a:srgbClr val="3A3A3A"/>
                </a:solidFill>
                <a:latin typeface="Arial"/>
                <a:ea typeface="微软雅黑"/>
              </a:rPr>
              <a:t>分析精准度</a:t>
            </a:r>
          </a:p>
        </p:txBody>
      </p:sp>
      <p:grpSp>
        <p:nvGrpSpPr>
          <p:cNvPr id="55302" name="组合 21"/>
          <p:cNvGrpSpPr/>
          <p:nvPr/>
        </p:nvGrpSpPr>
        <p:grpSpPr>
          <a:xfrm>
            <a:off x="314325" y="280988"/>
            <a:ext cx="468313" cy="468312"/>
            <a:chOff x="2817516" y="1944350"/>
            <a:chExt cx="1129689" cy="1129689"/>
          </a:xfrm>
        </p:grpSpPr>
        <p:sp>
          <p:nvSpPr>
            <p:cNvPr id="23" name="椭圆 22"/>
            <p:cNvSpPr/>
            <p:nvPr/>
          </p:nvSpPr>
          <p:spPr>
            <a:xfrm>
              <a:off x="2817516" y="1944350"/>
              <a:ext cx="1129689" cy="1129689"/>
            </a:xfrm>
            <a:prstGeom prst="ellipse">
              <a:avLst/>
            </a:prstGeom>
            <a:solidFill>
              <a:schemeClr val="accent6">
                <a:lumMod val="75000"/>
              </a:schemeClr>
            </a:solidFill>
            <a:ln w="12700">
              <a:solidFill>
                <a:schemeClr val="accent6">
                  <a:lumMod val="75000"/>
                </a:schemeClr>
              </a:solidFill>
              <a:prstDash val="solid"/>
              <a:miter/>
            </a:ln>
          </p:spPr>
          <p:txBody>
            <a:bodyPr anchor="ctr"/>
            <a:lstStyle/>
            <a:p>
              <a:pPr algn="ctr">
                <a:spcBef>
                  <a:spcPts val="0"/>
                </a:spcBef>
                <a:spcAft>
                  <a:spcPts val="0"/>
                </a:spcAft>
                <a:defRPr>
                  <a:solidFill>
                    <a:schemeClr val="lt1"/>
                  </a:solidFill>
                </a:defRPr>
              </a:pPr>
              <a:endParaRPr lang="zh-CN" sz="1350">
                <a:solidFill>
                  <a:srgbClr val="000000"/>
                </a:solidFill>
              </a:endParaRPr>
            </a:p>
          </p:txBody>
        </p:sp>
        <p:sp>
          <p:nvSpPr>
            <p:cNvPr id="24" name="Freeform 5"/>
            <p:cNvSpPr/>
            <p:nvPr/>
          </p:nvSpPr>
          <p:spPr>
            <a:xfrm>
              <a:off x="3196633" y="2158800"/>
              <a:ext cx="444216" cy="658667"/>
            </a:xfrm>
            <a:custGeom>
              <a:rect l="0" t="0" r="r" b="b"/>
              <a:pathLst>
                <a:path w="444216" h="658667">
                  <a:moveTo>
                    <a:pt x="265686" y="22567"/>
                  </a:moveTo>
                  <a:cubicBezTo>
                    <a:pt x="276932" y="5642"/>
                    <a:pt x="299424" y="0"/>
                    <a:pt x="316293" y="9873"/>
                  </a:cubicBezTo>
                  <a:cubicBezTo>
                    <a:pt x="421724" y="73342"/>
                    <a:pt x="421724" y="73342"/>
                    <a:pt x="421724" y="73342"/>
                  </a:cubicBezTo>
                  <a:cubicBezTo>
                    <a:pt x="438593" y="84625"/>
                    <a:pt x="444216" y="107192"/>
                    <a:pt x="434376" y="125528"/>
                  </a:cubicBezTo>
                  <a:cubicBezTo>
                    <a:pt x="418913" y="148094"/>
                    <a:pt x="418913" y="148094"/>
                    <a:pt x="418913" y="148094"/>
                  </a:cubicBezTo>
                  <a:cubicBezTo>
                    <a:pt x="251629" y="46544"/>
                    <a:pt x="251629" y="46544"/>
                    <a:pt x="251629" y="46544"/>
                  </a:cubicBezTo>
                  <a:lnTo>
                    <a:pt x="265686" y="22567"/>
                  </a:lnTo>
                  <a:close/>
                  <a:moveTo>
                    <a:pt x="230542" y="81804"/>
                  </a:moveTo>
                  <a:cubicBezTo>
                    <a:pt x="206645" y="119886"/>
                    <a:pt x="206645" y="119886"/>
                    <a:pt x="206645" y="119886"/>
                  </a:cubicBezTo>
                  <a:cubicBezTo>
                    <a:pt x="373929" y="221436"/>
                    <a:pt x="373929" y="221436"/>
                    <a:pt x="373929" y="221436"/>
                  </a:cubicBezTo>
                  <a:cubicBezTo>
                    <a:pt x="397826" y="183355"/>
                    <a:pt x="397826" y="183355"/>
                    <a:pt x="397826" y="183355"/>
                  </a:cubicBezTo>
                  <a:lnTo>
                    <a:pt x="230542" y="81804"/>
                  </a:lnTo>
                  <a:close/>
                  <a:moveTo>
                    <a:pt x="2811" y="629048"/>
                  </a:moveTo>
                  <a:cubicBezTo>
                    <a:pt x="18275" y="499289"/>
                    <a:pt x="18275" y="499289"/>
                    <a:pt x="18275" y="499289"/>
                  </a:cubicBezTo>
                  <a:cubicBezTo>
                    <a:pt x="126517" y="565579"/>
                    <a:pt x="126517" y="565579"/>
                    <a:pt x="126517" y="565579"/>
                  </a:cubicBezTo>
                  <a:cubicBezTo>
                    <a:pt x="18275" y="638921"/>
                    <a:pt x="18275" y="638921"/>
                    <a:pt x="18275" y="638921"/>
                  </a:cubicBezTo>
                  <a:cubicBezTo>
                    <a:pt x="7029" y="647384"/>
                    <a:pt x="0" y="643152"/>
                    <a:pt x="2811" y="629048"/>
                  </a:cubicBezTo>
                  <a:close/>
                  <a:moveTo>
                    <a:pt x="28115" y="417485"/>
                  </a:moveTo>
                  <a:cubicBezTo>
                    <a:pt x="186964" y="153736"/>
                    <a:pt x="186964" y="153736"/>
                    <a:pt x="186964" y="153736"/>
                  </a:cubicBezTo>
                  <a:cubicBezTo>
                    <a:pt x="241788" y="187586"/>
                    <a:pt x="241788" y="187586"/>
                    <a:pt x="241788" y="187586"/>
                  </a:cubicBezTo>
                  <a:cubicBezTo>
                    <a:pt x="82939" y="451335"/>
                    <a:pt x="82939" y="451335"/>
                    <a:pt x="82939" y="451335"/>
                  </a:cubicBezTo>
                  <a:lnTo>
                    <a:pt x="28115" y="417485"/>
                  </a:lnTo>
                  <a:close/>
                  <a:moveTo>
                    <a:pt x="139169" y="485185"/>
                  </a:moveTo>
                  <a:cubicBezTo>
                    <a:pt x="298018" y="222847"/>
                    <a:pt x="298018" y="222847"/>
                    <a:pt x="298018" y="222847"/>
                  </a:cubicBezTo>
                  <a:cubicBezTo>
                    <a:pt x="354248" y="256697"/>
                    <a:pt x="354248" y="256697"/>
                    <a:pt x="354248" y="256697"/>
                  </a:cubicBezTo>
                  <a:cubicBezTo>
                    <a:pt x="195399" y="519035"/>
                    <a:pt x="195399" y="519035"/>
                    <a:pt x="195399" y="519035"/>
                  </a:cubicBezTo>
                  <a:lnTo>
                    <a:pt x="139169" y="485185"/>
                  </a:lnTo>
                  <a:close/>
                  <a:moveTo>
                    <a:pt x="133546" y="629048"/>
                  </a:moveTo>
                  <a:cubicBezTo>
                    <a:pt x="423130" y="629048"/>
                    <a:pt x="423130" y="629048"/>
                    <a:pt x="423130" y="629048"/>
                  </a:cubicBezTo>
                  <a:cubicBezTo>
                    <a:pt x="431564" y="629048"/>
                    <a:pt x="437187" y="634690"/>
                    <a:pt x="437187" y="643152"/>
                  </a:cubicBezTo>
                  <a:cubicBezTo>
                    <a:pt x="437187" y="651615"/>
                    <a:pt x="431564" y="658667"/>
                    <a:pt x="423130" y="658667"/>
                  </a:cubicBezTo>
                  <a:cubicBezTo>
                    <a:pt x="133546" y="658667"/>
                    <a:pt x="133546" y="658667"/>
                    <a:pt x="133546" y="658667"/>
                  </a:cubicBezTo>
                  <a:cubicBezTo>
                    <a:pt x="125111" y="658667"/>
                    <a:pt x="118083" y="651615"/>
                    <a:pt x="118083" y="643152"/>
                  </a:cubicBezTo>
                  <a:cubicBezTo>
                    <a:pt x="118083" y="634690"/>
                    <a:pt x="125111" y="629048"/>
                    <a:pt x="133546" y="629048"/>
                  </a:cubicBezTo>
                  <a:close/>
                </a:path>
              </a:pathLst>
            </a:custGeom>
            <a:solidFill>
              <a:schemeClr val="bg1"/>
            </a:solidFill>
            <a:ln>
              <a:noFill/>
            </a:ln>
          </p:spPr>
          <p:txBody>
            <a:bodyPr/>
            <a:lstStyle/>
            <a:p>
              <a:pPr>
                <a:spcBef>
                  <a:spcPts val="0"/>
                </a:spcBef>
                <a:spcAft>
                  <a:spcPts val="0"/>
                </a:spcAft>
              </a:pPr>
              <a:endParaRPr lang="zh-CN" sz="1350">
                <a:latin typeface="Arial"/>
                <a:ea typeface="微软雅黑"/>
              </a:endParaRPr>
            </a:p>
          </p:txBody>
        </p:sp>
      </p:grpSp>
      <p:sp>
        <p:nvSpPr>
          <p:cNvPr id="55303" name=""/>
          <p:cNvSpPr/>
          <p:nvPr/>
        </p:nvSpPr>
        <p:spPr>
          <a:xfrm>
            <a:ext cx="5000000" cy="5000000"/>
          </a:xfrm>
        </p:spPr>
        <p:txBody>
          <a:bodyPr/>
          <a:lstStyle/>
          <a:p>
            <a:pPr marL="412750" indent="-412750" algn="just">
              <a:lnSpc>
                <a:spcPct val="150000"/>
              </a:lnSpc>
              <a:spcBef>
                <a:spcPts val="0"/>
              </a:spcBef>
              <a:spcAft>
                <a:spcPts val="0"/>
              </a:spcAft>
              <a:buAutoNum type="arabicPeriod"/>
            </a:pPr>
            <a:endParaRPr lang="en-US" sz="2000">
              <a:solidFill>
                <a:srgbClr val="404040"/>
              </a:solidFill>
              <a:latin typeface="微软雅黑"/>
              <a:ea typeface="微软雅黑"/>
            </a:endParaR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rot="0" flipH="0" flipV="0">
            <a:off x="655638" y="846539"/>
            <a:ext cx="7162800" cy="3962233"/>
          </a:xfrm>
          <a:prstGeom prst="rect">
            <a:avLst/>
          </a:prstGeom>
          <a:noFill/>
          <a:ln>
            <a:noFill/>
          </a:ln>
        </p:spPr>
        <p:txBody>
          <a:bodyPr/>
          <a:lstStyle>
            <a:lvl1pPr lvl="0" algn="l" defTabSz="685800">
              <a:spcBef>
                <a:spcPct val="0"/>
              </a:spcBef>
              <a:spcAft>
                <a:spcPct val="0"/>
              </a:spcAft>
              <a:defRPr sz="1300" kern="1200">
                <a:solidFill>
                  <a:schemeClr val="tx1"/>
                </a:solidFill>
                <a:latin typeface="Arial"/>
                <a:ea typeface="微软雅黑"/>
              </a:defRPr>
            </a:lvl1pPr>
            <a:lvl2pPr marL="342900" lvl="1" indent="114300" algn="l" defTabSz="685800">
              <a:spcBef>
                <a:spcPct val="0"/>
              </a:spcBef>
              <a:spcAft>
                <a:spcPct val="0"/>
              </a:spcAft>
              <a:defRPr sz="1300" kern="1200">
                <a:solidFill>
                  <a:schemeClr val="tx1"/>
                </a:solidFill>
                <a:latin typeface="Arial"/>
                <a:ea typeface="微软雅黑"/>
              </a:defRPr>
            </a:lvl2pPr>
            <a:lvl3pPr marL="685800" lvl="2" indent="228600" algn="l" defTabSz="685800">
              <a:spcBef>
                <a:spcPct val="0"/>
              </a:spcBef>
              <a:spcAft>
                <a:spcPct val="0"/>
              </a:spcAft>
              <a:defRPr sz="1300" kern="1200">
                <a:solidFill>
                  <a:schemeClr val="tx1"/>
                </a:solidFill>
                <a:latin typeface="Arial"/>
                <a:ea typeface="微软雅黑"/>
              </a:defRPr>
            </a:lvl3pPr>
            <a:lvl4pPr marL="1028700" lvl="3" indent="342900" algn="l" defTabSz="685800">
              <a:spcBef>
                <a:spcPct val="0"/>
              </a:spcBef>
              <a:spcAft>
                <a:spcPct val="0"/>
              </a:spcAft>
              <a:defRPr sz="1300" kern="1200">
                <a:solidFill>
                  <a:schemeClr val="tx1"/>
                </a:solidFill>
                <a:latin typeface="Arial"/>
                <a:ea typeface="微软雅黑"/>
              </a:defRPr>
            </a:lvl4pPr>
            <a:lvl5pPr marL="1371600" lvl="4" indent="457200" algn="l" defTabSz="685800">
              <a:spcBef>
                <a:spcPct val="0"/>
              </a:spcBef>
              <a:spcAft>
                <a:spcPct val="0"/>
              </a:spcAft>
              <a:defRPr sz="1300" kern="1200">
                <a:solidFill>
                  <a:schemeClr val="tx1"/>
                </a:solidFill>
                <a:latin typeface="Arial"/>
                <a:ea typeface="微软雅黑"/>
              </a:defRPr>
            </a:lvl5pPr>
            <a:lvl6pPr marL="2286000" lvl="5" algn="l" defTabSz="914400">
              <a:defRPr sz="1300" kern="1200">
                <a:solidFill>
                  <a:schemeClr val="tx1"/>
                </a:solidFill>
                <a:latin typeface="Arial"/>
                <a:ea typeface="微软雅黑"/>
              </a:defRPr>
            </a:lvl6pPr>
            <a:lvl7pPr marL="2743200" lvl="6" algn="l" defTabSz="914400">
              <a:defRPr sz="1300" kern="1200">
                <a:solidFill>
                  <a:schemeClr val="tx1"/>
                </a:solidFill>
                <a:latin typeface="Arial"/>
                <a:ea typeface="微软雅黑"/>
              </a:defRPr>
            </a:lvl7pPr>
            <a:lvl8pPr marL="3200400" lvl="7" algn="l" defTabSz="914400">
              <a:defRPr sz="1300" kern="1200">
                <a:solidFill>
                  <a:schemeClr val="tx1"/>
                </a:solidFill>
                <a:latin typeface="Arial"/>
                <a:ea typeface="微软雅黑"/>
              </a:defRPr>
            </a:lvl8pPr>
            <a:lvl9pPr marL="3657600" lvl="8" algn="l" defTabSz="914400">
              <a:defRPr sz="1300" kern="1200">
                <a:solidFill>
                  <a:schemeClr val="tx1"/>
                </a:solidFill>
                <a:latin typeface="Arial"/>
                <a:ea typeface="微软雅黑"/>
              </a:defRPr>
            </a:lvl9pPr>
          </a:lstStyle>
          <a:p>
            <a:pPr marL="0" indent="0" algn="just">
              <a:lnSpc>
                <a:spcPct val="150000"/>
              </a:lnSpc>
              <a:spcBef>
                <a:spcPts val="0"/>
              </a:spcBef>
              <a:spcAft>
                <a:spcPts val="0"/>
              </a:spcAft>
              <a:buNone/>
            </a:pPr>
            <a:r>
              <a:rPr lang="en-US" sz="2000">
                <a:solidFill>
                  <a:srgbClr val="404040"/>
                </a:solidFill>
                <a:latin typeface="微软雅黑"/>
                <a:ea typeface="微软雅黑"/>
              </a:rPr>
              <a:t>在定性分析的基础上，我们对成分进行定量分析。我们观察到浓度和多元线性拟合的系数成比例关系，因此，做了如下步骤</a:t>
            </a:r>
          </a:p>
          <a:p>
            <a:pPr marL="412750" indent="-412750" algn="just">
              <a:lnSpc>
                <a:spcPct val="150000"/>
              </a:lnSpc>
              <a:spcBef>
                <a:spcPts val="0"/>
              </a:spcBef>
              <a:spcAft>
                <a:spcPts val="0"/>
              </a:spcAft>
              <a:buAutoNum type="arabicPeriod"/>
            </a:pPr>
            <a:r>
              <a:rPr lang="en-US" sz="2000">
                <a:solidFill>
                  <a:srgbClr val="404040"/>
                </a:solidFill>
                <a:latin typeface="微软雅黑"/>
                <a:ea typeface="微软雅黑"/>
              </a:rPr>
              <a:t>对噪波进行过滤，也就是低于阈值的波一律置零，提高线性拟合精度。</a:t>
            </a:r>
          </a:p>
          <a:p>
            <a:pPr marL="412750" indent="-412750" algn="just">
              <a:lnSpc>
                <a:spcPct val="150000"/>
              </a:lnSpc>
              <a:spcBef>
                <a:spcPts val="0"/>
              </a:spcBef>
              <a:spcAft>
                <a:spcPts val="0"/>
              </a:spcAft>
              <a:buAutoNum type="arabicPeriod"/>
            </a:pPr>
            <a:r>
              <a:rPr lang="en-US" sz="2000">
                <a:solidFill>
                  <a:srgbClr val="404040"/>
                </a:solidFill>
                <a:latin typeface="微软雅黑"/>
                <a:ea typeface="微软雅黑"/>
              </a:rPr>
              <a:t>利用 regress 函数进行混合物与其成分的线性拟合，得到各个成分的系数比，也就是对应的浓度比。</a:t>
            </a:r>
          </a:p>
          <a:p>
            <a:pPr marL="412750" indent="-412750" algn="just">
              <a:lnSpc>
                <a:spcPct val="150000"/>
              </a:lnSpc>
              <a:spcBef>
                <a:spcPts val="0"/>
              </a:spcBef>
              <a:spcAft>
                <a:spcPts val="0"/>
              </a:spcAft>
              <a:buAutoNum type="arabicPeriod"/>
            </a:pPr>
            <a:endParaRPr lang="en-US" sz="2000">
              <a:solidFill>
                <a:srgbClr val="404040"/>
              </a:solidFill>
              <a:latin typeface="微软雅黑"/>
              <a:ea typeface="微软雅黑"/>
            </a:endParaRPr>
          </a:p>
          <a:p>
            <a:pPr marL="412750" indent="-412750" algn="just">
              <a:lnSpc>
                <a:spcPct val="150000"/>
              </a:lnSpc>
              <a:spcBef>
                <a:spcPts val="0"/>
              </a:spcBef>
              <a:spcAft>
                <a:spcPts val="0"/>
              </a:spcAft>
              <a:buAutoNum type="arabicPeriod"/>
            </a:pPr>
            <a:endParaRPr lang="en-US" sz="2000">
              <a:solidFill>
                <a:srgbClr val="404040"/>
              </a:solidFill>
              <a:latin typeface="微软雅黑"/>
              <a:ea typeface="微软雅黑"/>
            </a:endParaRPr>
          </a:p>
        </p:txBody>
      </p:sp>
      <p:sp>
        <p:nvSpPr>
          <p:cNvPr id="21" name="文本框 20"/>
          <p:cNvSpPr txBox="1"/>
          <p:nvPr/>
        </p:nvSpPr>
        <p:spPr>
          <a:xfrm>
            <a:off x="782638" y="280988"/>
            <a:ext cx="2754382" cy="461665"/>
          </a:xfrm>
          <a:prstGeom prst="rect">
            <a:avLst/>
          </a:prstGeom>
          <a:noFill/>
        </p:spPr>
        <p:txBody>
          <a:bodyPr wrap="square"/>
          <a:lstStyle>
            <a:lvl1pPr lvl="0" algn="l" defTabSz="685800">
              <a:spcBef>
                <a:spcPct val="0"/>
              </a:spcBef>
              <a:spcAft>
                <a:spcPct val="0"/>
              </a:spcAft>
              <a:defRPr sz="1300" kern="1200">
                <a:solidFill>
                  <a:schemeClr val="tx1"/>
                </a:solidFill>
                <a:latin typeface="Arial"/>
                <a:ea typeface="微软雅黑"/>
              </a:defRPr>
            </a:lvl1pPr>
            <a:lvl2pPr marL="342900" lvl="1" indent="114300" algn="l" defTabSz="685800">
              <a:spcBef>
                <a:spcPct val="0"/>
              </a:spcBef>
              <a:spcAft>
                <a:spcPct val="0"/>
              </a:spcAft>
              <a:defRPr sz="1300" kern="1200">
                <a:solidFill>
                  <a:schemeClr val="tx1"/>
                </a:solidFill>
                <a:latin typeface="Arial"/>
                <a:ea typeface="微软雅黑"/>
              </a:defRPr>
            </a:lvl2pPr>
            <a:lvl3pPr marL="685800" lvl="2" indent="228600" algn="l" defTabSz="685800">
              <a:spcBef>
                <a:spcPct val="0"/>
              </a:spcBef>
              <a:spcAft>
                <a:spcPct val="0"/>
              </a:spcAft>
              <a:defRPr sz="1300" kern="1200">
                <a:solidFill>
                  <a:schemeClr val="tx1"/>
                </a:solidFill>
                <a:latin typeface="Arial"/>
                <a:ea typeface="微软雅黑"/>
              </a:defRPr>
            </a:lvl3pPr>
            <a:lvl4pPr marL="1028700" lvl="3" indent="342900" algn="l" defTabSz="685800">
              <a:spcBef>
                <a:spcPct val="0"/>
              </a:spcBef>
              <a:spcAft>
                <a:spcPct val="0"/>
              </a:spcAft>
              <a:defRPr sz="1300" kern="1200">
                <a:solidFill>
                  <a:schemeClr val="tx1"/>
                </a:solidFill>
                <a:latin typeface="Arial"/>
                <a:ea typeface="微软雅黑"/>
              </a:defRPr>
            </a:lvl4pPr>
            <a:lvl5pPr marL="1371600" lvl="4" indent="457200" algn="l" defTabSz="685800">
              <a:spcBef>
                <a:spcPct val="0"/>
              </a:spcBef>
              <a:spcAft>
                <a:spcPct val="0"/>
              </a:spcAft>
              <a:defRPr sz="1300" kern="1200">
                <a:solidFill>
                  <a:schemeClr val="tx1"/>
                </a:solidFill>
                <a:latin typeface="Arial"/>
                <a:ea typeface="微软雅黑"/>
              </a:defRPr>
            </a:lvl5pPr>
            <a:lvl6pPr marL="2286000" lvl="5" algn="l" defTabSz="914400">
              <a:defRPr sz="1300" kern="1200">
                <a:solidFill>
                  <a:schemeClr val="tx1"/>
                </a:solidFill>
                <a:latin typeface="Arial"/>
                <a:ea typeface="微软雅黑"/>
              </a:defRPr>
            </a:lvl6pPr>
            <a:lvl7pPr marL="2743200" lvl="6" algn="l" defTabSz="914400">
              <a:defRPr sz="1300" kern="1200">
                <a:solidFill>
                  <a:schemeClr val="tx1"/>
                </a:solidFill>
                <a:latin typeface="Arial"/>
                <a:ea typeface="微软雅黑"/>
              </a:defRPr>
            </a:lvl7pPr>
            <a:lvl8pPr marL="3200400" lvl="7" algn="l" defTabSz="914400">
              <a:defRPr sz="1300" kern="1200">
                <a:solidFill>
                  <a:schemeClr val="tx1"/>
                </a:solidFill>
                <a:latin typeface="Arial"/>
                <a:ea typeface="微软雅黑"/>
              </a:defRPr>
            </a:lvl8pPr>
            <a:lvl9pPr marL="3657600" lvl="8" algn="l" defTabSz="914400">
              <a:defRPr sz="1300" kern="1200">
                <a:solidFill>
                  <a:schemeClr val="tx1"/>
                </a:solidFill>
                <a:latin typeface="Arial"/>
                <a:ea typeface="微软雅黑"/>
              </a:defRPr>
            </a:lvl9pPr>
          </a:lstStyle>
          <a:p>
            <a:pPr>
              <a:spcBef>
                <a:spcPts val="0"/>
              </a:spcBef>
              <a:spcAft>
                <a:spcPts val="0"/>
              </a:spcAft>
            </a:pPr>
            <a:r>
              <a:rPr lang="zh-CN" sz="2400" b="1">
                <a:solidFill>
                  <a:srgbClr val="3A3A3A"/>
                </a:solidFill>
                <a:latin typeface="Arial"/>
                <a:ea typeface="微软雅黑"/>
              </a:rPr>
              <a:t>定量</a:t>
            </a:r>
            <a:r>
              <a:rPr lang="zh-CN" sz="2400" b="1">
                <a:solidFill>
                  <a:srgbClr val="3A3A3A"/>
                </a:solidFill>
                <a:latin typeface="Arial"/>
                <a:ea typeface="微软雅黑"/>
              </a:rPr>
              <a:t>分析精准度</a:t>
            </a:r>
          </a:p>
        </p:txBody>
      </p:sp>
      <p:grpSp>
        <p:nvGrpSpPr>
          <p:cNvPr id="55302" name="组合 21"/>
          <p:cNvGrpSpPr/>
          <p:nvPr/>
        </p:nvGrpSpPr>
        <p:grpSpPr>
          <a:xfrm>
            <a:off x="314325" y="280988"/>
            <a:ext cx="468313" cy="468312"/>
            <a:chOff x="2817516" y="1944350"/>
            <a:chExt cx="1129689" cy="1129689"/>
          </a:xfrm>
        </p:grpSpPr>
        <p:sp>
          <p:nvSpPr>
            <p:cNvPr id="23" name="椭圆 22"/>
            <p:cNvSpPr/>
            <p:nvPr/>
          </p:nvSpPr>
          <p:spPr>
            <a:xfrm>
              <a:off x="2817516" y="1944350"/>
              <a:ext cx="1129689" cy="1129689"/>
            </a:xfrm>
            <a:prstGeom prst="ellipse">
              <a:avLst/>
            </a:prstGeom>
            <a:solidFill>
              <a:schemeClr val="accent6">
                <a:lumMod val="75000"/>
              </a:schemeClr>
            </a:solidFill>
            <a:ln w="12700">
              <a:solidFill>
                <a:schemeClr val="accent6">
                  <a:lumMod val="75000"/>
                </a:schemeClr>
              </a:solidFill>
              <a:prstDash val="solid"/>
              <a:miter/>
            </a:ln>
          </p:spPr>
          <p:txBody>
            <a:bodyPr anchor="ctr"/>
            <a:lstStyle/>
            <a:p>
              <a:pPr algn="ctr">
                <a:spcBef>
                  <a:spcPts val="0"/>
                </a:spcBef>
                <a:spcAft>
                  <a:spcPts val="0"/>
                </a:spcAft>
                <a:defRPr>
                  <a:solidFill>
                    <a:schemeClr val="lt1"/>
                  </a:solidFill>
                </a:defRPr>
              </a:pPr>
              <a:endParaRPr lang="zh-CN" sz="1350">
                <a:solidFill>
                  <a:srgbClr val="000000"/>
                </a:solidFill>
              </a:endParaRPr>
            </a:p>
          </p:txBody>
        </p:sp>
        <p:sp>
          <p:nvSpPr>
            <p:cNvPr id="24" name="Freeform 5"/>
            <p:cNvSpPr/>
            <p:nvPr/>
          </p:nvSpPr>
          <p:spPr>
            <a:xfrm>
              <a:off x="3196633" y="2158800"/>
              <a:ext cx="444216" cy="658667"/>
            </a:xfrm>
            <a:custGeom>
              <a:rect l="0" t="0" r="r" b="b"/>
              <a:pathLst>
                <a:path w="444216" h="658667">
                  <a:moveTo>
                    <a:pt x="265686" y="22567"/>
                  </a:moveTo>
                  <a:cubicBezTo>
                    <a:pt x="276932" y="5642"/>
                    <a:pt x="299424" y="0"/>
                    <a:pt x="316293" y="9873"/>
                  </a:cubicBezTo>
                  <a:cubicBezTo>
                    <a:pt x="421724" y="73342"/>
                    <a:pt x="421724" y="73342"/>
                    <a:pt x="421724" y="73342"/>
                  </a:cubicBezTo>
                  <a:cubicBezTo>
                    <a:pt x="438593" y="84625"/>
                    <a:pt x="444216" y="107192"/>
                    <a:pt x="434376" y="125528"/>
                  </a:cubicBezTo>
                  <a:cubicBezTo>
                    <a:pt x="418913" y="148094"/>
                    <a:pt x="418913" y="148094"/>
                    <a:pt x="418913" y="148094"/>
                  </a:cubicBezTo>
                  <a:cubicBezTo>
                    <a:pt x="251629" y="46544"/>
                    <a:pt x="251629" y="46544"/>
                    <a:pt x="251629" y="46544"/>
                  </a:cubicBezTo>
                  <a:lnTo>
                    <a:pt x="265686" y="22567"/>
                  </a:lnTo>
                  <a:close/>
                  <a:moveTo>
                    <a:pt x="230542" y="81804"/>
                  </a:moveTo>
                  <a:cubicBezTo>
                    <a:pt x="206645" y="119886"/>
                    <a:pt x="206645" y="119886"/>
                    <a:pt x="206645" y="119886"/>
                  </a:cubicBezTo>
                  <a:cubicBezTo>
                    <a:pt x="373929" y="221436"/>
                    <a:pt x="373929" y="221436"/>
                    <a:pt x="373929" y="221436"/>
                  </a:cubicBezTo>
                  <a:cubicBezTo>
                    <a:pt x="397826" y="183355"/>
                    <a:pt x="397826" y="183355"/>
                    <a:pt x="397826" y="183355"/>
                  </a:cubicBezTo>
                  <a:lnTo>
                    <a:pt x="230542" y="81804"/>
                  </a:lnTo>
                  <a:close/>
                  <a:moveTo>
                    <a:pt x="2811" y="629048"/>
                  </a:moveTo>
                  <a:cubicBezTo>
                    <a:pt x="18275" y="499289"/>
                    <a:pt x="18275" y="499289"/>
                    <a:pt x="18275" y="499289"/>
                  </a:cubicBezTo>
                  <a:cubicBezTo>
                    <a:pt x="126517" y="565579"/>
                    <a:pt x="126517" y="565579"/>
                    <a:pt x="126517" y="565579"/>
                  </a:cubicBezTo>
                  <a:cubicBezTo>
                    <a:pt x="18275" y="638921"/>
                    <a:pt x="18275" y="638921"/>
                    <a:pt x="18275" y="638921"/>
                  </a:cubicBezTo>
                  <a:cubicBezTo>
                    <a:pt x="7029" y="647384"/>
                    <a:pt x="0" y="643152"/>
                    <a:pt x="2811" y="629048"/>
                  </a:cubicBezTo>
                  <a:close/>
                  <a:moveTo>
                    <a:pt x="28115" y="417485"/>
                  </a:moveTo>
                  <a:cubicBezTo>
                    <a:pt x="186964" y="153736"/>
                    <a:pt x="186964" y="153736"/>
                    <a:pt x="186964" y="153736"/>
                  </a:cubicBezTo>
                  <a:cubicBezTo>
                    <a:pt x="241788" y="187586"/>
                    <a:pt x="241788" y="187586"/>
                    <a:pt x="241788" y="187586"/>
                  </a:cubicBezTo>
                  <a:cubicBezTo>
                    <a:pt x="82939" y="451335"/>
                    <a:pt x="82939" y="451335"/>
                    <a:pt x="82939" y="451335"/>
                  </a:cubicBezTo>
                  <a:lnTo>
                    <a:pt x="28115" y="417485"/>
                  </a:lnTo>
                  <a:close/>
                  <a:moveTo>
                    <a:pt x="139169" y="485185"/>
                  </a:moveTo>
                  <a:cubicBezTo>
                    <a:pt x="298018" y="222847"/>
                    <a:pt x="298018" y="222847"/>
                    <a:pt x="298018" y="222847"/>
                  </a:cubicBezTo>
                  <a:cubicBezTo>
                    <a:pt x="354248" y="256697"/>
                    <a:pt x="354248" y="256697"/>
                    <a:pt x="354248" y="256697"/>
                  </a:cubicBezTo>
                  <a:cubicBezTo>
                    <a:pt x="195399" y="519035"/>
                    <a:pt x="195399" y="519035"/>
                    <a:pt x="195399" y="519035"/>
                  </a:cubicBezTo>
                  <a:lnTo>
                    <a:pt x="139169" y="485185"/>
                  </a:lnTo>
                  <a:close/>
                  <a:moveTo>
                    <a:pt x="133546" y="629048"/>
                  </a:moveTo>
                  <a:cubicBezTo>
                    <a:pt x="423130" y="629048"/>
                    <a:pt x="423130" y="629048"/>
                    <a:pt x="423130" y="629048"/>
                  </a:cubicBezTo>
                  <a:cubicBezTo>
                    <a:pt x="431564" y="629048"/>
                    <a:pt x="437187" y="634690"/>
                    <a:pt x="437187" y="643152"/>
                  </a:cubicBezTo>
                  <a:cubicBezTo>
                    <a:pt x="437187" y="651615"/>
                    <a:pt x="431564" y="658667"/>
                    <a:pt x="423130" y="658667"/>
                  </a:cubicBezTo>
                  <a:cubicBezTo>
                    <a:pt x="133546" y="658667"/>
                    <a:pt x="133546" y="658667"/>
                    <a:pt x="133546" y="658667"/>
                  </a:cubicBezTo>
                  <a:cubicBezTo>
                    <a:pt x="125111" y="658667"/>
                    <a:pt x="118083" y="651615"/>
                    <a:pt x="118083" y="643152"/>
                  </a:cubicBezTo>
                  <a:cubicBezTo>
                    <a:pt x="118083" y="634690"/>
                    <a:pt x="125111" y="629048"/>
                    <a:pt x="133546" y="629048"/>
                  </a:cubicBezTo>
                  <a:close/>
                </a:path>
              </a:pathLst>
            </a:custGeom>
            <a:solidFill>
              <a:schemeClr val="bg1"/>
            </a:solidFill>
            <a:ln>
              <a:noFill/>
            </a:ln>
          </p:spPr>
          <p:txBody>
            <a:bodyPr/>
            <a:lstStyle/>
            <a:p>
              <a:pPr>
                <a:spcBef>
                  <a:spcPts val="0"/>
                </a:spcBef>
                <a:spcAft>
                  <a:spcPts val="0"/>
                </a:spcAft>
              </a:pPr>
              <a:endParaRPr lang="zh-CN" sz="1350">
                <a:latin typeface="Arial"/>
                <a:ea typeface="微软雅黑"/>
              </a:endParaRPr>
            </a:p>
          </p:txBody>
        </p:sp>
      </p:grpSp>
      <p:sp>
        <p:nvSpPr>
          <p:cNvPr id="55303" name=""/>
          <p:cNvSpPr/>
          <p:nvPr/>
        </p:nvSpPr>
        <p:spPr>
          <a:xfrm>
            <a:ext cx="5000000" cy="5000000"/>
          </a:xfrm>
        </p:spPr>
        <p:txBody>
          <a:bodyPr/>
          <a:lstStyle>
            <a:lvl1pPr lvl="0" algn="l" defTabSz="685800">
              <a:spcBef>
                <a:spcPct val="0"/>
              </a:spcBef>
              <a:spcAft>
                <a:spcPct val="0"/>
              </a:spcAft>
              <a:defRPr sz="1300" kern="1200">
                <a:solidFill>
                  <a:schemeClr val="tx1"/>
                </a:solidFill>
                <a:latin typeface="Arial"/>
                <a:ea typeface="微软雅黑"/>
              </a:defRPr>
            </a:lvl1pPr>
            <a:lvl2pPr marL="342900" lvl="1" indent="114300" algn="l" defTabSz="685800">
              <a:spcBef>
                <a:spcPct val="0"/>
              </a:spcBef>
              <a:spcAft>
                <a:spcPct val="0"/>
              </a:spcAft>
              <a:defRPr sz="1300" kern="1200">
                <a:solidFill>
                  <a:schemeClr val="tx1"/>
                </a:solidFill>
                <a:latin typeface="Arial"/>
                <a:ea typeface="微软雅黑"/>
              </a:defRPr>
            </a:lvl2pPr>
            <a:lvl3pPr marL="685800" lvl="2" indent="228600" algn="l" defTabSz="685800">
              <a:spcBef>
                <a:spcPct val="0"/>
              </a:spcBef>
              <a:spcAft>
                <a:spcPct val="0"/>
              </a:spcAft>
              <a:defRPr sz="1300" kern="1200">
                <a:solidFill>
                  <a:schemeClr val="tx1"/>
                </a:solidFill>
                <a:latin typeface="Arial"/>
                <a:ea typeface="微软雅黑"/>
              </a:defRPr>
            </a:lvl3pPr>
            <a:lvl4pPr marL="1028700" lvl="3" indent="342900" algn="l" defTabSz="685800">
              <a:spcBef>
                <a:spcPct val="0"/>
              </a:spcBef>
              <a:spcAft>
                <a:spcPct val="0"/>
              </a:spcAft>
              <a:defRPr sz="1300" kern="1200">
                <a:solidFill>
                  <a:schemeClr val="tx1"/>
                </a:solidFill>
                <a:latin typeface="Arial"/>
                <a:ea typeface="微软雅黑"/>
              </a:defRPr>
            </a:lvl4pPr>
            <a:lvl5pPr marL="1371600" lvl="4" indent="457200" algn="l" defTabSz="685800">
              <a:spcBef>
                <a:spcPct val="0"/>
              </a:spcBef>
              <a:spcAft>
                <a:spcPct val="0"/>
              </a:spcAft>
              <a:defRPr sz="1300" kern="1200">
                <a:solidFill>
                  <a:schemeClr val="tx1"/>
                </a:solidFill>
                <a:latin typeface="Arial"/>
                <a:ea typeface="微软雅黑"/>
              </a:defRPr>
            </a:lvl5pPr>
            <a:lvl6pPr marL="2286000" lvl="5" algn="l" defTabSz="914400">
              <a:defRPr sz="1300" kern="1200">
                <a:solidFill>
                  <a:schemeClr val="tx1"/>
                </a:solidFill>
                <a:latin typeface="Arial"/>
                <a:ea typeface="微软雅黑"/>
              </a:defRPr>
            </a:lvl6pPr>
            <a:lvl7pPr marL="2743200" lvl="6" algn="l" defTabSz="914400">
              <a:defRPr sz="1300" kern="1200">
                <a:solidFill>
                  <a:schemeClr val="tx1"/>
                </a:solidFill>
                <a:latin typeface="Arial"/>
                <a:ea typeface="微软雅黑"/>
              </a:defRPr>
            </a:lvl7pPr>
            <a:lvl8pPr marL="3200400" lvl="7" algn="l" defTabSz="914400">
              <a:defRPr sz="1300" kern="1200">
                <a:solidFill>
                  <a:schemeClr val="tx1"/>
                </a:solidFill>
                <a:latin typeface="Arial"/>
                <a:ea typeface="微软雅黑"/>
              </a:defRPr>
            </a:lvl8pPr>
            <a:lvl9pPr marL="3657600" lvl="8" algn="l" defTabSz="914400">
              <a:defRPr sz="1300" kern="1200">
                <a:solidFill>
                  <a:schemeClr val="tx1"/>
                </a:solidFill>
                <a:latin typeface="Arial"/>
                <a:ea typeface="微软雅黑"/>
              </a:defRPr>
            </a:lvl9pPr>
          </a:lstStyle>
          <a:p>
            <a:pPr marL="412750" indent="-412750" algn="just">
              <a:lnSpc>
                <a:spcPct val="150000"/>
              </a:lnSpc>
              <a:spcBef>
                <a:spcPts val="0"/>
              </a:spcBef>
              <a:spcAft>
                <a:spcPts val="0"/>
              </a:spcAft>
              <a:buAutoNum type="arabicPeriod"/>
            </a:pPr>
            <a:endParaRPr lang="en-US" sz="2000">
              <a:solidFill>
                <a:srgbClr val="404040"/>
              </a:solidFill>
              <a:latin typeface="微软雅黑"/>
              <a:ea typeface="微软雅黑"/>
            </a:endParaR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2F2F2"/>
        </a:solidFill>
      </p:bgPr>
    </p:bg>
    <p:spTree>
      <p:nvGrpSpPr>
        <p:cNvPr id="1" name=""/>
        <p:cNvGrpSpPr/>
        <p:nvPr/>
      </p:nvGrpSpPr>
      <p:grpSpPr>
        <a:xfrm>
          <a:off x="0" y="0"/>
          <a:ext cx="0" cy="0"/>
          <a:chOff x="0" y="0"/>
          <a:chExt cx="0" cy="0"/>
        </a:xfrm>
      </p:grpSpPr>
      <p:sp>
        <p:nvSpPr>
          <p:cNvPr id="32" name="TextBox 23"/>
          <p:cNvSpPr txBox="1"/>
          <p:nvPr/>
        </p:nvSpPr>
        <p:spPr>
          <a:xfrm rot="0" flipH="0" flipV="0">
            <a:off x="899995" y="998602"/>
            <a:ext cx="7238999" cy="3794689"/>
          </a:xfrm>
          <a:prstGeom prst="rect">
            <a:avLst/>
          </a:prstGeom>
          <a:noFill/>
        </p:spPr>
        <p:txBody>
          <a:bodyPr wrap="square"/>
          <a:lstStyle/>
          <a:p>
            <a:pPr marL="0" indent="0">
              <a:spcBef>
                <a:spcPts val="0"/>
              </a:spcBef>
              <a:spcAft>
                <a:spcPts val="0"/>
              </a:spcAft>
              <a:buNone/>
            </a:pPr>
            <a:r>
              <a:rPr lang="zh-CN" sz="2400"/>
              <a:t>拉曼光谱(Raman spectra)，是一种散射光谱。</a:t>
            </a:r>
          </a:p>
          <a:p>
            <a:pPr marL="0" indent="0">
              <a:spcBef>
                <a:spcPts val="0"/>
              </a:spcBef>
              <a:spcAft>
                <a:spcPts val="0"/>
              </a:spcAft>
              <a:buNone/>
            </a:pPr>
            <a:r>
              <a:rPr lang="zh-CN" sz="2400"/>
              <a:t>拉曼光谱分析法是基于印度科学家 C.V.拉曼(Raman)所发现的拉曼散射效应，对与入射光频率不同的散射光谱进行分析以得到分子振动、转动方面信息，并应用于分子结构研究的一种分析方法。</a:t>
            </a:r>
          </a:p>
          <a:p>
            <a:pPr marL="0" indent="0">
              <a:spcBef>
                <a:spcPts val="0"/>
              </a:spcBef>
              <a:spcAft>
                <a:spcPts val="0"/>
              </a:spcAft>
              <a:buNone/>
            </a:pPr>
            <a:endParaRPr lang="zh-CN" sz="2400"/>
          </a:p>
          <a:p>
            <a:pPr marL="0" indent="0">
              <a:spcBef>
                <a:spcPts val="0"/>
              </a:spcBef>
              <a:spcAft>
                <a:spcPts val="0"/>
              </a:spcAft>
              <a:buNone/>
            </a:pPr>
            <a:r>
              <a:rPr lang="zh-CN" sz="2400"/>
              <a:t>拉曼光谱技术的优越性：具有快速、简单、可重复、且更重等优越性，要的是无损伤的定性定量分析，它无需样品准备，样品可直接通过光纤探头或者通过玻璃、石英、和光纤测量。</a:t>
            </a:r>
          </a:p>
          <a:p>
            <a:pPr marL="0" indent="0">
              <a:spcBef>
                <a:spcPts val="0"/>
              </a:spcBef>
              <a:spcAft>
                <a:spcPts val="0"/>
              </a:spcAft>
              <a:buNone/>
            </a:pPr>
            <a:endParaRPr lang="zh-CN" sz="2400">
              <a:latin typeface="微软雅黑"/>
              <a:ea typeface="微软雅黑"/>
            </a:endParaRPr>
          </a:p>
        </p:txBody>
      </p:sp>
      <p:grpSp>
        <p:nvGrpSpPr>
          <p:cNvPr id="21511" name="组合 36"/>
          <p:cNvGrpSpPr/>
          <p:nvPr/>
        </p:nvGrpSpPr>
        <p:grpSpPr>
          <a:xfrm>
            <a:off x="271463" y="266700"/>
            <a:ext cx="468312" cy="468313"/>
            <a:chOff x="2558424" y="1401428"/>
            <a:chExt cx="1318727" cy="1318727"/>
          </a:xfrm>
        </p:grpSpPr>
        <p:sp>
          <p:nvSpPr>
            <p:cNvPr id="38" name="椭圆 37"/>
            <p:cNvSpPr/>
            <p:nvPr/>
          </p:nvSpPr>
          <p:spPr>
            <a:xfrm>
              <a:off x="2558424" y="1401428"/>
              <a:ext cx="1318727" cy="1318727"/>
            </a:xfrm>
            <a:prstGeom prst="ellipse">
              <a:avLst/>
            </a:prstGeom>
            <a:solidFill>
              <a:schemeClr val="accent6">
                <a:lumMod val="75000"/>
              </a:schemeClr>
            </a:solidFill>
            <a:ln w="12700">
              <a:solidFill>
                <a:schemeClr val="accent6">
                  <a:lumMod val="75000"/>
                </a:schemeClr>
              </a:solidFill>
              <a:prstDash val="solid"/>
              <a:miter/>
            </a:ln>
          </p:spPr>
          <p:txBody>
            <a:bodyPr anchor="ctr"/>
            <a:lstStyle/>
            <a:p>
              <a:pPr algn="ctr">
                <a:spcBef>
                  <a:spcPts val="0"/>
                </a:spcBef>
                <a:spcAft>
                  <a:spcPts val="0"/>
                </a:spcAft>
                <a:defRPr>
                  <a:solidFill>
                    <a:schemeClr val="lt1"/>
                  </a:solidFill>
                </a:defRPr>
              </a:pPr>
              <a:endParaRPr lang="zh-CN" sz="1350">
                <a:solidFill>
                  <a:srgbClr val="000000"/>
                </a:solidFill>
              </a:endParaRPr>
            </a:p>
          </p:txBody>
        </p:sp>
        <p:sp>
          <p:nvSpPr>
            <p:cNvPr id="39" name="Freeform 11"/>
            <p:cNvSpPr/>
            <p:nvPr/>
          </p:nvSpPr>
          <p:spPr>
            <a:xfrm>
              <a:off x="2674651" y="1817163"/>
              <a:ext cx="1086273" cy="594543"/>
            </a:xfrm>
            <a:custGeom>
              <a:rect l="0" t="0" r="r" b="b"/>
              <a:pathLst>
                <a:path w="1086273" h="594543">
                  <a:moveTo>
                    <a:pt x="11133" y="186585"/>
                  </a:moveTo>
                  <a:cubicBezTo>
                    <a:pt x="531208" y="1581"/>
                    <a:pt x="531208" y="1581"/>
                    <a:pt x="531208" y="1581"/>
                  </a:cubicBezTo>
                  <a:cubicBezTo>
                    <a:pt x="534389" y="0"/>
                    <a:pt x="539160" y="0"/>
                    <a:pt x="542341" y="1581"/>
                  </a:cubicBezTo>
                  <a:cubicBezTo>
                    <a:pt x="1073549" y="186585"/>
                    <a:pt x="1073549" y="186585"/>
                    <a:pt x="1073549" y="186585"/>
                  </a:cubicBezTo>
                  <a:cubicBezTo>
                    <a:pt x="1081502" y="189748"/>
                    <a:pt x="1086273" y="196073"/>
                    <a:pt x="1086273" y="203979"/>
                  </a:cubicBezTo>
                  <a:cubicBezTo>
                    <a:pt x="1084683" y="211885"/>
                    <a:pt x="1079911" y="218210"/>
                    <a:pt x="1073549" y="219791"/>
                  </a:cubicBezTo>
                  <a:cubicBezTo>
                    <a:pt x="892239" y="271972"/>
                    <a:pt x="892239" y="271972"/>
                    <a:pt x="892239" y="271972"/>
                  </a:cubicBezTo>
                  <a:cubicBezTo>
                    <a:pt x="854068" y="215047"/>
                    <a:pt x="683891" y="188167"/>
                    <a:pt x="537570" y="188167"/>
                  </a:cubicBezTo>
                  <a:cubicBezTo>
                    <a:pt x="529618" y="188167"/>
                    <a:pt x="521666" y="196073"/>
                    <a:pt x="521666" y="205560"/>
                  </a:cubicBezTo>
                  <a:cubicBezTo>
                    <a:pt x="521666" y="215047"/>
                    <a:pt x="529618" y="221372"/>
                    <a:pt x="537570" y="221372"/>
                  </a:cubicBezTo>
                  <a:cubicBezTo>
                    <a:pt x="718881" y="221372"/>
                    <a:pt x="849297" y="259322"/>
                    <a:pt x="866792" y="292528"/>
                  </a:cubicBezTo>
                  <a:cubicBezTo>
                    <a:pt x="866792" y="403214"/>
                    <a:pt x="866792" y="403214"/>
                    <a:pt x="866792" y="403214"/>
                  </a:cubicBezTo>
                  <a:cubicBezTo>
                    <a:pt x="866792" y="403214"/>
                    <a:pt x="866792" y="403214"/>
                    <a:pt x="866792" y="404795"/>
                  </a:cubicBezTo>
                  <a:cubicBezTo>
                    <a:pt x="866792" y="447488"/>
                    <a:pt x="718881" y="482276"/>
                    <a:pt x="535980" y="482276"/>
                  </a:cubicBezTo>
                  <a:cubicBezTo>
                    <a:pt x="354669" y="482276"/>
                    <a:pt x="206758" y="447488"/>
                    <a:pt x="206758" y="404795"/>
                  </a:cubicBezTo>
                  <a:cubicBezTo>
                    <a:pt x="206758" y="403214"/>
                    <a:pt x="206758" y="403214"/>
                    <a:pt x="206758" y="403214"/>
                  </a:cubicBezTo>
                  <a:cubicBezTo>
                    <a:pt x="206758" y="275134"/>
                    <a:pt x="206758" y="275134"/>
                    <a:pt x="206758" y="275134"/>
                  </a:cubicBezTo>
                  <a:cubicBezTo>
                    <a:pt x="112921" y="248253"/>
                    <a:pt x="112921" y="248253"/>
                    <a:pt x="112921" y="248253"/>
                  </a:cubicBezTo>
                  <a:cubicBezTo>
                    <a:pt x="112921" y="393727"/>
                    <a:pt x="112921" y="393727"/>
                    <a:pt x="112921" y="393727"/>
                  </a:cubicBezTo>
                  <a:cubicBezTo>
                    <a:pt x="132007" y="400052"/>
                    <a:pt x="146321" y="417445"/>
                    <a:pt x="146321" y="438001"/>
                  </a:cubicBezTo>
                  <a:cubicBezTo>
                    <a:pt x="146321" y="455395"/>
                    <a:pt x="135188" y="471207"/>
                    <a:pt x="119283" y="479113"/>
                  </a:cubicBezTo>
                  <a:cubicBezTo>
                    <a:pt x="130416" y="534456"/>
                    <a:pt x="130416" y="534456"/>
                    <a:pt x="130416" y="534456"/>
                  </a:cubicBezTo>
                  <a:cubicBezTo>
                    <a:pt x="136778" y="559756"/>
                    <a:pt x="41352" y="594543"/>
                    <a:pt x="44532" y="570825"/>
                  </a:cubicBezTo>
                  <a:cubicBezTo>
                    <a:pt x="62027" y="475951"/>
                    <a:pt x="62027" y="475951"/>
                    <a:pt x="62027" y="475951"/>
                  </a:cubicBezTo>
                  <a:cubicBezTo>
                    <a:pt x="49304" y="468044"/>
                    <a:pt x="41352" y="453813"/>
                    <a:pt x="41352" y="438001"/>
                  </a:cubicBezTo>
                  <a:cubicBezTo>
                    <a:pt x="41352" y="417445"/>
                    <a:pt x="54075" y="400052"/>
                    <a:pt x="73160" y="393727"/>
                  </a:cubicBezTo>
                  <a:cubicBezTo>
                    <a:pt x="73160" y="237185"/>
                    <a:pt x="73160" y="237185"/>
                    <a:pt x="73160" y="237185"/>
                  </a:cubicBezTo>
                  <a:cubicBezTo>
                    <a:pt x="12724" y="219791"/>
                    <a:pt x="12724" y="219791"/>
                    <a:pt x="12724" y="219791"/>
                  </a:cubicBezTo>
                  <a:cubicBezTo>
                    <a:pt x="4771" y="218210"/>
                    <a:pt x="0" y="211885"/>
                    <a:pt x="0" y="203979"/>
                  </a:cubicBezTo>
                  <a:cubicBezTo>
                    <a:pt x="0" y="196073"/>
                    <a:pt x="4771" y="189748"/>
                    <a:pt x="11133" y="186585"/>
                  </a:cubicBezTo>
                  <a:close/>
                </a:path>
              </a:pathLst>
            </a:custGeom>
            <a:solidFill>
              <a:schemeClr val="bg1"/>
            </a:solidFill>
            <a:ln>
              <a:noFill/>
            </a:ln>
          </p:spPr>
          <p:txBody>
            <a:bodyPr/>
            <a:lstStyle/>
            <a:p>
              <a:pPr>
                <a:spcBef>
                  <a:spcPts val="0"/>
                </a:spcBef>
                <a:spcAft>
                  <a:spcPts val="0"/>
                </a:spcAft>
              </a:pPr>
              <a:endParaRPr lang="zh-CN" sz="1350">
                <a:solidFill>
                  <a:srgbClr val="000000"/>
                </a:solidFill>
                <a:latin typeface="Arial"/>
                <a:ea typeface="微软雅黑"/>
              </a:endParaRPr>
            </a:p>
          </p:txBody>
        </p:sp>
      </p:grpSp>
      <p:sp>
        <p:nvSpPr>
          <p:cNvPr id="40" name="文本框 39"/>
          <p:cNvSpPr txBox="1"/>
          <p:nvPr/>
        </p:nvSpPr>
        <p:spPr>
          <a:xfrm>
            <a:off x="782638" y="280988"/>
            <a:ext cx="2538412" cy="461665"/>
          </a:xfrm>
          <a:prstGeom prst="rect">
            <a:avLst/>
          </a:prstGeom>
          <a:noFill/>
        </p:spPr>
        <p:txBody>
          <a:bodyPr wrap="square"/>
          <a:lstStyle/>
          <a:p>
            <a:pPr>
              <a:spcBef>
                <a:spcPts val="0"/>
              </a:spcBef>
              <a:spcAft>
                <a:spcPts val="0"/>
              </a:spcAft>
            </a:pPr>
            <a:r>
              <a:rPr lang="zh-CN" sz="2400" b="1">
                <a:solidFill>
                  <a:srgbClr val="3A3A3A"/>
                </a:solidFill>
                <a:latin typeface="Arial"/>
                <a:ea typeface="微软雅黑"/>
              </a:rPr>
              <a:t>拉曼光谱</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2F2F2"/>
        </a:solidFill>
      </p:bgPr>
    </p:bg>
    <p:spTree>
      <p:nvGrpSpPr>
        <p:cNvPr id="1" name=""/>
        <p:cNvGrpSpPr/>
        <p:nvPr/>
      </p:nvGrpSpPr>
      <p:grpSpPr>
        <a:xfrm>
          <a:off x="0" y="0"/>
          <a:ext cx="0" cy="0"/>
          <a:chOff x="0" y="0"/>
          <a:chExt cx="0" cy="0"/>
        </a:xfrm>
      </p:grpSpPr>
      <p:grpSp>
        <p:nvGrpSpPr>
          <p:cNvPr id="25" name="组合 24"/>
          <p:cNvGrpSpPr/>
          <p:nvPr/>
        </p:nvGrpSpPr>
        <p:grpSpPr>
          <a:xfrm>
            <a:off x="827088" y="1009648"/>
            <a:ext cx="7496175" cy="1213246"/>
            <a:chOff x="2954339" y="1349947"/>
            <a:chExt cx="7162269" cy="1142862"/>
          </a:xfrm>
        </p:grpSpPr>
        <p:sp>
          <p:nvSpPr>
            <p:cNvPr id="21521" name="矩形 25"/>
            <p:cNvSpPr/>
            <p:nvPr/>
          </p:nvSpPr>
          <p:spPr>
            <a:xfrm>
              <a:off x="2954339" y="1694800"/>
              <a:ext cx="7162269" cy="798009"/>
            </a:xfrm>
            <a:prstGeom prst="rect">
              <a:avLst/>
            </a:prstGeom>
            <a:noFill/>
            <a:ln>
              <a:noFill/>
            </a:ln>
          </p:spPr>
          <p:txBody>
            <a:bodyPr/>
            <a:lstStyle>
              <a:lvl1pPr lvl="0">
                <a:defRPr sz="1300">
                  <a:solidFill>
                    <a:schemeClr val="tx1"/>
                  </a:solidFill>
                  <a:latin typeface="Arial"/>
                  <a:ea typeface="微软雅黑"/>
                </a:defRPr>
              </a:lvl1pPr>
              <a:lvl2pPr marL="742950" lvl="1" indent="-285750">
                <a:defRPr sz="1300">
                  <a:solidFill>
                    <a:schemeClr val="tx1"/>
                  </a:solidFill>
                  <a:latin typeface="Arial"/>
                  <a:ea typeface="微软雅黑"/>
                </a:defRPr>
              </a:lvl2pPr>
              <a:lvl3pPr marL="1143000" lvl="2" indent="-228600">
                <a:defRPr sz="1300">
                  <a:solidFill>
                    <a:schemeClr val="tx1"/>
                  </a:solidFill>
                  <a:latin typeface="Arial"/>
                  <a:ea typeface="微软雅黑"/>
                </a:defRPr>
              </a:lvl3pPr>
              <a:lvl4pPr marL="1600200" lvl="3" indent="-228600">
                <a:defRPr sz="1300">
                  <a:solidFill>
                    <a:schemeClr val="tx1"/>
                  </a:solidFill>
                  <a:latin typeface="Arial"/>
                  <a:ea typeface="微软雅黑"/>
                </a:defRPr>
              </a:lvl4pPr>
              <a:lvl5pPr marL="2057400" lvl="4" indent="-228600">
                <a:defRPr sz="1300">
                  <a:solidFill>
                    <a:schemeClr val="tx1"/>
                  </a:solidFill>
                  <a:latin typeface="Arial"/>
                  <a:ea typeface="微软雅黑"/>
                </a:defRPr>
              </a:lvl5pPr>
              <a:lvl6pPr marL="2514600" lvl="5" indent="-228600" defTabSz="685800">
                <a:spcBef>
                  <a:spcPct val="0"/>
                </a:spcBef>
                <a:spcAft>
                  <a:spcPct val="0"/>
                </a:spcAft>
                <a:defRPr sz="1300">
                  <a:solidFill>
                    <a:schemeClr val="tx1"/>
                  </a:solidFill>
                  <a:latin typeface="Arial"/>
                  <a:ea typeface="微软雅黑"/>
                </a:defRPr>
              </a:lvl6pPr>
              <a:lvl7pPr marL="2971800" lvl="6" indent="-228600" defTabSz="685800">
                <a:spcBef>
                  <a:spcPct val="0"/>
                </a:spcBef>
                <a:spcAft>
                  <a:spcPct val="0"/>
                </a:spcAft>
                <a:defRPr sz="1300">
                  <a:solidFill>
                    <a:schemeClr val="tx1"/>
                  </a:solidFill>
                  <a:latin typeface="Arial"/>
                  <a:ea typeface="微软雅黑"/>
                </a:defRPr>
              </a:lvl7pPr>
              <a:lvl8pPr marL="3429000" lvl="7" indent="-228600" defTabSz="685800">
                <a:spcBef>
                  <a:spcPct val="0"/>
                </a:spcBef>
                <a:spcAft>
                  <a:spcPct val="0"/>
                </a:spcAft>
                <a:defRPr sz="1300">
                  <a:solidFill>
                    <a:schemeClr val="tx1"/>
                  </a:solidFill>
                  <a:latin typeface="Arial"/>
                  <a:ea typeface="微软雅黑"/>
                </a:defRPr>
              </a:lvl8pPr>
              <a:lvl9pPr marL="3886200" lvl="8" indent="-228600" defTabSz="685800">
                <a:spcBef>
                  <a:spcPct val="0"/>
                </a:spcBef>
                <a:spcAft>
                  <a:spcPct val="0"/>
                </a:spcAft>
                <a:defRPr sz="1300">
                  <a:solidFill>
                    <a:schemeClr val="tx1"/>
                  </a:solidFill>
                  <a:latin typeface="Arial"/>
                  <a:ea typeface="微软雅黑"/>
                </a:defRPr>
              </a:lvl9pPr>
            </a:lstStyle>
            <a:p>
              <a:pPr>
                <a:lnSpc>
                  <a:spcPct val="130000"/>
                </a:lnSpc>
              </a:pPr>
              <a:endParaRPr lang="zh-CN"/>
            </a:p>
          </p:txBody>
        </p:sp>
        <p:sp>
          <p:nvSpPr>
            <p:cNvPr id="21522" name="矩形 26"/>
            <p:cNvSpPr/>
            <p:nvPr/>
          </p:nvSpPr>
          <p:spPr>
            <a:xfrm>
              <a:off x="2963099" y="1349947"/>
              <a:ext cx="3478334" cy="318913"/>
            </a:xfrm>
            <a:prstGeom prst="rect">
              <a:avLst/>
            </a:prstGeom>
            <a:noFill/>
            <a:ln>
              <a:noFill/>
            </a:ln>
          </p:spPr>
          <p:txBody>
            <a:bodyPr wrap="square"/>
            <a:lstStyle>
              <a:lvl1pPr lvl="0">
                <a:defRPr sz="1300">
                  <a:solidFill>
                    <a:schemeClr val="tx1"/>
                  </a:solidFill>
                  <a:latin typeface="Arial"/>
                  <a:ea typeface="微软雅黑"/>
                </a:defRPr>
              </a:lvl1pPr>
              <a:lvl2pPr marL="742950" lvl="1" indent="-285750">
                <a:defRPr sz="1300">
                  <a:solidFill>
                    <a:schemeClr val="tx1"/>
                  </a:solidFill>
                  <a:latin typeface="Arial"/>
                  <a:ea typeface="微软雅黑"/>
                </a:defRPr>
              </a:lvl2pPr>
              <a:lvl3pPr marL="1143000" lvl="2" indent="-228600">
                <a:defRPr sz="1300">
                  <a:solidFill>
                    <a:schemeClr val="tx1"/>
                  </a:solidFill>
                  <a:latin typeface="Arial"/>
                  <a:ea typeface="微软雅黑"/>
                </a:defRPr>
              </a:lvl3pPr>
              <a:lvl4pPr marL="1600200" lvl="3" indent="-228600">
                <a:defRPr sz="1300">
                  <a:solidFill>
                    <a:schemeClr val="tx1"/>
                  </a:solidFill>
                  <a:latin typeface="Arial"/>
                  <a:ea typeface="微软雅黑"/>
                </a:defRPr>
              </a:lvl4pPr>
              <a:lvl5pPr marL="2057400" lvl="4" indent="-228600">
                <a:defRPr sz="1300">
                  <a:solidFill>
                    <a:schemeClr val="tx1"/>
                  </a:solidFill>
                  <a:latin typeface="Arial"/>
                  <a:ea typeface="微软雅黑"/>
                </a:defRPr>
              </a:lvl5pPr>
              <a:lvl6pPr marL="2514600" lvl="5" indent="-228600" defTabSz="685800">
                <a:spcBef>
                  <a:spcPct val="0"/>
                </a:spcBef>
                <a:spcAft>
                  <a:spcPct val="0"/>
                </a:spcAft>
                <a:defRPr sz="1300">
                  <a:solidFill>
                    <a:schemeClr val="tx1"/>
                  </a:solidFill>
                  <a:latin typeface="Arial"/>
                  <a:ea typeface="微软雅黑"/>
                </a:defRPr>
              </a:lvl6pPr>
              <a:lvl7pPr marL="2971800" lvl="6" indent="-228600" defTabSz="685800">
                <a:spcBef>
                  <a:spcPct val="0"/>
                </a:spcBef>
                <a:spcAft>
                  <a:spcPct val="0"/>
                </a:spcAft>
                <a:defRPr sz="1300">
                  <a:solidFill>
                    <a:schemeClr val="tx1"/>
                  </a:solidFill>
                  <a:latin typeface="Arial"/>
                  <a:ea typeface="微软雅黑"/>
                </a:defRPr>
              </a:lvl7pPr>
              <a:lvl8pPr marL="3429000" lvl="7" indent="-228600" defTabSz="685800">
                <a:spcBef>
                  <a:spcPct val="0"/>
                </a:spcBef>
                <a:spcAft>
                  <a:spcPct val="0"/>
                </a:spcAft>
                <a:defRPr sz="1300">
                  <a:solidFill>
                    <a:schemeClr val="tx1"/>
                  </a:solidFill>
                  <a:latin typeface="Arial"/>
                  <a:ea typeface="微软雅黑"/>
                </a:defRPr>
              </a:lvl8pPr>
              <a:lvl9pPr marL="3886200" lvl="8" indent="-228600" defTabSz="685800">
                <a:spcBef>
                  <a:spcPct val="0"/>
                </a:spcBef>
                <a:spcAft>
                  <a:spcPct val="0"/>
                </a:spcAft>
                <a:defRPr sz="1300">
                  <a:solidFill>
                    <a:schemeClr val="tx1"/>
                  </a:solidFill>
                  <a:latin typeface="Arial"/>
                  <a:ea typeface="微软雅黑"/>
                </a:defRPr>
              </a:lvl9pPr>
            </a:lstStyle>
            <a:p>
              <a:pPr/>
              <a:endParaRPr lang="zh-CN" sz="1600">
                <a:latin typeface="微软雅黑"/>
                <a:ea typeface="微软雅黑"/>
              </a:endParaRPr>
            </a:p>
          </p:txBody>
        </p:sp>
      </p:grpSp>
      <p:grpSp>
        <p:nvGrpSpPr>
          <p:cNvPr id="21511" name="组合 36"/>
          <p:cNvGrpSpPr/>
          <p:nvPr/>
        </p:nvGrpSpPr>
        <p:grpSpPr>
          <a:xfrm>
            <a:off x="271463" y="266700"/>
            <a:ext cx="468312" cy="468313"/>
            <a:chOff x="2558424" y="1401428"/>
            <a:chExt cx="1318727" cy="1318727"/>
          </a:xfrm>
        </p:grpSpPr>
        <p:sp>
          <p:nvSpPr>
            <p:cNvPr id="38" name="椭圆 37"/>
            <p:cNvSpPr/>
            <p:nvPr/>
          </p:nvSpPr>
          <p:spPr>
            <a:xfrm>
              <a:off x="2558424" y="1401428"/>
              <a:ext cx="1318727" cy="1318727"/>
            </a:xfrm>
            <a:prstGeom prst="ellipse">
              <a:avLst/>
            </a:prstGeom>
            <a:solidFill>
              <a:schemeClr val="accent6">
                <a:lumMod val="75000"/>
              </a:schemeClr>
            </a:solidFill>
            <a:ln w="12700">
              <a:solidFill>
                <a:schemeClr val="accent6">
                  <a:lumMod val="75000"/>
                </a:schemeClr>
              </a:solidFill>
              <a:prstDash val="solid"/>
              <a:miter/>
            </a:ln>
          </p:spPr>
          <p:txBody>
            <a:bodyPr anchor="ctr"/>
            <a:lstStyle/>
            <a:p>
              <a:pPr algn="ctr">
                <a:spcBef>
                  <a:spcPts val="0"/>
                </a:spcBef>
                <a:spcAft>
                  <a:spcPts val="0"/>
                </a:spcAft>
                <a:defRPr>
                  <a:solidFill>
                    <a:schemeClr val="lt1"/>
                  </a:solidFill>
                </a:defRPr>
              </a:pPr>
              <a:endParaRPr lang="zh-CN" sz="1350">
                <a:solidFill>
                  <a:srgbClr val="000000"/>
                </a:solidFill>
              </a:endParaRPr>
            </a:p>
          </p:txBody>
        </p:sp>
        <p:sp>
          <p:nvSpPr>
            <p:cNvPr id="39" name="Freeform 11"/>
            <p:cNvSpPr/>
            <p:nvPr/>
          </p:nvSpPr>
          <p:spPr>
            <a:xfrm>
              <a:off x="2674651" y="1817163"/>
              <a:ext cx="1086273" cy="594543"/>
            </a:xfrm>
            <a:custGeom>
              <a:rect l="0" t="0" r="r" b="b"/>
              <a:pathLst>
                <a:path w="1086273" h="594543">
                  <a:moveTo>
                    <a:pt x="11133" y="186585"/>
                  </a:moveTo>
                  <a:cubicBezTo>
                    <a:pt x="531208" y="1581"/>
                    <a:pt x="531208" y="1581"/>
                    <a:pt x="531208" y="1581"/>
                  </a:cubicBezTo>
                  <a:cubicBezTo>
                    <a:pt x="534389" y="0"/>
                    <a:pt x="539160" y="0"/>
                    <a:pt x="542341" y="1581"/>
                  </a:cubicBezTo>
                  <a:cubicBezTo>
                    <a:pt x="1073549" y="186585"/>
                    <a:pt x="1073549" y="186585"/>
                    <a:pt x="1073549" y="186585"/>
                  </a:cubicBezTo>
                  <a:cubicBezTo>
                    <a:pt x="1081502" y="189748"/>
                    <a:pt x="1086273" y="196073"/>
                    <a:pt x="1086273" y="203979"/>
                  </a:cubicBezTo>
                  <a:cubicBezTo>
                    <a:pt x="1084683" y="211885"/>
                    <a:pt x="1079911" y="218210"/>
                    <a:pt x="1073549" y="219791"/>
                  </a:cubicBezTo>
                  <a:cubicBezTo>
                    <a:pt x="892239" y="271972"/>
                    <a:pt x="892239" y="271972"/>
                    <a:pt x="892239" y="271972"/>
                  </a:cubicBezTo>
                  <a:cubicBezTo>
                    <a:pt x="854068" y="215047"/>
                    <a:pt x="683891" y="188167"/>
                    <a:pt x="537570" y="188167"/>
                  </a:cubicBezTo>
                  <a:cubicBezTo>
                    <a:pt x="529618" y="188167"/>
                    <a:pt x="521666" y="196073"/>
                    <a:pt x="521666" y="205560"/>
                  </a:cubicBezTo>
                  <a:cubicBezTo>
                    <a:pt x="521666" y="215047"/>
                    <a:pt x="529618" y="221372"/>
                    <a:pt x="537570" y="221372"/>
                  </a:cubicBezTo>
                  <a:cubicBezTo>
                    <a:pt x="718881" y="221372"/>
                    <a:pt x="849297" y="259322"/>
                    <a:pt x="866792" y="292528"/>
                  </a:cubicBezTo>
                  <a:cubicBezTo>
                    <a:pt x="866792" y="403214"/>
                    <a:pt x="866792" y="403214"/>
                    <a:pt x="866792" y="403214"/>
                  </a:cubicBezTo>
                  <a:cubicBezTo>
                    <a:pt x="866792" y="403214"/>
                    <a:pt x="866792" y="403214"/>
                    <a:pt x="866792" y="404795"/>
                  </a:cubicBezTo>
                  <a:cubicBezTo>
                    <a:pt x="866792" y="447488"/>
                    <a:pt x="718881" y="482276"/>
                    <a:pt x="535980" y="482276"/>
                  </a:cubicBezTo>
                  <a:cubicBezTo>
                    <a:pt x="354669" y="482276"/>
                    <a:pt x="206758" y="447488"/>
                    <a:pt x="206758" y="404795"/>
                  </a:cubicBezTo>
                  <a:cubicBezTo>
                    <a:pt x="206758" y="403214"/>
                    <a:pt x="206758" y="403214"/>
                    <a:pt x="206758" y="403214"/>
                  </a:cubicBezTo>
                  <a:cubicBezTo>
                    <a:pt x="206758" y="275134"/>
                    <a:pt x="206758" y="275134"/>
                    <a:pt x="206758" y="275134"/>
                  </a:cubicBezTo>
                  <a:cubicBezTo>
                    <a:pt x="112921" y="248253"/>
                    <a:pt x="112921" y="248253"/>
                    <a:pt x="112921" y="248253"/>
                  </a:cubicBezTo>
                  <a:cubicBezTo>
                    <a:pt x="112921" y="393727"/>
                    <a:pt x="112921" y="393727"/>
                    <a:pt x="112921" y="393727"/>
                  </a:cubicBezTo>
                  <a:cubicBezTo>
                    <a:pt x="132007" y="400052"/>
                    <a:pt x="146321" y="417445"/>
                    <a:pt x="146321" y="438001"/>
                  </a:cubicBezTo>
                  <a:cubicBezTo>
                    <a:pt x="146321" y="455395"/>
                    <a:pt x="135188" y="471207"/>
                    <a:pt x="119283" y="479113"/>
                  </a:cubicBezTo>
                  <a:cubicBezTo>
                    <a:pt x="130416" y="534456"/>
                    <a:pt x="130416" y="534456"/>
                    <a:pt x="130416" y="534456"/>
                  </a:cubicBezTo>
                  <a:cubicBezTo>
                    <a:pt x="136778" y="559756"/>
                    <a:pt x="41352" y="594543"/>
                    <a:pt x="44532" y="570825"/>
                  </a:cubicBezTo>
                  <a:cubicBezTo>
                    <a:pt x="62027" y="475951"/>
                    <a:pt x="62027" y="475951"/>
                    <a:pt x="62027" y="475951"/>
                  </a:cubicBezTo>
                  <a:cubicBezTo>
                    <a:pt x="49304" y="468044"/>
                    <a:pt x="41352" y="453813"/>
                    <a:pt x="41352" y="438001"/>
                  </a:cubicBezTo>
                  <a:cubicBezTo>
                    <a:pt x="41352" y="417445"/>
                    <a:pt x="54075" y="400052"/>
                    <a:pt x="73160" y="393727"/>
                  </a:cubicBezTo>
                  <a:cubicBezTo>
                    <a:pt x="73160" y="237185"/>
                    <a:pt x="73160" y="237185"/>
                    <a:pt x="73160" y="237185"/>
                  </a:cubicBezTo>
                  <a:cubicBezTo>
                    <a:pt x="12724" y="219791"/>
                    <a:pt x="12724" y="219791"/>
                    <a:pt x="12724" y="219791"/>
                  </a:cubicBezTo>
                  <a:cubicBezTo>
                    <a:pt x="4771" y="218210"/>
                    <a:pt x="0" y="211885"/>
                    <a:pt x="0" y="203979"/>
                  </a:cubicBezTo>
                  <a:cubicBezTo>
                    <a:pt x="0" y="196073"/>
                    <a:pt x="4771" y="189748"/>
                    <a:pt x="11133" y="186585"/>
                  </a:cubicBezTo>
                  <a:close/>
                </a:path>
              </a:pathLst>
            </a:custGeom>
            <a:solidFill>
              <a:schemeClr val="bg1"/>
            </a:solidFill>
            <a:ln>
              <a:noFill/>
            </a:ln>
          </p:spPr>
          <p:txBody>
            <a:bodyPr/>
            <a:lstStyle/>
            <a:p>
              <a:pPr>
                <a:spcBef>
                  <a:spcPts val="0"/>
                </a:spcBef>
                <a:spcAft>
                  <a:spcPts val="0"/>
                </a:spcAft>
              </a:pPr>
              <a:endParaRPr lang="zh-CN" sz="1350">
                <a:solidFill>
                  <a:srgbClr val="000000"/>
                </a:solidFill>
                <a:latin typeface="Arial"/>
                <a:ea typeface="微软雅黑"/>
              </a:endParaRPr>
            </a:p>
          </p:txBody>
        </p:sp>
      </p:grpSp>
      <p:sp>
        <p:nvSpPr>
          <p:cNvPr id="40" name="文本框 39"/>
          <p:cNvSpPr txBox="1"/>
          <p:nvPr/>
        </p:nvSpPr>
        <p:spPr>
          <a:xfrm>
            <a:off x="782638" y="280988"/>
            <a:ext cx="2743200" cy="461665"/>
          </a:xfrm>
          <a:prstGeom prst="rect">
            <a:avLst/>
          </a:prstGeom>
          <a:noFill/>
        </p:spPr>
        <p:txBody>
          <a:bodyPr wrap="square"/>
          <a:lstStyle/>
          <a:p>
            <a:pPr>
              <a:spcBef>
                <a:spcPts val="0"/>
              </a:spcBef>
              <a:spcAft>
                <a:spcPts val="0"/>
              </a:spcAft>
            </a:pPr>
            <a:r>
              <a:rPr lang="zh-CN" sz="2400" b="1">
                <a:solidFill>
                  <a:srgbClr val="3A3A3A"/>
                </a:solidFill>
                <a:latin typeface="Arial"/>
                <a:ea typeface="微软雅黑"/>
              </a:rPr>
              <a:t>图像特征</a:t>
            </a:r>
          </a:p>
        </p:txBody>
      </p:sp>
      <p:sp>
        <p:nvSpPr>
          <p:cNvPr id="21523" name=""/>
          <p:cNvSpPr txBox="1"/>
          <p:nvPr/>
        </p:nvSpPr>
        <p:spPr>
          <a:xfrm rot="0" flipH="0" flipV="0">
            <a:off x="808585" y="967740"/>
            <a:ext cx="7763776" cy="3822839"/>
          </a:xfrm>
          <a:prstGeom prst="rect">
            <a:avLst/>
          </a:prstGeom>
        </p:spPr>
        <p:txBody>
          <a:bodyPr/>
          <a:lstStyle/>
          <a:p>
            <a:pPr marL="484188" indent="-484188">
              <a:buAutoNum type="arabicPeriod"/>
            </a:pPr>
            <a:r>
              <a:rPr lang="zh-CN" sz="2400"/>
              <a:t>拉曼一次可以同时覆盖 50-4000 波数的区间，可对有机物及无机物进行分析。</a:t>
            </a:r>
          </a:p>
          <a:p>
            <a:pPr marL="484188" indent="-484188">
              <a:buAutoNum type="arabicPeriod"/>
            </a:pPr>
            <a:r>
              <a:rPr lang="zh-CN" sz="2400"/>
              <a:t>拉曼光谱谱峰清晰尖锐，更适合定量研究、数据库搜索、以及运用差异分析进行定性研究。在化学结构分析中，独立的拉曼区间的强度可以和功能集团的数量相关。</a:t>
            </a:r>
          </a:p>
          <a:p>
            <a:pPr marL="484188" indent="-484188">
              <a:buAutoNum type="arabicPeriod"/>
            </a:pPr>
            <a:r>
              <a:rPr lang="zh-CN" sz="2400"/>
              <a:t>共振拉曼效应可以用来有选择性地增强大生物分子特个发色基团的振动，这些发色基团的拉曼光强能被选择性地增强 1000 到 10000 倍。</a:t>
            </a:r>
          </a:p>
          <a:p>
            <a:pPr/>
            <a:endParaRPr lang="zh-CN" sz="2400"/>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2F2F2"/>
        </a:solidFill>
      </p:bgPr>
    </p:bg>
    <p:spTree>
      <p:nvGrpSpPr>
        <p:cNvPr id="1" name=""/>
        <p:cNvGrpSpPr/>
        <p:nvPr/>
      </p:nvGrpSpPr>
      <p:grpSpPr>
        <a:xfrm>
          <a:off x="0" y="0"/>
          <a:ext cx="0" cy="0"/>
          <a:chOff x="0" y="0"/>
          <a:chExt cx="0" cy="0"/>
        </a:xfrm>
      </p:grpSpPr>
      <p:grpSp>
        <p:nvGrpSpPr>
          <p:cNvPr id="23562" name="组合 49"/>
          <p:cNvGrpSpPr/>
          <p:nvPr/>
        </p:nvGrpSpPr>
        <p:grpSpPr>
          <a:xfrm>
            <a:off x="271463" y="266700"/>
            <a:ext cx="468312" cy="468313"/>
            <a:chOff x="2558424" y="1401428"/>
            <a:chExt cx="1318727" cy="1318727"/>
          </a:xfrm>
        </p:grpSpPr>
        <p:sp>
          <p:nvSpPr>
            <p:cNvPr id="51" name="椭圆 50"/>
            <p:cNvSpPr/>
            <p:nvPr/>
          </p:nvSpPr>
          <p:spPr>
            <a:xfrm>
              <a:off x="2558424" y="1401428"/>
              <a:ext cx="1318727" cy="1318727"/>
            </a:xfrm>
            <a:prstGeom prst="ellipse">
              <a:avLst/>
            </a:prstGeom>
            <a:solidFill>
              <a:schemeClr val="accent6">
                <a:lumMod val="75000"/>
              </a:schemeClr>
            </a:solidFill>
            <a:ln w="12700">
              <a:solidFill>
                <a:schemeClr val="accent6">
                  <a:lumMod val="75000"/>
                </a:schemeClr>
              </a:solidFill>
              <a:prstDash val="solid"/>
              <a:miter/>
            </a:ln>
          </p:spPr>
          <p:txBody>
            <a:bodyPr anchor="ctr"/>
            <a:lstStyle/>
            <a:p>
              <a:pPr algn="ctr">
                <a:spcBef>
                  <a:spcPts val="0"/>
                </a:spcBef>
                <a:spcAft>
                  <a:spcPts val="0"/>
                </a:spcAft>
                <a:defRPr>
                  <a:solidFill>
                    <a:schemeClr val="lt1"/>
                  </a:solidFill>
                </a:defRPr>
              </a:pPr>
              <a:endParaRPr lang="zh-CN" sz="1350">
                <a:solidFill>
                  <a:srgbClr val="000000"/>
                </a:solidFill>
              </a:endParaRPr>
            </a:p>
          </p:txBody>
        </p:sp>
        <p:sp>
          <p:nvSpPr>
            <p:cNvPr id="52" name="Freeform 11"/>
            <p:cNvSpPr/>
            <p:nvPr/>
          </p:nvSpPr>
          <p:spPr>
            <a:xfrm>
              <a:off x="2674651" y="1817163"/>
              <a:ext cx="1086273" cy="594543"/>
            </a:xfrm>
            <a:custGeom>
              <a:rect l="0" t="0" r="r" b="b"/>
              <a:pathLst>
                <a:path w="1086273" h="594543">
                  <a:moveTo>
                    <a:pt x="11133" y="186585"/>
                  </a:moveTo>
                  <a:cubicBezTo>
                    <a:pt x="531208" y="1581"/>
                    <a:pt x="531208" y="1581"/>
                    <a:pt x="531208" y="1581"/>
                  </a:cubicBezTo>
                  <a:cubicBezTo>
                    <a:pt x="534389" y="0"/>
                    <a:pt x="539160" y="0"/>
                    <a:pt x="542341" y="1581"/>
                  </a:cubicBezTo>
                  <a:cubicBezTo>
                    <a:pt x="1073549" y="186585"/>
                    <a:pt x="1073549" y="186585"/>
                    <a:pt x="1073549" y="186585"/>
                  </a:cubicBezTo>
                  <a:cubicBezTo>
                    <a:pt x="1081502" y="189748"/>
                    <a:pt x="1086273" y="196073"/>
                    <a:pt x="1086273" y="203979"/>
                  </a:cubicBezTo>
                  <a:cubicBezTo>
                    <a:pt x="1084683" y="211885"/>
                    <a:pt x="1079911" y="218210"/>
                    <a:pt x="1073549" y="219791"/>
                  </a:cubicBezTo>
                  <a:cubicBezTo>
                    <a:pt x="892239" y="271972"/>
                    <a:pt x="892239" y="271972"/>
                    <a:pt x="892239" y="271972"/>
                  </a:cubicBezTo>
                  <a:cubicBezTo>
                    <a:pt x="854068" y="215047"/>
                    <a:pt x="683891" y="188167"/>
                    <a:pt x="537570" y="188167"/>
                  </a:cubicBezTo>
                  <a:cubicBezTo>
                    <a:pt x="529618" y="188167"/>
                    <a:pt x="521666" y="196073"/>
                    <a:pt x="521666" y="205560"/>
                  </a:cubicBezTo>
                  <a:cubicBezTo>
                    <a:pt x="521666" y="215047"/>
                    <a:pt x="529618" y="221372"/>
                    <a:pt x="537570" y="221372"/>
                  </a:cubicBezTo>
                  <a:cubicBezTo>
                    <a:pt x="718881" y="221372"/>
                    <a:pt x="849297" y="259322"/>
                    <a:pt x="866792" y="292528"/>
                  </a:cubicBezTo>
                  <a:cubicBezTo>
                    <a:pt x="866792" y="403214"/>
                    <a:pt x="866792" y="403214"/>
                    <a:pt x="866792" y="403214"/>
                  </a:cubicBezTo>
                  <a:cubicBezTo>
                    <a:pt x="866792" y="403214"/>
                    <a:pt x="866792" y="403214"/>
                    <a:pt x="866792" y="404795"/>
                  </a:cubicBezTo>
                  <a:cubicBezTo>
                    <a:pt x="866792" y="447488"/>
                    <a:pt x="718881" y="482276"/>
                    <a:pt x="535980" y="482276"/>
                  </a:cubicBezTo>
                  <a:cubicBezTo>
                    <a:pt x="354669" y="482276"/>
                    <a:pt x="206758" y="447488"/>
                    <a:pt x="206758" y="404795"/>
                  </a:cubicBezTo>
                  <a:cubicBezTo>
                    <a:pt x="206758" y="403214"/>
                    <a:pt x="206758" y="403214"/>
                    <a:pt x="206758" y="403214"/>
                  </a:cubicBezTo>
                  <a:cubicBezTo>
                    <a:pt x="206758" y="275134"/>
                    <a:pt x="206758" y="275134"/>
                    <a:pt x="206758" y="275134"/>
                  </a:cubicBezTo>
                  <a:cubicBezTo>
                    <a:pt x="112921" y="248253"/>
                    <a:pt x="112921" y="248253"/>
                    <a:pt x="112921" y="248253"/>
                  </a:cubicBezTo>
                  <a:cubicBezTo>
                    <a:pt x="112921" y="393727"/>
                    <a:pt x="112921" y="393727"/>
                    <a:pt x="112921" y="393727"/>
                  </a:cubicBezTo>
                  <a:cubicBezTo>
                    <a:pt x="132007" y="400052"/>
                    <a:pt x="146321" y="417445"/>
                    <a:pt x="146321" y="438001"/>
                  </a:cubicBezTo>
                  <a:cubicBezTo>
                    <a:pt x="146321" y="455395"/>
                    <a:pt x="135188" y="471207"/>
                    <a:pt x="119283" y="479113"/>
                  </a:cubicBezTo>
                  <a:cubicBezTo>
                    <a:pt x="130416" y="534456"/>
                    <a:pt x="130416" y="534456"/>
                    <a:pt x="130416" y="534456"/>
                  </a:cubicBezTo>
                  <a:cubicBezTo>
                    <a:pt x="136778" y="559756"/>
                    <a:pt x="41352" y="594543"/>
                    <a:pt x="44532" y="570825"/>
                  </a:cubicBezTo>
                  <a:cubicBezTo>
                    <a:pt x="62027" y="475951"/>
                    <a:pt x="62027" y="475951"/>
                    <a:pt x="62027" y="475951"/>
                  </a:cubicBezTo>
                  <a:cubicBezTo>
                    <a:pt x="49304" y="468044"/>
                    <a:pt x="41352" y="453813"/>
                    <a:pt x="41352" y="438001"/>
                  </a:cubicBezTo>
                  <a:cubicBezTo>
                    <a:pt x="41352" y="417445"/>
                    <a:pt x="54075" y="400052"/>
                    <a:pt x="73160" y="393727"/>
                  </a:cubicBezTo>
                  <a:cubicBezTo>
                    <a:pt x="73160" y="237185"/>
                    <a:pt x="73160" y="237185"/>
                    <a:pt x="73160" y="237185"/>
                  </a:cubicBezTo>
                  <a:cubicBezTo>
                    <a:pt x="12724" y="219791"/>
                    <a:pt x="12724" y="219791"/>
                    <a:pt x="12724" y="219791"/>
                  </a:cubicBezTo>
                  <a:cubicBezTo>
                    <a:pt x="4771" y="218210"/>
                    <a:pt x="0" y="211885"/>
                    <a:pt x="0" y="203979"/>
                  </a:cubicBezTo>
                  <a:cubicBezTo>
                    <a:pt x="0" y="196073"/>
                    <a:pt x="4771" y="189748"/>
                    <a:pt x="11133" y="186585"/>
                  </a:cubicBezTo>
                  <a:close/>
                </a:path>
              </a:pathLst>
            </a:custGeom>
            <a:solidFill>
              <a:schemeClr val="bg1"/>
            </a:solidFill>
            <a:ln>
              <a:noFill/>
            </a:ln>
          </p:spPr>
          <p:txBody>
            <a:bodyPr/>
            <a:lstStyle/>
            <a:p>
              <a:pPr>
                <a:spcBef>
                  <a:spcPts val="0"/>
                </a:spcBef>
                <a:spcAft>
                  <a:spcPts val="0"/>
                </a:spcAft>
              </a:pPr>
              <a:endParaRPr lang="zh-CN" sz="1350">
                <a:solidFill>
                  <a:srgbClr val="000000"/>
                </a:solidFill>
                <a:latin typeface="Arial"/>
                <a:ea typeface="微软雅黑"/>
              </a:endParaRPr>
            </a:p>
          </p:txBody>
        </p:sp>
      </p:grpSp>
      <p:sp>
        <p:nvSpPr>
          <p:cNvPr id="58" name="文本框 57"/>
          <p:cNvSpPr txBox="1"/>
          <p:nvPr/>
        </p:nvSpPr>
        <p:spPr>
          <a:xfrm>
            <a:off x="782638" y="280988"/>
            <a:ext cx="3402012" cy="461962"/>
          </a:xfrm>
          <a:prstGeom prst="rect">
            <a:avLst/>
          </a:prstGeom>
          <a:noFill/>
        </p:spPr>
        <p:txBody>
          <a:bodyPr wrap="square"/>
          <a:lstStyle/>
          <a:p>
            <a:pPr>
              <a:spcBef>
                <a:spcPts val="0"/>
              </a:spcBef>
              <a:spcAft>
                <a:spcPts val="0"/>
              </a:spcAft>
            </a:pPr>
            <a:r>
              <a:rPr lang="zh-CN" sz="2400" b="1">
                <a:solidFill>
                  <a:srgbClr val="3A3A3A"/>
                </a:solidFill>
                <a:latin typeface="Arial"/>
                <a:ea typeface="微软雅黑"/>
              </a:rPr>
              <a:t>拉曼光谱样例</a:t>
            </a:r>
          </a:p>
        </p:txBody>
      </p:sp>
      <p:grpSp>
        <p:nvGrpSpPr>
          <p:cNvPr id="59" name="组合 58"/>
          <p:cNvGrpSpPr/>
          <p:nvPr/>
        </p:nvGrpSpPr>
        <p:grpSpPr>
          <a:xfrm>
            <a:off x="5552788" y="2625945"/>
            <a:ext cx="3438525" cy="1449167"/>
            <a:chOff x="5545416" y="1067783"/>
            <a:chExt cx="3437717" cy="1450693"/>
          </a:xfrm>
        </p:grpSpPr>
        <p:sp>
          <p:nvSpPr>
            <p:cNvPr id="60" name="文本框 52"/>
            <p:cNvSpPr txBox="1"/>
            <p:nvPr/>
          </p:nvSpPr>
          <p:spPr>
            <a:xfrm>
              <a:off x="5553064" y="1067783"/>
              <a:ext cx="1190517" cy="297517"/>
            </a:xfrm>
            <a:prstGeom prst="rect">
              <a:avLst/>
            </a:prstGeom>
            <a:noFill/>
            <a:ln>
              <a:noFill/>
            </a:ln>
          </p:spPr>
          <p:txBody>
            <a:bodyPr/>
            <a:lstStyle>
              <a:lvl1pPr lvl="0">
                <a:defRPr sz="1300">
                  <a:solidFill>
                    <a:schemeClr val="tx1"/>
                  </a:solidFill>
                  <a:latin typeface="Arial"/>
                  <a:ea typeface="微软雅黑"/>
                </a:defRPr>
              </a:lvl1pPr>
              <a:lvl2pPr marL="742950" lvl="1" indent="-285750">
                <a:defRPr sz="1300">
                  <a:solidFill>
                    <a:schemeClr val="tx1"/>
                  </a:solidFill>
                  <a:latin typeface="Arial"/>
                  <a:ea typeface="微软雅黑"/>
                </a:defRPr>
              </a:lvl2pPr>
              <a:lvl3pPr marL="1143000" lvl="2" indent="-228600">
                <a:defRPr sz="1300">
                  <a:solidFill>
                    <a:schemeClr val="tx1"/>
                  </a:solidFill>
                  <a:latin typeface="Arial"/>
                  <a:ea typeface="微软雅黑"/>
                </a:defRPr>
              </a:lvl3pPr>
              <a:lvl4pPr marL="1600200" lvl="3" indent="-228600">
                <a:defRPr sz="1300">
                  <a:solidFill>
                    <a:schemeClr val="tx1"/>
                  </a:solidFill>
                  <a:latin typeface="Arial"/>
                  <a:ea typeface="微软雅黑"/>
                </a:defRPr>
              </a:lvl4pPr>
              <a:lvl5pPr marL="2057400" lvl="4" indent="-228600">
                <a:defRPr sz="1300">
                  <a:solidFill>
                    <a:schemeClr val="tx1"/>
                  </a:solidFill>
                  <a:latin typeface="Arial"/>
                  <a:ea typeface="微软雅黑"/>
                </a:defRPr>
              </a:lvl5pPr>
              <a:lvl6pPr marL="2514600" lvl="5" indent="-228600" defTabSz="685800">
                <a:spcBef>
                  <a:spcPct val="0"/>
                </a:spcBef>
                <a:spcAft>
                  <a:spcPct val="0"/>
                </a:spcAft>
                <a:defRPr sz="1300">
                  <a:solidFill>
                    <a:schemeClr val="tx1"/>
                  </a:solidFill>
                  <a:latin typeface="Arial"/>
                  <a:ea typeface="微软雅黑"/>
                </a:defRPr>
              </a:lvl6pPr>
              <a:lvl7pPr marL="2971800" lvl="6" indent="-228600" defTabSz="685800">
                <a:spcBef>
                  <a:spcPct val="0"/>
                </a:spcBef>
                <a:spcAft>
                  <a:spcPct val="0"/>
                </a:spcAft>
                <a:defRPr sz="1300">
                  <a:solidFill>
                    <a:schemeClr val="tx1"/>
                  </a:solidFill>
                  <a:latin typeface="Arial"/>
                  <a:ea typeface="微软雅黑"/>
                </a:defRPr>
              </a:lvl7pPr>
              <a:lvl8pPr marL="3429000" lvl="7" indent="-228600" defTabSz="685800">
                <a:spcBef>
                  <a:spcPct val="0"/>
                </a:spcBef>
                <a:spcAft>
                  <a:spcPct val="0"/>
                </a:spcAft>
                <a:defRPr sz="1300">
                  <a:solidFill>
                    <a:schemeClr val="tx1"/>
                  </a:solidFill>
                  <a:latin typeface="Arial"/>
                  <a:ea typeface="微软雅黑"/>
                </a:defRPr>
              </a:lvl8pPr>
              <a:lvl9pPr marL="3886200" lvl="8" indent="-228600" defTabSz="685800">
                <a:spcBef>
                  <a:spcPct val="0"/>
                </a:spcBef>
                <a:spcAft>
                  <a:spcPct val="0"/>
                </a:spcAft>
                <a:defRPr sz="1300">
                  <a:solidFill>
                    <a:schemeClr val="tx1"/>
                  </a:solidFill>
                  <a:latin typeface="Arial"/>
                  <a:ea typeface="微软雅黑"/>
                </a:defRPr>
              </a:lvl9pPr>
            </a:lstStyle>
            <a:p>
              <a:pPr/>
              <a:endParaRPr lang="zh-CN" sz="2000" b="1">
                <a:latin typeface="Nexa Light"/>
                <a:ea typeface="微软雅黑"/>
              </a:endParaRPr>
            </a:p>
          </p:txBody>
        </p:sp>
        <p:sp>
          <p:nvSpPr>
            <p:cNvPr id="61" name="文本框 60"/>
            <p:cNvSpPr txBox="1"/>
            <p:nvPr/>
          </p:nvSpPr>
          <p:spPr>
            <a:xfrm>
              <a:off x="5545416" y="1371314"/>
              <a:ext cx="3437717" cy="1147162"/>
            </a:xfrm>
            <a:prstGeom prst="rect">
              <a:avLst/>
            </a:prstGeom>
            <a:noFill/>
          </p:spPr>
          <p:txBody>
            <a:bodyPr/>
            <a:lstStyle/>
            <a:p>
              <a:pPr defTabSz="673100">
                <a:lnSpc>
                  <a:spcPct val="140000"/>
                </a:lnSpc>
                <a:spcBef>
                  <a:spcPts val="0"/>
                </a:spcBef>
                <a:spcAft>
                  <a:spcPts val="0"/>
                </a:spcAft>
              </a:pPr>
              <a:endParaRPr lang="zh-CN" sz="1000"/>
            </a:p>
            <a:p>
              <a:pPr defTabSz="673100">
                <a:lnSpc>
                  <a:spcPct val="140000"/>
                </a:lnSpc>
                <a:spcBef>
                  <a:spcPts val="0"/>
                </a:spcBef>
                <a:spcAft>
                  <a:spcPts val="0"/>
                </a:spcAft>
              </a:pPr>
              <a:endParaRPr lang="zh-CN" sz="1000"/>
            </a:p>
          </p:txBody>
        </p:sp>
      </p:grpSp>
      <p:pic>
        <p:nvPicPr>
          <p:cNvPr id="23563" name=""/>
          <p:cNvPicPr/>
          <p:nvPr/>
        </p:nvPicPr>
        <p:blipFill>
          <a:blip r:embed="rId2"/>
          <a:stretch/>
        </p:blipFill>
        <p:spPr>
          <a:xfrm rot="0" flipH="0" flipV="0">
            <a:off x="887198" y="812064"/>
            <a:ext cx="7785128" cy="4100304"/>
          </a:xfrm>
          <a:prstGeom prst="rect">
            <a:avLst/>
          </a:prstGeom>
        </p:spPr>
      </p:pic>
    </p:spTree>
  </p:cSld>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2F2F2"/>
        </a:solidFill>
      </p:bgPr>
    </p:bg>
    <p:spTree>
      <p:nvGrpSpPr>
        <p:cNvPr id="1" name=""/>
        <p:cNvGrpSpPr/>
        <p:nvPr/>
      </p:nvGrpSpPr>
      <p:grpSpPr>
        <a:xfrm>
          <a:off x="0" y="0"/>
          <a:ext cx="0" cy="0"/>
          <a:chOff x="0" y="0"/>
          <a:chExt cx="0" cy="0"/>
        </a:xfrm>
      </p:grpSpPr>
      <p:grpSp>
        <p:nvGrpSpPr>
          <p:cNvPr id="4" name="组合 3"/>
          <p:cNvGrpSpPr/>
          <p:nvPr/>
        </p:nvGrpSpPr>
        <p:grpSpPr>
          <a:xfrm>
            <a:off x="2867025" y="2019300"/>
            <a:ext cx="4348163" cy="939800"/>
            <a:chOff x="2866757" y="2019402"/>
            <a:chExt cx="4348365" cy="939618"/>
          </a:xfrm>
        </p:grpSpPr>
        <p:sp>
          <p:nvSpPr>
            <p:cNvPr id="3" name="文本框 2"/>
            <p:cNvSpPr txBox="1"/>
            <p:nvPr/>
          </p:nvSpPr>
          <p:spPr>
            <a:xfrm>
              <a:off x="2866757" y="2251132"/>
              <a:ext cx="4348365" cy="707888"/>
            </a:xfrm>
            <a:prstGeom prst="rect">
              <a:avLst/>
            </a:prstGeom>
            <a:noFill/>
          </p:spPr>
          <p:txBody>
            <a:bodyPr/>
            <a:lstStyle/>
            <a:p>
              <a:pPr algn="ctr">
                <a:spcBef>
                  <a:spcPts val="0"/>
                </a:spcBef>
                <a:spcAft>
                  <a:spcPts val="0"/>
                </a:spcAft>
              </a:pPr>
              <a:r>
                <a:rPr lang="zh-CN" sz="4000" b="1">
                  <a:solidFill>
                    <a:srgbClr val="262626"/>
                  </a:solidFill>
                  <a:latin typeface="Arial"/>
                  <a:ea typeface="微软雅黑"/>
                </a:rPr>
                <a:t>特征峰提取算法</a:t>
              </a:r>
            </a:p>
          </p:txBody>
        </p:sp>
        <p:sp>
          <p:nvSpPr>
            <p:cNvPr id="27655" name="文本框 4"/>
            <p:cNvSpPr txBox="1"/>
            <p:nvPr/>
          </p:nvSpPr>
          <p:spPr>
            <a:xfrm>
              <a:off x="3229671" y="2019402"/>
              <a:ext cx="1331264" cy="307777"/>
            </a:xfrm>
            <a:prstGeom prst="rect">
              <a:avLst/>
            </a:prstGeom>
            <a:noFill/>
            <a:ln>
              <a:noFill/>
            </a:ln>
          </p:spPr>
          <p:txBody>
            <a:bodyPr>
              <a:spAutoFit/>
            </a:bodyPr>
            <a:lstStyle>
              <a:lvl1pPr lvl="0">
                <a:defRPr sz="1300">
                  <a:solidFill>
                    <a:schemeClr val="tx1"/>
                  </a:solidFill>
                  <a:latin typeface="Arial"/>
                  <a:ea typeface="微软雅黑"/>
                </a:defRPr>
              </a:lvl1pPr>
              <a:lvl2pPr marL="742950" lvl="1" indent="-285750">
                <a:defRPr sz="1300">
                  <a:solidFill>
                    <a:schemeClr val="tx1"/>
                  </a:solidFill>
                  <a:latin typeface="Arial"/>
                  <a:ea typeface="微软雅黑"/>
                </a:defRPr>
              </a:lvl2pPr>
              <a:lvl3pPr marL="1143000" lvl="2" indent="-228600">
                <a:defRPr sz="1300">
                  <a:solidFill>
                    <a:schemeClr val="tx1"/>
                  </a:solidFill>
                  <a:latin typeface="Arial"/>
                  <a:ea typeface="微软雅黑"/>
                </a:defRPr>
              </a:lvl3pPr>
              <a:lvl4pPr marL="1600200" lvl="3" indent="-228600">
                <a:defRPr sz="1300">
                  <a:solidFill>
                    <a:schemeClr val="tx1"/>
                  </a:solidFill>
                  <a:latin typeface="Arial"/>
                  <a:ea typeface="微软雅黑"/>
                </a:defRPr>
              </a:lvl4pPr>
              <a:lvl5pPr marL="2057400" lvl="4" indent="-228600">
                <a:defRPr sz="1300">
                  <a:solidFill>
                    <a:schemeClr val="tx1"/>
                  </a:solidFill>
                  <a:latin typeface="Arial"/>
                  <a:ea typeface="微软雅黑"/>
                </a:defRPr>
              </a:lvl5pPr>
              <a:lvl6pPr marL="2514600" lvl="5" indent="-228600" defTabSz="685800">
                <a:spcBef>
                  <a:spcPct val="0"/>
                </a:spcBef>
                <a:spcAft>
                  <a:spcPct val="0"/>
                </a:spcAft>
                <a:defRPr sz="1300">
                  <a:solidFill>
                    <a:schemeClr val="tx1"/>
                  </a:solidFill>
                  <a:latin typeface="Arial"/>
                  <a:ea typeface="微软雅黑"/>
                </a:defRPr>
              </a:lvl6pPr>
              <a:lvl7pPr marL="2971800" lvl="6" indent="-228600" defTabSz="685800">
                <a:spcBef>
                  <a:spcPct val="0"/>
                </a:spcBef>
                <a:spcAft>
                  <a:spcPct val="0"/>
                </a:spcAft>
                <a:defRPr sz="1300">
                  <a:solidFill>
                    <a:schemeClr val="tx1"/>
                  </a:solidFill>
                  <a:latin typeface="Arial"/>
                  <a:ea typeface="微软雅黑"/>
                </a:defRPr>
              </a:lvl7pPr>
              <a:lvl8pPr marL="3429000" lvl="7" indent="-228600" defTabSz="685800">
                <a:spcBef>
                  <a:spcPct val="0"/>
                </a:spcBef>
                <a:spcAft>
                  <a:spcPct val="0"/>
                </a:spcAft>
                <a:defRPr sz="1300">
                  <a:solidFill>
                    <a:schemeClr val="tx1"/>
                  </a:solidFill>
                  <a:latin typeface="Arial"/>
                  <a:ea typeface="微软雅黑"/>
                </a:defRPr>
              </a:lvl8pPr>
              <a:lvl9pPr marL="3886200" lvl="8" indent="-228600" defTabSz="685800">
                <a:spcBef>
                  <a:spcPct val="0"/>
                </a:spcBef>
                <a:spcAft>
                  <a:spcPct val="0"/>
                </a:spcAft>
                <a:defRPr sz="1300">
                  <a:solidFill>
                    <a:schemeClr val="tx1"/>
                  </a:solidFill>
                  <a:latin typeface="Arial"/>
                  <a:ea typeface="微软雅黑"/>
                </a:defRPr>
              </a:lvl9pPr>
            </a:lstStyle>
            <a:p>
              <a:r>
                <a:rPr lang="en-US" sz="1400"/>
                <a:t>PART TWO</a:t>
              </a:r>
              <a:endParaRPr lang="zh-CN" sz="1400"/>
            </a:p>
          </p:txBody>
        </p:sp>
      </p:grpSp>
      <p:grpSp>
        <p:nvGrpSpPr>
          <p:cNvPr id="9" name="组合 8"/>
          <p:cNvGrpSpPr/>
          <p:nvPr/>
        </p:nvGrpSpPr>
        <p:grpSpPr>
          <a:xfrm>
            <a:off x="1928813" y="1944688"/>
            <a:ext cx="1130300" cy="1128712"/>
            <a:chOff x="1928879" y="1944350"/>
            <a:chExt cx="1129689" cy="1129689"/>
          </a:xfrm>
        </p:grpSpPr>
        <p:sp>
          <p:nvSpPr>
            <p:cNvPr id="2" name="椭圆 1"/>
            <p:cNvSpPr/>
            <p:nvPr/>
          </p:nvSpPr>
          <p:spPr>
            <a:xfrm>
              <a:off x="1928879" y="1944350"/>
              <a:ext cx="1129689" cy="1129689"/>
            </a:xfrm>
            <a:prstGeom prst="ellipse">
              <a:avLst/>
            </a:prstGeom>
            <a:solidFill>
              <a:schemeClr val="accent6">
                <a:lumMod val="75000"/>
              </a:schemeClr>
            </a:solidFill>
            <a:ln w="12700">
              <a:solidFill>
                <a:schemeClr val="accent6">
                  <a:lumMod val="75000"/>
                </a:schemeClr>
              </a:solidFill>
              <a:prstDash val="solid"/>
              <a:miter/>
            </a:ln>
          </p:spPr>
          <p:txBody>
            <a:bodyPr anchor="ctr"/>
            <a:lstStyle/>
            <a:p>
              <a:pPr algn="ctr">
                <a:spcBef>
                  <a:spcPts val="0"/>
                </a:spcBef>
                <a:spcAft>
                  <a:spcPts val="0"/>
                </a:spcAft>
                <a:defRPr>
                  <a:solidFill>
                    <a:schemeClr val="lt1"/>
                  </a:solidFill>
                </a:defRPr>
              </a:pPr>
              <a:endParaRPr lang="zh-CN" sz="1350">
                <a:solidFill>
                  <a:srgbClr val="000000"/>
                </a:solidFill>
              </a:endParaRPr>
            </a:p>
          </p:txBody>
        </p:sp>
        <p:sp>
          <p:nvSpPr>
            <p:cNvPr id="8" name="Freeform 7"/>
            <p:cNvSpPr/>
            <p:nvPr/>
          </p:nvSpPr>
          <p:spPr>
            <a:xfrm>
              <a:off x="2109756" y="2227170"/>
              <a:ext cx="750481" cy="614894"/>
            </a:xfrm>
            <a:custGeom>
              <a:rect l="0" t="0" r="r" b="b"/>
              <a:pathLst>
                <a:path w="750481" h="614894">
                  <a:moveTo>
                    <a:pt x="413231" y="496183"/>
                  </a:moveTo>
                  <a:cubicBezTo>
                    <a:pt x="418563" y="496183"/>
                    <a:pt x="423895" y="494850"/>
                    <a:pt x="427894" y="493516"/>
                  </a:cubicBezTo>
                  <a:cubicBezTo>
                    <a:pt x="735818" y="330789"/>
                    <a:pt x="735818" y="330789"/>
                    <a:pt x="735818" y="330789"/>
                  </a:cubicBezTo>
                  <a:cubicBezTo>
                    <a:pt x="746482" y="325454"/>
                    <a:pt x="750481" y="312115"/>
                    <a:pt x="745149" y="301445"/>
                  </a:cubicBezTo>
                  <a:cubicBezTo>
                    <a:pt x="739817" y="290774"/>
                    <a:pt x="726487" y="286773"/>
                    <a:pt x="715823" y="293442"/>
                  </a:cubicBezTo>
                  <a:cubicBezTo>
                    <a:pt x="414564" y="452167"/>
                    <a:pt x="414564" y="452167"/>
                    <a:pt x="414564" y="452167"/>
                  </a:cubicBezTo>
                  <a:cubicBezTo>
                    <a:pt x="78647" y="380141"/>
                    <a:pt x="78647" y="380141"/>
                    <a:pt x="78647" y="380141"/>
                  </a:cubicBezTo>
                  <a:cubicBezTo>
                    <a:pt x="58652" y="376139"/>
                    <a:pt x="46655" y="357465"/>
                    <a:pt x="50654" y="337458"/>
                  </a:cubicBezTo>
                  <a:cubicBezTo>
                    <a:pt x="54653" y="317451"/>
                    <a:pt x="74648" y="304112"/>
                    <a:pt x="94643" y="309448"/>
                  </a:cubicBezTo>
                  <a:cubicBezTo>
                    <a:pt x="94643" y="309448"/>
                    <a:pt x="417230" y="377473"/>
                    <a:pt x="417230" y="377473"/>
                  </a:cubicBezTo>
                  <a:cubicBezTo>
                    <a:pt x="421229" y="377473"/>
                    <a:pt x="423895" y="377473"/>
                    <a:pt x="427894" y="374805"/>
                  </a:cubicBezTo>
                  <a:cubicBezTo>
                    <a:pt x="735818" y="212078"/>
                    <a:pt x="735818" y="212078"/>
                    <a:pt x="735818" y="212078"/>
                  </a:cubicBezTo>
                  <a:cubicBezTo>
                    <a:pt x="746482" y="206743"/>
                    <a:pt x="750481" y="194739"/>
                    <a:pt x="745149" y="184068"/>
                  </a:cubicBezTo>
                  <a:cubicBezTo>
                    <a:pt x="739817" y="173397"/>
                    <a:pt x="726487" y="169396"/>
                    <a:pt x="715823" y="174731"/>
                  </a:cubicBezTo>
                  <a:cubicBezTo>
                    <a:pt x="413231" y="334790"/>
                    <a:pt x="413231" y="334790"/>
                    <a:pt x="413231" y="334790"/>
                  </a:cubicBezTo>
                  <a:cubicBezTo>
                    <a:pt x="78647" y="262764"/>
                    <a:pt x="78647" y="262764"/>
                    <a:pt x="78647" y="262764"/>
                  </a:cubicBezTo>
                  <a:cubicBezTo>
                    <a:pt x="58652" y="258762"/>
                    <a:pt x="46655" y="238755"/>
                    <a:pt x="50654" y="218748"/>
                  </a:cubicBezTo>
                  <a:cubicBezTo>
                    <a:pt x="54653" y="198740"/>
                    <a:pt x="74648" y="186736"/>
                    <a:pt x="94643" y="190737"/>
                  </a:cubicBezTo>
                  <a:cubicBezTo>
                    <a:pt x="94643" y="190737"/>
                    <a:pt x="395902" y="254761"/>
                    <a:pt x="397235" y="254761"/>
                  </a:cubicBezTo>
                  <a:cubicBezTo>
                    <a:pt x="401234" y="254761"/>
                    <a:pt x="403900" y="254761"/>
                    <a:pt x="407899" y="252093"/>
                  </a:cubicBezTo>
                  <a:cubicBezTo>
                    <a:pt x="407899" y="252093"/>
                    <a:pt x="717156" y="92034"/>
                    <a:pt x="717156" y="92034"/>
                  </a:cubicBezTo>
                  <a:cubicBezTo>
                    <a:pt x="738484" y="81363"/>
                    <a:pt x="737151" y="68025"/>
                    <a:pt x="713157" y="64024"/>
                  </a:cubicBezTo>
                  <a:cubicBezTo>
                    <a:pt x="413231" y="5335"/>
                    <a:pt x="413231" y="5335"/>
                    <a:pt x="413231" y="5335"/>
                  </a:cubicBezTo>
                  <a:cubicBezTo>
                    <a:pt x="389237" y="0"/>
                    <a:pt x="353246" y="5335"/>
                    <a:pt x="331918" y="16006"/>
                  </a:cubicBezTo>
                  <a:cubicBezTo>
                    <a:pt x="54653" y="152056"/>
                    <a:pt x="54653" y="152056"/>
                    <a:pt x="54653" y="152056"/>
                  </a:cubicBezTo>
                  <a:cubicBezTo>
                    <a:pt x="50654" y="154724"/>
                    <a:pt x="46655" y="157392"/>
                    <a:pt x="43989" y="158725"/>
                  </a:cubicBezTo>
                  <a:cubicBezTo>
                    <a:pt x="26660" y="170730"/>
                    <a:pt x="13330" y="188070"/>
                    <a:pt x="9331" y="209411"/>
                  </a:cubicBezTo>
                  <a:cubicBezTo>
                    <a:pt x="2666" y="238755"/>
                    <a:pt x="13330" y="266765"/>
                    <a:pt x="33325" y="285439"/>
                  </a:cubicBezTo>
                  <a:cubicBezTo>
                    <a:pt x="21328" y="296109"/>
                    <a:pt x="11997" y="310782"/>
                    <a:pt x="9331" y="328121"/>
                  </a:cubicBezTo>
                  <a:cubicBezTo>
                    <a:pt x="2666" y="357465"/>
                    <a:pt x="13330" y="385476"/>
                    <a:pt x="33325" y="404149"/>
                  </a:cubicBezTo>
                  <a:cubicBezTo>
                    <a:pt x="21328" y="414820"/>
                    <a:pt x="11997" y="429492"/>
                    <a:pt x="9331" y="446832"/>
                  </a:cubicBezTo>
                  <a:cubicBezTo>
                    <a:pt x="0" y="489514"/>
                    <a:pt x="26660" y="532197"/>
                    <a:pt x="69316" y="540200"/>
                  </a:cubicBezTo>
                  <a:cubicBezTo>
                    <a:pt x="69316" y="540200"/>
                    <a:pt x="413231" y="614894"/>
                    <a:pt x="414564" y="613560"/>
                  </a:cubicBezTo>
                  <a:cubicBezTo>
                    <a:pt x="418563" y="613560"/>
                    <a:pt x="423895" y="613560"/>
                    <a:pt x="427894" y="612226"/>
                  </a:cubicBezTo>
                  <a:cubicBezTo>
                    <a:pt x="735818" y="449500"/>
                    <a:pt x="735818" y="449500"/>
                    <a:pt x="735818" y="449500"/>
                  </a:cubicBezTo>
                  <a:cubicBezTo>
                    <a:pt x="746482" y="442830"/>
                    <a:pt x="750481" y="430826"/>
                    <a:pt x="745149" y="420155"/>
                  </a:cubicBezTo>
                  <a:cubicBezTo>
                    <a:pt x="739817" y="409485"/>
                    <a:pt x="726487" y="405483"/>
                    <a:pt x="715823" y="410819"/>
                  </a:cubicBezTo>
                  <a:cubicBezTo>
                    <a:pt x="413231" y="570878"/>
                    <a:pt x="413231" y="570878"/>
                    <a:pt x="413231" y="570878"/>
                  </a:cubicBezTo>
                  <a:cubicBezTo>
                    <a:pt x="78647" y="498851"/>
                    <a:pt x="78647" y="498851"/>
                    <a:pt x="78647" y="498851"/>
                  </a:cubicBezTo>
                  <a:cubicBezTo>
                    <a:pt x="58652" y="494850"/>
                    <a:pt x="46655" y="474842"/>
                    <a:pt x="50654" y="454835"/>
                  </a:cubicBezTo>
                  <a:cubicBezTo>
                    <a:pt x="54653" y="436161"/>
                    <a:pt x="74648" y="422823"/>
                    <a:pt x="94643" y="426824"/>
                  </a:cubicBezTo>
                  <a:cubicBezTo>
                    <a:pt x="94643" y="426824"/>
                    <a:pt x="411898" y="496183"/>
                    <a:pt x="413231" y="496183"/>
                  </a:cubicBezTo>
                  <a:close/>
                  <a:moveTo>
                    <a:pt x="394569" y="76028"/>
                  </a:moveTo>
                  <a:cubicBezTo>
                    <a:pt x="538533" y="104038"/>
                    <a:pt x="538533" y="104038"/>
                    <a:pt x="538533" y="104038"/>
                  </a:cubicBezTo>
                  <a:cubicBezTo>
                    <a:pt x="475882" y="134716"/>
                    <a:pt x="475882" y="134716"/>
                    <a:pt x="475882" y="134716"/>
                  </a:cubicBezTo>
                  <a:cubicBezTo>
                    <a:pt x="331918" y="105372"/>
                    <a:pt x="331918" y="105372"/>
                    <a:pt x="331918" y="105372"/>
                  </a:cubicBezTo>
                  <a:lnTo>
                    <a:pt x="394569" y="76028"/>
                  </a:lnTo>
                  <a:close/>
                </a:path>
              </a:pathLst>
            </a:custGeom>
            <a:solidFill>
              <a:schemeClr val="bg1"/>
            </a:solidFill>
            <a:ln>
              <a:noFill/>
            </a:ln>
          </p:spPr>
          <p:txBody>
            <a:bodyPr/>
            <a:lstStyle/>
            <a:p>
              <a:pPr>
                <a:spcBef>
                  <a:spcPts val="0"/>
                </a:spcBef>
                <a:spcAft>
                  <a:spcPts val="0"/>
                </a:spcAft>
              </a:pPr>
              <a:endParaRPr lang="zh-CN" sz="1350">
                <a:latin typeface="Arial"/>
                <a:ea typeface="微软雅黑"/>
              </a:endParaRPr>
            </a:p>
          </p:txBody>
        </p:sp>
      </p:grpSp>
    </p:spTree>
  </p:cSld>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2F2F2"/>
        </a:solidFill>
      </p:bgPr>
    </p:bg>
    <p:spTree>
      <p:nvGrpSpPr>
        <p:cNvPr id="1" name=""/>
        <p:cNvGrpSpPr/>
        <p:nvPr/>
      </p:nvGrpSpPr>
      <p:grpSpPr>
        <a:xfrm>
          <a:off x="0" y="0"/>
          <a:ext cx="0" cy="0"/>
          <a:chOff x="0" y="0"/>
          <a:chExt cx="0" cy="0"/>
        </a:xfrm>
      </p:grpSpPr>
      <p:sp>
        <p:nvSpPr>
          <p:cNvPr id="7" name="文本框 6"/>
          <p:cNvSpPr txBox="1"/>
          <p:nvPr/>
        </p:nvSpPr>
        <p:spPr>
          <a:xfrm>
            <a:off x="782638" y="280988"/>
            <a:ext cx="2754312" cy="461665"/>
          </a:xfrm>
          <a:prstGeom prst="rect">
            <a:avLst/>
          </a:prstGeom>
          <a:noFill/>
        </p:spPr>
        <p:txBody>
          <a:bodyPr wrap="square"/>
          <a:lstStyle/>
          <a:p>
            <a:pPr>
              <a:spcBef>
                <a:spcPts val="0"/>
              </a:spcBef>
              <a:spcAft>
                <a:spcPts val="0"/>
              </a:spcAft>
            </a:pPr>
            <a:r>
              <a:rPr lang="zh-CN" sz="2400" b="1">
                <a:solidFill>
                  <a:srgbClr val="3A3A3A"/>
                </a:solidFill>
                <a:latin typeface="Arial"/>
                <a:ea typeface="微软雅黑"/>
              </a:rPr>
              <a:t>特征峰</a:t>
            </a:r>
          </a:p>
        </p:txBody>
      </p:sp>
      <p:grpSp>
        <p:nvGrpSpPr>
          <p:cNvPr id="29755" name="组合 7"/>
          <p:cNvGrpSpPr/>
          <p:nvPr/>
        </p:nvGrpSpPr>
        <p:grpSpPr>
          <a:xfrm>
            <a:off x="314325" y="290513"/>
            <a:ext cx="468313" cy="468312"/>
            <a:chOff x="1928879" y="1944350"/>
            <a:chExt cx="1129689" cy="1129689"/>
          </a:xfrm>
        </p:grpSpPr>
        <p:sp>
          <p:nvSpPr>
            <p:cNvPr id="9" name="椭圆 8"/>
            <p:cNvSpPr/>
            <p:nvPr/>
          </p:nvSpPr>
          <p:spPr>
            <a:xfrm>
              <a:off x="1928879" y="1944350"/>
              <a:ext cx="1129689" cy="1129689"/>
            </a:xfrm>
            <a:prstGeom prst="ellipse">
              <a:avLst/>
            </a:prstGeom>
            <a:solidFill>
              <a:schemeClr val="accent6">
                <a:lumMod val="75000"/>
              </a:schemeClr>
            </a:solidFill>
            <a:ln w="12700">
              <a:solidFill>
                <a:schemeClr val="accent6">
                  <a:lumMod val="75000"/>
                </a:schemeClr>
              </a:solidFill>
              <a:prstDash val="solid"/>
              <a:miter/>
            </a:ln>
          </p:spPr>
          <p:txBody>
            <a:bodyPr anchor="ctr"/>
            <a:lstStyle/>
            <a:p>
              <a:pPr algn="ctr">
                <a:spcBef>
                  <a:spcPts val="0"/>
                </a:spcBef>
                <a:spcAft>
                  <a:spcPts val="0"/>
                </a:spcAft>
                <a:defRPr>
                  <a:solidFill>
                    <a:schemeClr val="lt1"/>
                  </a:solidFill>
                </a:defRPr>
              </a:pPr>
              <a:endParaRPr lang="zh-CN" sz="1350">
                <a:solidFill>
                  <a:srgbClr val="000000"/>
                </a:solidFill>
              </a:endParaRPr>
            </a:p>
          </p:txBody>
        </p:sp>
        <p:sp>
          <p:nvSpPr>
            <p:cNvPr id="10" name="Freeform 7"/>
            <p:cNvSpPr/>
            <p:nvPr/>
          </p:nvSpPr>
          <p:spPr>
            <a:xfrm>
              <a:off x="2108864" y="2227730"/>
              <a:ext cx="750572" cy="616542"/>
            </a:xfrm>
            <a:custGeom>
              <a:rect l="0" t="0" r="r" b="b"/>
              <a:pathLst>
                <a:path w="750572" h="616542">
                  <a:moveTo>
                    <a:pt x="413281" y="497513"/>
                  </a:moveTo>
                  <a:cubicBezTo>
                    <a:pt x="418614" y="497513"/>
                    <a:pt x="423947" y="496176"/>
                    <a:pt x="427946" y="494838"/>
                  </a:cubicBezTo>
                  <a:cubicBezTo>
                    <a:pt x="735907" y="331676"/>
                    <a:pt x="735907" y="331676"/>
                    <a:pt x="735907" y="331676"/>
                  </a:cubicBezTo>
                  <a:cubicBezTo>
                    <a:pt x="746573" y="326326"/>
                    <a:pt x="750572" y="312952"/>
                    <a:pt x="745239" y="302253"/>
                  </a:cubicBezTo>
                  <a:cubicBezTo>
                    <a:pt x="739907" y="291553"/>
                    <a:pt x="726575" y="287541"/>
                    <a:pt x="715910" y="294228"/>
                  </a:cubicBezTo>
                  <a:cubicBezTo>
                    <a:pt x="414614" y="453379"/>
                    <a:pt x="414614" y="453379"/>
                    <a:pt x="414614" y="453379"/>
                  </a:cubicBezTo>
                  <a:cubicBezTo>
                    <a:pt x="78657" y="381159"/>
                    <a:pt x="78657" y="381159"/>
                    <a:pt x="78657" y="381159"/>
                  </a:cubicBezTo>
                  <a:cubicBezTo>
                    <a:pt x="58659" y="377147"/>
                    <a:pt x="46661" y="358424"/>
                    <a:pt x="50660" y="338363"/>
                  </a:cubicBezTo>
                  <a:cubicBezTo>
                    <a:pt x="54660" y="318302"/>
                    <a:pt x="74657" y="304927"/>
                    <a:pt x="94655" y="310277"/>
                  </a:cubicBezTo>
                  <a:cubicBezTo>
                    <a:pt x="94655" y="310277"/>
                    <a:pt x="417281" y="378485"/>
                    <a:pt x="417281" y="378485"/>
                  </a:cubicBezTo>
                  <a:cubicBezTo>
                    <a:pt x="421280" y="378485"/>
                    <a:pt x="423947" y="378485"/>
                    <a:pt x="427946" y="375810"/>
                  </a:cubicBezTo>
                  <a:cubicBezTo>
                    <a:pt x="735907" y="212647"/>
                    <a:pt x="735907" y="212647"/>
                    <a:pt x="735907" y="212647"/>
                  </a:cubicBezTo>
                  <a:cubicBezTo>
                    <a:pt x="746573" y="207297"/>
                    <a:pt x="750572" y="195261"/>
                    <a:pt x="745239" y="184561"/>
                  </a:cubicBezTo>
                  <a:cubicBezTo>
                    <a:pt x="739907" y="173862"/>
                    <a:pt x="726575" y="169850"/>
                    <a:pt x="715910" y="175200"/>
                  </a:cubicBezTo>
                  <a:cubicBezTo>
                    <a:pt x="413281" y="335688"/>
                    <a:pt x="413281" y="335688"/>
                    <a:pt x="413281" y="335688"/>
                  </a:cubicBezTo>
                  <a:cubicBezTo>
                    <a:pt x="78657" y="263468"/>
                    <a:pt x="78657" y="263468"/>
                    <a:pt x="78657" y="263468"/>
                  </a:cubicBezTo>
                  <a:cubicBezTo>
                    <a:pt x="58659" y="259456"/>
                    <a:pt x="46661" y="239395"/>
                    <a:pt x="50660" y="219334"/>
                  </a:cubicBezTo>
                  <a:cubicBezTo>
                    <a:pt x="54660" y="199273"/>
                    <a:pt x="74657" y="187236"/>
                    <a:pt x="94655" y="191248"/>
                  </a:cubicBezTo>
                  <a:cubicBezTo>
                    <a:pt x="94655" y="191248"/>
                    <a:pt x="395950" y="255444"/>
                    <a:pt x="397283" y="255444"/>
                  </a:cubicBezTo>
                  <a:cubicBezTo>
                    <a:pt x="401283" y="255444"/>
                    <a:pt x="403949" y="255444"/>
                    <a:pt x="407949" y="252769"/>
                  </a:cubicBezTo>
                  <a:cubicBezTo>
                    <a:pt x="407949" y="252769"/>
                    <a:pt x="717243" y="92281"/>
                    <a:pt x="717243" y="92281"/>
                  </a:cubicBezTo>
                  <a:cubicBezTo>
                    <a:pt x="738574" y="81581"/>
                    <a:pt x="737240" y="68207"/>
                    <a:pt x="713243" y="64195"/>
                  </a:cubicBezTo>
                  <a:cubicBezTo>
                    <a:pt x="413281" y="5350"/>
                    <a:pt x="413281" y="5350"/>
                    <a:pt x="413281" y="5350"/>
                  </a:cubicBezTo>
                  <a:cubicBezTo>
                    <a:pt x="389284" y="0"/>
                    <a:pt x="353289" y="5350"/>
                    <a:pt x="331958" y="16049"/>
                  </a:cubicBezTo>
                  <a:cubicBezTo>
                    <a:pt x="54660" y="152464"/>
                    <a:pt x="54660" y="152464"/>
                    <a:pt x="54660" y="152464"/>
                  </a:cubicBezTo>
                  <a:cubicBezTo>
                    <a:pt x="50660" y="155139"/>
                    <a:pt x="46661" y="157813"/>
                    <a:pt x="43994" y="159151"/>
                  </a:cubicBezTo>
                  <a:cubicBezTo>
                    <a:pt x="26663" y="171187"/>
                    <a:pt x="13332" y="188574"/>
                    <a:pt x="9332" y="209972"/>
                  </a:cubicBezTo>
                  <a:cubicBezTo>
                    <a:pt x="2666" y="239395"/>
                    <a:pt x="13332" y="267480"/>
                    <a:pt x="33329" y="286204"/>
                  </a:cubicBezTo>
                  <a:cubicBezTo>
                    <a:pt x="21331" y="296903"/>
                    <a:pt x="11998" y="311615"/>
                    <a:pt x="9332" y="329001"/>
                  </a:cubicBezTo>
                  <a:cubicBezTo>
                    <a:pt x="2666" y="358424"/>
                    <a:pt x="13332" y="386509"/>
                    <a:pt x="33329" y="405233"/>
                  </a:cubicBezTo>
                  <a:cubicBezTo>
                    <a:pt x="21331" y="415932"/>
                    <a:pt x="11998" y="430643"/>
                    <a:pt x="9332" y="448029"/>
                  </a:cubicBezTo>
                  <a:cubicBezTo>
                    <a:pt x="0" y="490826"/>
                    <a:pt x="26663" y="533623"/>
                    <a:pt x="69325" y="541648"/>
                  </a:cubicBezTo>
                  <a:cubicBezTo>
                    <a:pt x="69325" y="541648"/>
                    <a:pt x="413281" y="616542"/>
                    <a:pt x="414614" y="615205"/>
                  </a:cubicBezTo>
                  <a:cubicBezTo>
                    <a:pt x="418614" y="615205"/>
                    <a:pt x="423947" y="615205"/>
                    <a:pt x="427946" y="613867"/>
                  </a:cubicBezTo>
                  <a:cubicBezTo>
                    <a:pt x="735907" y="450704"/>
                    <a:pt x="735907" y="450704"/>
                    <a:pt x="735907" y="450704"/>
                  </a:cubicBezTo>
                  <a:cubicBezTo>
                    <a:pt x="746573" y="444017"/>
                    <a:pt x="750572" y="431981"/>
                    <a:pt x="745239" y="421281"/>
                  </a:cubicBezTo>
                  <a:cubicBezTo>
                    <a:pt x="739907" y="410582"/>
                    <a:pt x="726575" y="406570"/>
                    <a:pt x="715910" y="411920"/>
                  </a:cubicBezTo>
                  <a:cubicBezTo>
                    <a:pt x="413281" y="572408"/>
                    <a:pt x="413281" y="572408"/>
                    <a:pt x="413281" y="572408"/>
                  </a:cubicBezTo>
                  <a:cubicBezTo>
                    <a:pt x="78657" y="500188"/>
                    <a:pt x="78657" y="500188"/>
                    <a:pt x="78657" y="500188"/>
                  </a:cubicBezTo>
                  <a:cubicBezTo>
                    <a:pt x="58659" y="496176"/>
                    <a:pt x="46661" y="476115"/>
                    <a:pt x="50660" y="456054"/>
                  </a:cubicBezTo>
                  <a:cubicBezTo>
                    <a:pt x="54660" y="437330"/>
                    <a:pt x="74657" y="423956"/>
                    <a:pt x="94655" y="427968"/>
                  </a:cubicBezTo>
                  <a:cubicBezTo>
                    <a:pt x="94655" y="427968"/>
                    <a:pt x="411948" y="497513"/>
                    <a:pt x="413281" y="497513"/>
                  </a:cubicBezTo>
                  <a:close/>
                  <a:moveTo>
                    <a:pt x="394617" y="76232"/>
                  </a:moveTo>
                  <a:cubicBezTo>
                    <a:pt x="538599" y="104317"/>
                    <a:pt x="538599" y="104317"/>
                    <a:pt x="538599" y="104317"/>
                  </a:cubicBezTo>
                  <a:cubicBezTo>
                    <a:pt x="475940" y="135078"/>
                    <a:pt x="475940" y="135078"/>
                    <a:pt x="475940" y="135078"/>
                  </a:cubicBezTo>
                  <a:cubicBezTo>
                    <a:pt x="331958" y="105655"/>
                    <a:pt x="331958" y="105655"/>
                    <a:pt x="331958" y="105655"/>
                  </a:cubicBezTo>
                  <a:lnTo>
                    <a:pt x="394617" y="76232"/>
                  </a:lnTo>
                  <a:close/>
                </a:path>
              </a:pathLst>
            </a:custGeom>
            <a:solidFill>
              <a:schemeClr val="bg1"/>
            </a:solidFill>
            <a:ln>
              <a:noFill/>
            </a:ln>
          </p:spPr>
          <p:txBody>
            <a:bodyPr/>
            <a:lstStyle/>
            <a:p>
              <a:pPr>
                <a:spcBef>
                  <a:spcPts val="0"/>
                </a:spcBef>
                <a:spcAft>
                  <a:spcPts val="0"/>
                </a:spcAft>
              </a:pPr>
              <a:endParaRPr lang="zh-CN" sz="1350">
                <a:latin typeface="Arial"/>
                <a:ea typeface="微软雅黑"/>
              </a:endParaRPr>
            </a:p>
          </p:txBody>
        </p:sp>
      </p:grpSp>
      <p:pic>
        <p:nvPicPr>
          <p:cNvPr id="29756" name=""/>
          <p:cNvPicPr/>
          <p:nvPr/>
        </p:nvPicPr>
        <p:blipFill>
          <a:blip r:embed="rId2"/>
          <a:stretch/>
        </p:blipFill>
        <p:spPr>
          <a:xfrm rot="0" flipH="0" flipV="0">
            <a:off x="898428" y="806784"/>
            <a:ext cx="7773898" cy="4148835"/>
          </a:xfrm>
          <a:prstGeom prst="rect">
            <a:avLst/>
          </a:prstGeom>
        </p:spPr>
      </p:pic>
      <p:sp>
        <p:nvSpPr>
          <p:cNvPr id="29757" name=""/>
          <p:cNvSpPr txBox="1"/>
          <p:nvPr/>
        </p:nvSpPr>
        <p:spPr>
          <a:xfrm rot="0" flipH="0" flipV="0">
            <a:off x="5222112" y="2135696"/>
            <a:ext cx="2901035" cy="1273549"/>
          </a:xfrm>
          <a:prstGeom prst="rect">
            <a:avLst/>
          </a:prstGeom>
        </p:spPr>
        <p:txBody>
          <a:bodyPr/>
          <a:lstStyle/>
          <a:p>
            <a:pPr/>
            <a:r>
              <a:rPr lang="zh-CN" sz="2000"/>
              <a:t>每一种试剂的峰值分布都不一样，将其提取出来得到特征峰组</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2F2F2"/>
        </a:solidFill>
      </p:bgPr>
    </p:bg>
    <p:spTree>
      <p:nvGrpSpPr>
        <p:cNvPr id="1" name=""/>
        <p:cNvGrpSpPr/>
        <p:nvPr/>
      </p:nvGrpSpPr>
      <p:grpSpPr>
        <a:xfrm>
          <a:off x="0" y="0"/>
          <a:ext cx="0" cy="0"/>
          <a:chOff x="0" y="0"/>
          <a:chExt cx="0" cy="0"/>
        </a:xfrm>
      </p:grpSpPr>
      <p:sp>
        <p:nvSpPr>
          <p:cNvPr id="7" name="文本框 6"/>
          <p:cNvSpPr txBox="1"/>
          <p:nvPr/>
        </p:nvSpPr>
        <p:spPr>
          <a:xfrm>
            <a:off x="782638" y="280988"/>
            <a:ext cx="2754312" cy="461665"/>
          </a:xfrm>
          <a:prstGeom prst="rect">
            <a:avLst/>
          </a:prstGeom>
          <a:noFill/>
        </p:spPr>
        <p:txBody>
          <a:bodyPr wrap="square"/>
          <a:lstStyle>
            <a:lvl1pPr lvl="0" algn="l" defTabSz="685800">
              <a:spcBef>
                <a:spcPct val="0"/>
              </a:spcBef>
              <a:spcAft>
                <a:spcPct val="0"/>
              </a:spcAft>
              <a:defRPr sz="1300" kern="1200">
                <a:solidFill>
                  <a:schemeClr val="tx1"/>
                </a:solidFill>
                <a:latin typeface="Arial"/>
                <a:ea typeface="微软雅黑"/>
              </a:defRPr>
            </a:lvl1pPr>
            <a:lvl2pPr marL="342900" lvl="1" indent="114300" algn="l" defTabSz="685800">
              <a:spcBef>
                <a:spcPct val="0"/>
              </a:spcBef>
              <a:spcAft>
                <a:spcPct val="0"/>
              </a:spcAft>
              <a:defRPr sz="1300" kern="1200">
                <a:solidFill>
                  <a:schemeClr val="tx1"/>
                </a:solidFill>
                <a:latin typeface="Arial"/>
                <a:ea typeface="微软雅黑"/>
              </a:defRPr>
            </a:lvl2pPr>
            <a:lvl3pPr marL="685800" lvl="2" indent="228600" algn="l" defTabSz="685800">
              <a:spcBef>
                <a:spcPct val="0"/>
              </a:spcBef>
              <a:spcAft>
                <a:spcPct val="0"/>
              </a:spcAft>
              <a:defRPr sz="1300" kern="1200">
                <a:solidFill>
                  <a:schemeClr val="tx1"/>
                </a:solidFill>
                <a:latin typeface="Arial"/>
                <a:ea typeface="微软雅黑"/>
              </a:defRPr>
            </a:lvl3pPr>
            <a:lvl4pPr marL="1028700" lvl="3" indent="342900" algn="l" defTabSz="685800">
              <a:spcBef>
                <a:spcPct val="0"/>
              </a:spcBef>
              <a:spcAft>
                <a:spcPct val="0"/>
              </a:spcAft>
              <a:defRPr sz="1300" kern="1200">
                <a:solidFill>
                  <a:schemeClr val="tx1"/>
                </a:solidFill>
                <a:latin typeface="Arial"/>
                <a:ea typeface="微软雅黑"/>
              </a:defRPr>
            </a:lvl4pPr>
            <a:lvl5pPr marL="1371600" lvl="4" indent="457200" algn="l" defTabSz="685800">
              <a:spcBef>
                <a:spcPct val="0"/>
              </a:spcBef>
              <a:spcAft>
                <a:spcPct val="0"/>
              </a:spcAft>
              <a:defRPr sz="1300" kern="1200">
                <a:solidFill>
                  <a:schemeClr val="tx1"/>
                </a:solidFill>
                <a:latin typeface="Arial"/>
                <a:ea typeface="微软雅黑"/>
              </a:defRPr>
            </a:lvl5pPr>
            <a:lvl6pPr marL="2286000" lvl="5" algn="l" defTabSz="914400">
              <a:defRPr sz="1300" kern="1200">
                <a:solidFill>
                  <a:schemeClr val="tx1"/>
                </a:solidFill>
                <a:latin typeface="Arial"/>
                <a:ea typeface="微软雅黑"/>
              </a:defRPr>
            </a:lvl6pPr>
            <a:lvl7pPr marL="2743200" lvl="6" algn="l" defTabSz="914400">
              <a:defRPr sz="1300" kern="1200">
                <a:solidFill>
                  <a:schemeClr val="tx1"/>
                </a:solidFill>
                <a:latin typeface="Arial"/>
                <a:ea typeface="微软雅黑"/>
              </a:defRPr>
            </a:lvl7pPr>
            <a:lvl8pPr marL="3200400" lvl="7" algn="l" defTabSz="914400">
              <a:defRPr sz="1300" kern="1200">
                <a:solidFill>
                  <a:schemeClr val="tx1"/>
                </a:solidFill>
                <a:latin typeface="Arial"/>
                <a:ea typeface="微软雅黑"/>
              </a:defRPr>
            </a:lvl8pPr>
            <a:lvl9pPr marL="3657600" lvl="8" algn="l" defTabSz="914400">
              <a:defRPr sz="1300" kern="1200">
                <a:solidFill>
                  <a:schemeClr val="tx1"/>
                </a:solidFill>
                <a:latin typeface="Arial"/>
                <a:ea typeface="微软雅黑"/>
              </a:defRPr>
            </a:lvl9pPr>
          </a:lstStyle>
          <a:p>
            <a:pPr>
              <a:spcBef>
                <a:spcPts val="0"/>
              </a:spcBef>
              <a:spcAft>
                <a:spcPts val="0"/>
              </a:spcAft>
            </a:pPr>
            <a:r>
              <a:rPr lang="zh-CN" sz="2400" b="1">
                <a:solidFill>
                  <a:srgbClr val="3A3A3A"/>
                </a:solidFill>
                <a:latin typeface="Arial"/>
                <a:ea typeface="微软雅黑"/>
              </a:rPr>
              <a:t>阈值过滤小波</a:t>
            </a:r>
          </a:p>
        </p:txBody>
      </p:sp>
      <p:grpSp>
        <p:nvGrpSpPr>
          <p:cNvPr id="29755" name="组合 7"/>
          <p:cNvGrpSpPr/>
          <p:nvPr/>
        </p:nvGrpSpPr>
        <p:grpSpPr>
          <a:xfrm>
            <a:off x="314325" y="290513"/>
            <a:ext cx="468313" cy="468312"/>
            <a:chOff x="1928879" y="1944350"/>
            <a:chExt cx="1129689" cy="1129689"/>
          </a:xfrm>
        </p:grpSpPr>
        <p:sp>
          <p:nvSpPr>
            <p:cNvPr id="9" name="椭圆 8"/>
            <p:cNvSpPr/>
            <p:nvPr/>
          </p:nvSpPr>
          <p:spPr>
            <a:xfrm>
              <a:off x="1928879" y="1944350"/>
              <a:ext cx="1129689" cy="1129689"/>
            </a:xfrm>
            <a:prstGeom prst="ellipse">
              <a:avLst/>
            </a:prstGeom>
            <a:solidFill>
              <a:schemeClr val="accent6">
                <a:lumMod val="75000"/>
              </a:schemeClr>
            </a:solidFill>
            <a:ln w="12700">
              <a:solidFill>
                <a:schemeClr val="accent6">
                  <a:lumMod val="75000"/>
                </a:schemeClr>
              </a:solidFill>
              <a:prstDash val="solid"/>
              <a:miter/>
            </a:ln>
          </p:spPr>
          <p:txBody>
            <a:bodyPr anchor="ctr"/>
            <a:lstStyle/>
            <a:p>
              <a:pPr algn="ctr">
                <a:spcBef>
                  <a:spcPts val="0"/>
                </a:spcBef>
                <a:spcAft>
                  <a:spcPts val="0"/>
                </a:spcAft>
                <a:defRPr>
                  <a:solidFill>
                    <a:schemeClr val="lt1"/>
                  </a:solidFill>
                </a:defRPr>
              </a:pPr>
              <a:endParaRPr lang="zh-CN" sz="1350">
                <a:solidFill>
                  <a:srgbClr val="000000"/>
                </a:solidFill>
              </a:endParaRPr>
            </a:p>
          </p:txBody>
        </p:sp>
        <p:sp>
          <p:nvSpPr>
            <p:cNvPr id="10" name="Freeform 7"/>
            <p:cNvSpPr/>
            <p:nvPr/>
          </p:nvSpPr>
          <p:spPr>
            <a:xfrm>
              <a:off x="2108864" y="2227730"/>
              <a:ext cx="750572" cy="616542"/>
            </a:xfrm>
            <a:custGeom>
              <a:rect l="0" t="0" r="r" b="b"/>
              <a:pathLst>
                <a:path w="750572" h="616542">
                  <a:moveTo>
                    <a:pt x="413281" y="497513"/>
                  </a:moveTo>
                  <a:cubicBezTo>
                    <a:pt x="418614" y="497513"/>
                    <a:pt x="423947" y="496176"/>
                    <a:pt x="427946" y="494838"/>
                  </a:cubicBezTo>
                  <a:cubicBezTo>
                    <a:pt x="735907" y="331676"/>
                    <a:pt x="735907" y="331676"/>
                    <a:pt x="735907" y="331676"/>
                  </a:cubicBezTo>
                  <a:cubicBezTo>
                    <a:pt x="746573" y="326326"/>
                    <a:pt x="750572" y="312952"/>
                    <a:pt x="745239" y="302253"/>
                  </a:cubicBezTo>
                  <a:cubicBezTo>
                    <a:pt x="739907" y="291553"/>
                    <a:pt x="726575" y="287541"/>
                    <a:pt x="715910" y="294228"/>
                  </a:cubicBezTo>
                  <a:cubicBezTo>
                    <a:pt x="414614" y="453379"/>
                    <a:pt x="414614" y="453379"/>
                    <a:pt x="414614" y="453379"/>
                  </a:cubicBezTo>
                  <a:cubicBezTo>
                    <a:pt x="78657" y="381159"/>
                    <a:pt x="78657" y="381159"/>
                    <a:pt x="78657" y="381159"/>
                  </a:cubicBezTo>
                  <a:cubicBezTo>
                    <a:pt x="58659" y="377147"/>
                    <a:pt x="46661" y="358424"/>
                    <a:pt x="50660" y="338363"/>
                  </a:cubicBezTo>
                  <a:cubicBezTo>
                    <a:pt x="54660" y="318302"/>
                    <a:pt x="74657" y="304927"/>
                    <a:pt x="94655" y="310277"/>
                  </a:cubicBezTo>
                  <a:cubicBezTo>
                    <a:pt x="94655" y="310277"/>
                    <a:pt x="417281" y="378485"/>
                    <a:pt x="417281" y="378485"/>
                  </a:cubicBezTo>
                  <a:cubicBezTo>
                    <a:pt x="421280" y="378485"/>
                    <a:pt x="423947" y="378485"/>
                    <a:pt x="427946" y="375810"/>
                  </a:cubicBezTo>
                  <a:cubicBezTo>
                    <a:pt x="735907" y="212647"/>
                    <a:pt x="735907" y="212647"/>
                    <a:pt x="735907" y="212647"/>
                  </a:cubicBezTo>
                  <a:cubicBezTo>
                    <a:pt x="746573" y="207297"/>
                    <a:pt x="750572" y="195261"/>
                    <a:pt x="745239" y="184561"/>
                  </a:cubicBezTo>
                  <a:cubicBezTo>
                    <a:pt x="739907" y="173862"/>
                    <a:pt x="726575" y="169850"/>
                    <a:pt x="715910" y="175200"/>
                  </a:cubicBezTo>
                  <a:cubicBezTo>
                    <a:pt x="413281" y="335688"/>
                    <a:pt x="413281" y="335688"/>
                    <a:pt x="413281" y="335688"/>
                  </a:cubicBezTo>
                  <a:cubicBezTo>
                    <a:pt x="78657" y="263468"/>
                    <a:pt x="78657" y="263468"/>
                    <a:pt x="78657" y="263468"/>
                  </a:cubicBezTo>
                  <a:cubicBezTo>
                    <a:pt x="58659" y="259456"/>
                    <a:pt x="46661" y="239395"/>
                    <a:pt x="50660" y="219334"/>
                  </a:cubicBezTo>
                  <a:cubicBezTo>
                    <a:pt x="54660" y="199273"/>
                    <a:pt x="74657" y="187236"/>
                    <a:pt x="94655" y="191248"/>
                  </a:cubicBezTo>
                  <a:cubicBezTo>
                    <a:pt x="94655" y="191248"/>
                    <a:pt x="395950" y="255444"/>
                    <a:pt x="397283" y="255444"/>
                  </a:cubicBezTo>
                  <a:cubicBezTo>
                    <a:pt x="401283" y="255444"/>
                    <a:pt x="403949" y="255444"/>
                    <a:pt x="407949" y="252769"/>
                  </a:cubicBezTo>
                  <a:cubicBezTo>
                    <a:pt x="407949" y="252769"/>
                    <a:pt x="717243" y="92281"/>
                    <a:pt x="717243" y="92281"/>
                  </a:cubicBezTo>
                  <a:cubicBezTo>
                    <a:pt x="738574" y="81581"/>
                    <a:pt x="737240" y="68207"/>
                    <a:pt x="713243" y="64195"/>
                  </a:cubicBezTo>
                  <a:cubicBezTo>
                    <a:pt x="413281" y="5350"/>
                    <a:pt x="413281" y="5350"/>
                    <a:pt x="413281" y="5350"/>
                  </a:cubicBezTo>
                  <a:cubicBezTo>
                    <a:pt x="389284" y="0"/>
                    <a:pt x="353289" y="5350"/>
                    <a:pt x="331958" y="16049"/>
                  </a:cubicBezTo>
                  <a:cubicBezTo>
                    <a:pt x="54660" y="152464"/>
                    <a:pt x="54660" y="152464"/>
                    <a:pt x="54660" y="152464"/>
                  </a:cubicBezTo>
                  <a:cubicBezTo>
                    <a:pt x="50660" y="155139"/>
                    <a:pt x="46661" y="157813"/>
                    <a:pt x="43994" y="159151"/>
                  </a:cubicBezTo>
                  <a:cubicBezTo>
                    <a:pt x="26663" y="171187"/>
                    <a:pt x="13332" y="188574"/>
                    <a:pt x="9332" y="209972"/>
                  </a:cubicBezTo>
                  <a:cubicBezTo>
                    <a:pt x="2666" y="239395"/>
                    <a:pt x="13332" y="267480"/>
                    <a:pt x="33329" y="286204"/>
                  </a:cubicBezTo>
                  <a:cubicBezTo>
                    <a:pt x="21331" y="296903"/>
                    <a:pt x="11998" y="311615"/>
                    <a:pt x="9332" y="329001"/>
                  </a:cubicBezTo>
                  <a:cubicBezTo>
                    <a:pt x="2666" y="358424"/>
                    <a:pt x="13332" y="386509"/>
                    <a:pt x="33329" y="405233"/>
                  </a:cubicBezTo>
                  <a:cubicBezTo>
                    <a:pt x="21331" y="415932"/>
                    <a:pt x="11998" y="430643"/>
                    <a:pt x="9332" y="448029"/>
                  </a:cubicBezTo>
                  <a:cubicBezTo>
                    <a:pt x="0" y="490826"/>
                    <a:pt x="26663" y="533623"/>
                    <a:pt x="69325" y="541648"/>
                  </a:cubicBezTo>
                  <a:cubicBezTo>
                    <a:pt x="69325" y="541648"/>
                    <a:pt x="413281" y="616542"/>
                    <a:pt x="414614" y="615205"/>
                  </a:cubicBezTo>
                  <a:cubicBezTo>
                    <a:pt x="418614" y="615205"/>
                    <a:pt x="423947" y="615205"/>
                    <a:pt x="427946" y="613867"/>
                  </a:cubicBezTo>
                  <a:cubicBezTo>
                    <a:pt x="735907" y="450704"/>
                    <a:pt x="735907" y="450704"/>
                    <a:pt x="735907" y="450704"/>
                  </a:cubicBezTo>
                  <a:cubicBezTo>
                    <a:pt x="746573" y="444017"/>
                    <a:pt x="750572" y="431981"/>
                    <a:pt x="745239" y="421281"/>
                  </a:cubicBezTo>
                  <a:cubicBezTo>
                    <a:pt x="739907" y="410582"/>
                    <a:pt x="726575" y="406570"/>
                    <a:pt x="715910" y="411920"/>
                  </a:cubicBezTo>
                  <a:cubicBezTo>
                    <a:pt x="413281" y="572408"/>
                    <a:pt x="413281" y="572408"/>
                    <a:pt x="413281" y="572408"/>
                  </a:cubicBezTo>
                  <a:cubicBezTo>
                    <a:pt x="78657" y="500188"/>
                    <a:pt x="78657" y="500188"/>
                    <a:pt x="78657" y="500188"/>
                  </a:cubicBezTo>
                  <a:cubicBezTo>
                    <a:pt x="58659" y="496176"/>
                    <a:pt x="46661" y="476115"/>
                    <a:pt x="50660" y="456054"/>
                  </a:cubicBezTo>
                  <a:cubicBezTo>
                    <a:pt x="54660" y="437330"/>
                    <a:pt x="74657" y="423956"/>
                    <a:pt x="94655" y="427968"/>
                  </a:cubicBezTo>
                  <a:cubicBezTo>
                    <a:pt x="94655" y="427968"/>
                    <a:pt x="411948" y="497513"/>
                    <a:pt x="413281" y="497513"/>
                  </a:cubicBezTo>
                  <a:close/>
                  <a:moveTo>
                    <a:pt x="394617" y="76232"/>
                  </a:moveTo>
                  <a:cubicBezTo>
                    <a:pt x="538599" y="104317"/>
                    <a:pt x="538599" y="104317"/>
                    <a:pt x="538599" y="104317"/>
                  </a:cubicBezTo>
                  <a:cubicBezTo>
                    <a:pt x="475940" y="135078"/>
                    <a:pt x="475940" y="135078"/>
                    <a:pt x="475940" y="135078"/>
                  </a:cubicBezTo>
                  <a:cubicBezTo>
                    <a:pt x="331958" y="105655"/>
                    <a:pt x="331958" y="105655"/>
                    <a:pt x="331958" y="105655"/>
                  </a:cubicBezTo>
                  <a:lnTo>
                    <a:pt x="394617" y="76232"/>
                  </a:lnTo>
                  <a:close/>
                </a:path>
              </a:pathLst>
            </a:custGeom>
            <a:solidFill>
              <a:schemeClr val="bg1"/>
            </a:solidFill>
            <a:ln>
              <a:noFill/>
            </a:ln>
          </p:spPr>
          <p:txBody>
            <a:bodyPr/>
            <a:lstStyle/>
            <a:p>
              <a:pPr>
                <a:spcBef>
                  <a:spcPts val="0"/>
                </a:spcBef>
                <a:spcAft>
                  <a:spcPts val="0"/>
                </a:spcAft>
              </a:pPr>
              <a:endParaRPr lang="zh-CN" sz="1350">
                <a:latin typeface="Arial"/>
                <a:ea typeface="微软雅黑"/>
              </a:endParaRPr>
            </a:p>
          </p:txBody>
        </p:sp>
      </p:grpSp>
      <p:pic>
        <p:nvPicPr>
          <p:cNvPr id="29756" name=""/>
          <p:cNvPicPr/>
          <p:nvPr/>
        </p:nvPicPr>
        <p:blipFill>
          <a:blip r:embed="rId2"/>
          <a:stretch/>
        </p:blipFill>
        <p:spPr>
          <a:xfrm rot="0" flipH="0" flipV="0">
            <a:off x="3693144" y="1024573"/>
            <a:ext cx="5167432" cy="3928012"/>
          </a:xfrm>
          <a:prstGeom prst="rect">
            <a:avLst/>
          </a:prstGeom>
        </p:spPr>
      </p:pic>
      <p:sp>
        <p:nvSpPr>
          <p:cNvPr id="29757" name=""/>
          <p:cNvSpPr txBox="1"/>
          <p:nvPr/>
        </p:nvSpPr>
        <p:spPr>
          <a:xfrm rot="0" flipH="0" flipV="0">
            <a:off x="482905" y="1080044"/>
            <a:ext cx="3080720" cy="3878990"/>
          </a:xfrm>
          <a:prstGeom prst="rect">
            <a:avLst/>
          </a:prstGeom>
        </p:spPr>
        <p:txBody>
          <a:bodyPr/>
          <a:lstStyle/>
          <a:p>
            <a:pPr/>
            <a:r>
              <a:rPr lang="zh-CN" sz="2000"/>
              <a:t>理论上，特殊波数区间的光强会突然增强，也就是说光强没有引起明显变化的数据都是干扰波。</a:t>
            </a:r>
          </a:p>
          <a:p>
            <a:pPr/>
            <a:endParaRPr lang="zh-CN" sz="2000"/>
          </a:p>
          <a:p>
            <a:pPr/>
            <a:r>
              <a:rPr lang="zh-CN" sz="2000"/>
              <a:t>因此我们需要将干扰波进行过来，第一步就是将低于阈值的噪波给过滤掉。</a:t>
            </a:r>
          </a:p>
          <a:p>
            <a:pPr/>
            <a:endParaRPr lang="zh-CN" sz="2000"/>
          </a:p>
          <a:p>
            <a:pPr/>
            <a:r>
              <a:rPr lang="zh-CN" sz="2000"/>
              <a:t>这样我们就可以得到峰值的大概区间。</a:t>
            </a:r>
          </a:p>
          <a:p>
            <a:pPr/>
            <a:endParaRPr lang="zh-CN" sz="2000"/>
          </a:p>
        </p:txBody>
      </p:sp>
    </p:spTree>
  </p:cSld>
</p:sld>
</file>