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D845-B0DE-4658-982E-A48A57882E7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40B-6842-4DF6-AAE8-20351FD2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D845-B0DE-4658-982E-A48A57882E7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40B-6842-4DF6-AAE8-20351FD2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D845-B0DE-4658-982E-A48A57882E7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40B-6842-4DF6-AAE8-20351FD2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3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D845-B0DE-4658-982E-A48A57882E7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40B-6842-4DF6-AAE8-20351FD2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D845-B0DE-4658-982E-A48A57882E7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40B-6842-4DF6-AAE8-20351FD2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D845-B0DE-4658-982E-A48A57882E7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40B-6842-4DF6-AAE8-20351FD2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D845-B0DE-4658-982E-A48A57882E7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40B-6842-4DF6-AAE8-20351FD2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6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D845-B0DE-4658-982E-A48A57882E7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40B-6842-4DF6-AAE8-20351FD2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D845-B0DE-4658-982E-A48A57882E7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40B-6842-4DF6-AAE8-20351FD2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4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D845-B0DE-4658-982E-A48A57882E7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40B-6842-4DF6-AAE8-20351FD2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8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D845-B0DE-4658-982E-A48A57882E7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740B-6842-4DF6-AAE8-20351FD2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2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D845-B0DE-4658-982E-A48A57882E7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740B-6842-4DF6-AAE8-20351FD2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143000"/>
            <a:ext cx="9015413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5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2025-02-24T08:17:31Z</dcterms:created>
  <dcterms:modified xsi:type="dcterms:W3CDTF">2025-02-24T10:34:36Z</dcterms:modified>
</cp:coreProperties>
</file>