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A9FA-7204-42ED-AADE-B229B86CA6A3}" type="datetimeFigureOut">
              <a:rPr lang="en-US" smtClean="0"/>
              <a:t>25-Feb-25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39BF-DF82-4B1D-BD72-0B6E09E4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ECED-50AC-4F99-9593-3D76A9523D6E}" type="datetime1">
              <a:rPr lang="en-US" smtClean="0"/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687-90C5-44C8-A082-6CC0D2BB57E1}" type="datetime1">
              <a:rPr lang="en-US" smtClean="0"/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3461-6BE9-42F7-AB57-19C6F924901C}" type="datetime1">
              <a:rPr lang="en-US" smtClean="0"/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5C35-CBC8-481A-82FA-FFB145007901}" type="datetime1">
              <a:rPr lang="en-US" smtClean="0"/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6C0E-B0A5-4B51-A896-FD3C94CE4E63}" type="datetime1">
              <a:rPr lang="en-US" smtClean="0"/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06B3-0159-4B83-90C9-74F12346AAEE}" type="datetime1">
              <a:rPr lang="en-US" smtClean="0"/>
              <a:t>25-Feb-25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B013-FDFD-4E66-9BDE-D0842516473B}" type="datetime1">
              <a:rPr lang="en-US" smtClean="0"/>
              <a:t>25-Feb-25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1F88-2EA9-42D1-8306-380D96A60FDD}" type="datetime1">
              <a:rPr lang="en-US" smtClean="0"/>
              <a:t>25-Feb-25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E679-B932-4191-8147-124011561A82}" type="datetime1">
              <a:rPr lang="en-US" smtClean="0"/>
              <a:t>25-Feb-25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FC62-08DB-4DEC-A2AF-60EED174C9AA}" type="datetime1">
              <a:rPr lang="en-US" smtClean="0"/>
              <a:t>25-Feb-25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27E8-18B6-4F7D-980A-2C975B3D809F}" type="datetime1">
              <a:rPr lang="en-US" smtClean="0"/>
              <a:t>25-Feb-25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0FFDA44-9159-4467-911F-9B55F7BBA6EB}" type="datetime1">
              <a:rPr lang="en-US" smtClean="0"/>
              <a:t>25-Feb-25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C09B4BF-C167-4FDA-8801-D4AA8A3834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620000" cy="5943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SHOE ORDERING 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Presentation by: </a:t>
            </a:r>
            <a:br>
              <a:rPr lang="en-US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Hope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Njoki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Nyambura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Mary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Wanjiku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Muiruri,Shuel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Kiin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Peter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Maina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Nduta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Irene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Nyathika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Kibiku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Eric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Muriuki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Brian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Mburu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Kibande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Irungu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Nicole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Wambui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Ian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Muiruri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Muthoni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NIBS Technical College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6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d)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Admin_logout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-An admin can also logout just like a customer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19400"/>
            <a:ext cx="19288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52094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Main difference between customer and admin side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Customer Side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Uses present data hence can only use or read</a:t>
            </a: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Admin</a:t>
            </a:r>
            <a:r>
              <a:rPr lang="en-US" dirty="0" smtClean="0"/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Side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create,delete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edit and also read data</a:t>
            </a: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229600" cy="52117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3. Backend-For connection we used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php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to link the forms with the database created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eg.db_connect.php</a:t>
            </a:r>
            <a:endParaRPr lang="en-US" sz="3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01" y="2819400"/>
            <a:ext cx="826928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7800"/>
            <a:ext cx="7520940" cy="26670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END OF THE PRESENTATION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944562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Components of the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35563"/>
          </a:xfrm>
        </p:spPr>
        <p:txBody>
          <a:bodyPr/>
          <a:lstStyle/>
          <a:p>
            <a:pPr marL="514350" indent="-514350" algn="ctr">
              <a:buAutoNum type="arabicPeriod"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Database and its appropriate tables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772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458200" cy="5668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2.Frontend-Used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html,css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javasript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to create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forms,let’s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begin customer side:</a:t>
            </a:r>
          </a:p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a)Registration form-for customers it allows if they’re new members to register</a:t>
            </a:r>
          </a:p>
          <a:p>
            <a:pPr marL="0" indent="0" algn="ctr">
              <a:buNone/>
            </a:pP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441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05800" cy="5516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b)Login form-Allowing members to login after they have already successfully registered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105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12344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c)Move to the dashboard-where shoes are displayed and relevant information about them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676400"/>
            <a:ext cx="4876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592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d)Logout-For either a customer or admin they can if they want to leave by clicking such a button</a:t>
            </a:r>
          </a:p>
          <a:p>
            <a:pPr marL="0" indent="0" algn="ctr">
              <a:buNone/>
            </a:pPr>
            <a:endParaRPr lang="en-US" sz="32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58" y="2209800"/>
            <a:ext cx="2902767" cy="155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Admin side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4038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Admin_Registration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 marL="0" indent="0" algn="ctr">
              <a:buNone/>
            </a:pP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1676400"/>
            <a:ext cx="35337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64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Admin_Login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 marL="0" indent="0" algn="ctr">
              <a:buNone/>
            </a:pP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441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305800" cy="5440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Admin_Dashboard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-Highlights actions admin carries out </a:t>
            </a:r>
            <a:r>
              <a:rPr lang="en-US" sz="3200" b="0" dirty="0" err="1" smtClean="0">
                <a:latin typeface="Times New Roman" pitchFamily="18" charset="0"/>
                <a:cs typeface="Times New Roman" pitchFamily="18" charset="0"/>
              </a:rPr>
              <a:t>eg.manage</a:t>
            </a:r>
            <a:r>
              <a:rPr lang="en-US" sz="3200" b="0" dirty="0" smtClean="0">
                <a:latin typeface="Times New Roman" pitchFamily="18" charset="0"/>
                <a:cs typeface="Times New Roman" pitchFamily="18" charset="0"/>
              </a:rPr>
              <a:t> customers etc.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133600"/>
            <a:ext cx="792480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B4BF-C167-4FDA-8801-D4AA8A3834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175</TotalTime>
  <Words>160</Words>
  <Application>Microsoft Office PowerPoint</Application>
  <PresentationFormat>On-screen Show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SHOE ORDERING SYSTEM Presentation by:  Hope Njoki Nyambura, Mary Wanjiku Muiruri,Shuel Kiin, Peter Maina Nduta, Irene Nyathika Kibiku, Eric Muriuki, Brian Mburu Kibande Irungu, Nicole Wambui, Ian Muiruri Muthoni NIBS Technical College.</vt:lpstr>
      <vt:lpstr>Components of the system</vt:lpstr>
      <vt:lpstr>PowerPoint Presentation</vt:lpstr>
      <vt:lpstr>PowerPoint Presentation</vt:lpstr>
      <vt:lpstr>c)Move to the dashboard-where shoes are displayed and relevant information about them</vt:lpstr>
      <vt:lpstr>PowerPoint Presentation</vt:lpstr>
      <vt:lpstr>Admin side</vt:lpstr>
      <vt:lpstr>PowerPoint Presentation</vt:lpstr>
      <vt:lpstr>PowerPoint Presentation</vt:lpstr>
      <vt:lpstr>PowerPoint Presentation</vt:lpstr>
      <vt:lpstr>Main difference between customer and admin side</vt:lpstr>
      <vt:lpstr>PowerPoint Presentation</vt:lpstr>
      <vt:lpstr>END OF THE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SHOE ORDERING SYSTEM</dc:title>
  <dc:creator>User</dc:creator>
  <cp:lastModifiedBy>User</cp:lastModifiedBy>
  <cp:revision>29</cp:revision>
  <dcterms:created xsi:type="dcterms:W3CDTF">2025-02-24T18:47:25Z</dcterms:created>
  <dcterms:modified xsi:type="dcterms:W3CDTF">2025-02-24T21:43:21Z</dcterms:modified>
</cp:coreProperties>
</file>