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9ad3395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9ad3395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9ad3395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9ad3395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c9ad3395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c9ad3395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c9ad3395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c9ad3395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9ad3395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9ad3395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9ad33957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9ad33957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c9ad33957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c9ad33957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9ad3395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c9ad3395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9ad3395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9ad3395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c9ad3395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c9ad3395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a546cb5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a546cb5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9ad3395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9ad3395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c9ad3395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c9ad3395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9ad3395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9ad3395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9ad3395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9ad3395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9ad33957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c9ad33957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9ad3395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9ad3395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c9ad33957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c9ad33957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9ad33957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9ad33957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9ad33957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c9ad33957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9ad33957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c9ad33957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9a546cb5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9a546cb5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9ad33957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9ad33957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c9ad33957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c9ad33957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9ad3395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9ad3395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9ad339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9ad339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9ad3395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9ad3395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9ad3395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9ad3395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c9ad3395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c9ad3395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c9ad3395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c9ad3395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9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Churn rate - Telco SA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333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 de dados e respostas das hipóteses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-Clientes que não têm parceiro dão mais churn.</a:t>
            </a:r>
            <a:endParaRPr sz="1100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00" y="1597875"/>
            <a:ext cx="5238276" cy="3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Pessoas mais jovens dão mais churn.</a:t>
            </a:r>
            <a:endParaRPr sz="1100"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50" y="1548125"/>
            <a:ext cx="5342925" cy="316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não têm dependentes dão mais churn.</a:t>
            </a:r>
            <a:endParaRPr sz="1100"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500" y="1548125"/>
            <a:ext cx="5342924" cy="321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 - Clientes que têm serviço </a:t>
            </a:r>
            <a:r>
              <a:rPr lang="pt-BR" sz="1100"/>
              <a:t>telefônico dão mais churn.</a:t>
            </a:r>
            <a:endParaRPr sz="1100"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33175"/>
            <a:ext cx="5342925" cy="31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674600" y="143680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usam serviço de internet por fibra </a:t>
            </a:r>
            <a:r>
              <a:rPr lang="pt-BR" sz="1100"/>
              <a:t>óptica</a:t>
            </a:r>
            <a:r>
              <a:rPr lang="pt-BR" sz="1100"/>
              <a:t> dão mais churn.</a:t>
            </a:r>
            <a:endParaRPr sz="1100"/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375" y="1518175"/>
            <a:ext cx="5342924" cy="31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Clientes que não tem serviço de segurança </a:t>
            </a:r>
            <a:r>
              <a:rPr lang="pt-BR" sz="1100"/>
              <a:t>online</a:t>
            </a:r>
            <a:r>
              <a:rPr lang="pt-BR" sz="1100"/>
              <a:t> dão mais churn. </a:t>
            </a:r>
            <a:endParaRPr sz="1100"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48125"/>
            <a:ext cx="5342925" cy="315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não tem serviço de Backup online dão mais churn.</a:t>
            </a:r>
            <a:endParaRPr sz="1100"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50" y="1548125"/>
            <a:ext cx="5342926" cy="31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não tem serviço de proteção de celular dão mais churn.</a:t>
            </a:r>
            <a:endParaRPr sz="1100"/>
          </a:p>
        </p:txBody>
      </p:sp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50" y="1540650"/>
            <a:ext cx="5342926" cy="312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não tem serviço de suporte técnico dão mais churn.</a:t>
            </a:r>
            <a:endParaRPr sz="1100"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45475"/>
            <a:ext cx="5342925" cy="315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não tem serviço de Streaming de TV dão mais churn.</a:t>
            </a:r>
            <a:endParaRPr sz="1100"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550" y="1548125"/>
            <a:ext cx="5342926" cy="316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86400" y="1454075"/>
            <a:ext cx="7647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Análise descritiva</a:t>
            </a:r>
            <a:endParaRPr b="1" sz="1400"/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Análise multivariada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Correlação de Pearson em variáveis ​​numéricas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Correlação de Phik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Correlação Cramer V</a:t>
            </a:r>
            <a:endParaRPr sz="1200"/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Análise bivariada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Gráficos categóricos</a:t>
            </a:r>
            <a:endParaRPr sz="1200"/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Análise univariada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Gráficos de distribuição com variáveis ​​numéricas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Destaques</a:t>
            </a:r>
            <a:endParaRPr sz="1200"/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Respostas das hipóteses de negócio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Clientes em churn que possuem contrato mensal são a maioria!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Clientes em churn casados ​​são a maioria!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Clientes em churn que possuem atendimento telefônico são a maioria!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Clientes em churn que não possuem proteção de dispositivos são a maioria!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Os clientes em churn que possuem um meio de pagamento como cheque eletrônico são a maioria!</a:t>
            </a:r>
            <a:endParaRPr sz="12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não tem serviço de Streaming de filmes dão mais churn.</a:t>
            </a:r>
            <a:endParaRPr sz="1100"/>
          </a:p>
        </p:txBody>
      </p:sp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33150"/>
            <a:ext cx="5342925" cy="315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413" name="Google Shape;413;p33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com o tipo de contrato mensal dão mais churn.</a:t>
            </a:r>
            <a:endParaRPr sz="1100"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63125"/>
            <a:ext cx="5342924" cy="31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420" name="Google Shape;420;p34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com faturamento sem boleto dão mais churn.</a:t>
            </a:r>
            <a:endParaRPr sz="1100"/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25" y="1540650"/>
            <a:ext cx="5342924" cy="31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Clientes que pagam o contrato através de </a:t>
            </a:r>
            <a:r>
              <a:rPr lang="pt-BR" sz="1100"/>
              <a:t>cheque</a:t>
            </a:r>
            <a:r>
              <a:rPr lang="pt-BR" sz="1100"/>
              <a:t> </a:t>
            </a:r>
            <a:r>
              <a:rPr lang="pt-BR" sz="1100"/>
              <a:t>eletrônico</a:t>
            </a:r>
            <a:r>
              <a:rPr lang="pt-BR" sz="1100"/>
              <a:t> dão mais churn.</a:t>
            </a:r>
            <a:endParaRPr sz="1100"/>
          </a:p>
        </p:txBody>
      </p:sp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48125"/>
            <a:ext cx="5342924" cy="316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univariada</a:t>
            </a:r>
            <a:endParaRPr/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1184000" y="1376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Variáveis </a:t>
            </a:r>
            <a:r>
              <a:rPr b="1" lang="pt-BR" sz="1100"/>
              <a:t>numéricas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tenure e MonthlyCharges meio que criam uma distribuição bimodal com picos presentes em 0 - 70 e 20 - 80, respectivamente.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TotalCharges exibe uma distribuição exponencial positiva e as cobranças totais mais frequentes são de valores em torno de 0 a 1000 dólares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35" name="Google Shape;4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2642875"/>
            <a:ext cx="8617426" cy="23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univariada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1303800" y="1443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Destaques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Os clientes em churn são uma minoria e, portanto, compreendem um número menor de produtos e serviços em posse.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Clientes em churn têm maior custo médio de mensalidades.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Clientes em churn têm um custo total menor, mas seu custo mínimo supera o de clientes que não são churn.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das hipóteses de negócio</a:t>
            </a:r>
            <a:endParaRPr/>
          </a:p>
        </p:txBody>
      </p:sp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40"/>
              <a:t>Clientes em churn que possuem contrato mensal são a maioria!</a:t>
            </a:r>
            <a:endParaRPr b="1" sz="204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1700"/>
              <a:t>Sim, hipótese verdadeira! </a:t>
            </a:r>
            <a:r>
              <a:rPr b="1" lang="pt-BR" sz="1700"/>
              <a:t>O contrato</a:t>
            </a:r>
            <a:r>
              <a:rPr b="1" lang="pt-BR" sz="1700"/>
              <a:t> mensal representa 88% do churn !</a:t>
            </a:r>
            <a:endParaRPr b="1"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das hipóteses de negócio</a:t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Clientes em churn que são casados ​​são a maioria!</a:t>
            </a:r>
            <a:endParaRPr b="1"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Não, hipótese falsa! O cliente com parceiro representa 35% do Churn</a:t>
            </a:r>
            <a:endParaRPr b="1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das hipóteses de negócio</a:t>
            </a:r>
            <a:endParaRPr/>
          </a:p>
        </p:txBody>
      </p:sp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Clientes em churn que possuem atendimento telefônico são a maioria!</a:t>
            </a:r>
            <a:endParaRPr b="1" sz="16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1500"/>
              <a:t>Sim, verdade ! A rotatividade de clientes com serviço telefônico representa 90%</a:t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das hipóteses de negócio</a:t>
            </a:r>
            <a:endParaRPr/>
          </a:p>
        </p:txBody>
      </p:sp>
      <p:sp>
        <p:nvSpPr>
          <p:cNvPr id="465" name="Google Shape;465;p41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Clientes em churn que não possuem Proteção de Dispositivos são a maioria!</a:t>
            </a:r>
            <a:endParaRPr b="1"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Sim, verdade ! Clientes em churn que não possuem proteção de dispositivo representam 64%</a:t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multivariada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78650" y="1440650"/>
            <a:ext cx="75558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Correlação de Pearson em variáveis ​​numéricas: </a:t>
            </a:r>
            <a:r>
              <a:rPr lang="pt-BR"/>
              <a:t>Em estatística descritiva, o coeficiente de correlação de Pearson, também chamado de "coeficiente de correlação produto-momento" ou simplesmente "ρ de Pearson" mede o grau de correlação entre duas variáveis ​​da escala métrica. Este coeficiente, normalmente representado por ρ, só assume valores entre -1 e 1.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das hipóteses de negócio</a:t>
            </a:r>
            <a:endParaRPr/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Os clientes em churn que possuem um meio de pagamento como cheque eletrônico são a maioria!</a:t>
            </a:r>
            <a:endParaRPr b="1" sz="1800"/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1700"/>
              <a:t>Sim, verdade ! Clientes em churn que possuem Meio de Pagamento como Cheque Eletrônico são a maioria representam 57%</a:t>
            </a:r>
            <a:endParaRPr b="1"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/>
          <p:nvPr>
            <p:ph type="ctrTitle"/>
          </p:nvPr>
        </p:nvSpPr>
        <p:spPr>
          <a:xfrm>
            <a:off x="824000" y="1613825"/>
            <a:ext cx="49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Churn rate - Telco SA</a:t>
            </a:r>
            <a:endParaRPr/>
          </a:p>
        </p:txBody>
      </p:sp>
      <p:sp>
        <p:nvSpPr>
          <p:cNvPr id="477" name="Google Shape;477;p43"/>
          <p:cNvSpPr txBox="1"/>
          <p:nvPr>
            <p:ph idx="1" type="subTitle"/>
          </p:nvPr>
        </p:nvSpPr>
        <p:spPr>
          <a:xfrm>
            <a:off x="824000" y="3596300"/>
            <a:ext cx="5333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 da primeira etapa de análise exploratória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de Pearson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27168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- TotalCharges está correlacionado com tenure e o inverso também acontece. O número de meses em ativo impacta no valor total </a:t>
            </a:r>
            <a:r>
              <a:rPr lang="pt-BR"/>
              <a:t>pago, é claro.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- MonthlyCharges é correlacionado com TotalCharges e o inverso também acontece é esperado por se tratar dos valores totais e mensais dos contratos.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25" y="1597875"/>
            <a:ext cx="4134175" cy="33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</a:t>
            </a:r>
            <a:r>
              <a:rPr lang="pt-BR"/>
              <a:t>Phik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778600" y="1417975"/>
            <a:ext cx="24183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-</a:t>
            </a:r>
            <a:r>
              <a:rPr lang="pt-BR" sz="1000"/>
              <a:t> Os recursos combinados do Phi_K formam uma vantagem sobre os coeficientes existentes.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- Primeiro, ele funciona consistentemente entre variáveis ​​categóricas, ordinais e de intervalo. Em segundo lugar, captura a dependência não linear.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- Em terceiro lugar, reverte para o coeficiente de correlação de Pearson no caso de uma distribuição de entrada normal bivariada.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- Esses são recursos úteis ao estudar a matriz de correlação de variáveis ​​com tipos mistos.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600" y="1506450"/>
            <a:ext cx="5642301" cy="33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de Phik em todas as variáveis</a:t>
            </a:r>
            <a:r>
              <a:rPr lang="pt-BR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320875"/>
            <a:ext cx="74334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A lista de variáveis abaixo ​​contém correlação positiva com a variável alvo (Churn)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tenure;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paymentmetody;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monthlyCharges;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paperlessbilling;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TotalCharges;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contract;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Dependents;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partner;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SeniorCitizen;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OnlineSecurity;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TechSupport;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InternetService;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OnlineBackup;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DeviceProtection;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StreamingTV;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StreamingMovies.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</a:t>
            </a:r>
            <a:r>
              <a:rPr lang="pt-BR"/>
              <a:t>Cramer V 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726275" y="1597875"/>
            <a:ext cx="185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É uma medida de associação entre duas **variáveis ​​nominais**, dando um valor entre 0 e +1 (inclusive). É baseado na estatística qui-quadrado de Pearson</a:t>
            </a:r>
            <a:endParaRPr sz="11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597875"/>
            <a:ext cx="6408801" cy="3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</a:t>
            </a:r>
            <a:r>
              <a:rPr lang="pt-BR"/>
              <a:t>Cramer 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Análise com foco na variável Churn: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Contract tem 0,17 de associação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TechSupport e OnlineSecurity tem 0,12 de associação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PaymentMethod tem 0,09 de associação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bivariada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564000" y="1425725"/>
            <a:ext cx="2745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A rotatividade de gênero é equilibrada.</a:t>
            </a:r>
            <a:endParaRPr sz="11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500" y="1527325"/>
            <a:ext cx="4855100" cy="34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