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a546cb5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a546cb5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9a546cb5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9a546cb5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9ad3395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9ad3395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ff31603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ff31603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9ad339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9ad339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f7b894e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f7b894e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9ad33957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9ad33957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9ad33957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9ad33957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9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Churn rate - Telco SA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333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obtidos com uso de inteligência artificial para detectar precocemente clientes que podem dar churn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86400" y="1454075"/>
            <a:ext cx="7647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/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Como o problema é resolvido atualmente.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Como o problema será resolvido com a solução ?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Qual o retorno financeiro esperado a partir da solução ?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Planejamento dos passos para implementar a solução.</a:t>
            </a:r>
            <a:endParaRPr b="1" sz="1200"/>
          </a:p>
          <a:p>
            <a:pPr indent="0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problema é resolvido atualmente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78650" y="1440650"/>
            <a:ext cx="75558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Atualmente não há uma ação para </a:t>
            </a:r>
            <a:r>
              <a:rPr lang="pt-BR"/>
              <a:t>prevenir</a:t>
            </a:r>
            <a:r>
              <a:rPr lang="pt-BR"/>
              <a:t> a evasão de clientes e inibir as taxas de churn. É feito campanhas específicas para recuperação de clientes apenas após a evasão dos mesmos, tendo assim resultados irrelevantes para a estratégia e meta da Telco gerando perdas em torno de </a:t>
            </a:r>
            <a:r>
              <a:rPr b="1" lang="pt-BR"/>
              <a:t>$2.424,395.40</a:t>
            </a:r>
            <a:r>
              <a:rPr lang="pt-BR"/>
              <a:t> nos últimos meses.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55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problema será resolvido com a solução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1493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poderá ser resolvido com a solução a partir do momento em que a solução seja disponibilizada para os times de experiência do consumidor e marketing consumirem a inteligência analítica da plataforma desenvolvida.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plataforma irá </a:t>
            </a:r>
            <a:r>
              <a:rPr lang="pt-BR"/>
              <a:t>proporcionar análises preditivas e prescritivas a partir dos dados históricos dos clientes e irá identificar padrões que possibilitam prever precocemente se um cliente poderá ser churn ou não através de uma probabilidade.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Clientes que terão grandes chances de evadir receberão um alerta vermelho, os que tiverem chances médias um alerta amarelo e os que não apresentarem chances de evasão não receberão nenhum alerta.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partir destas previsões também serão exibidas para o usuário final prescrições de medidas cabíveis e analisáveis para o usuário tomar melhores decisões baseadas em evidências e enviar a estes clientes pacotes e planos personalizados com o objetivo de retê-los.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55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problema será resolvido com a solução</a:t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>
            <a:off x="901325" y="1470375"/>
            <a:ext cx="7341348" cy="34461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retorno financeiro esperado a partir da solução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741200" y="1705575"/>
            <a:ext cx="75930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solução consegue identificar corretamente 80% dos clientes que </a:t>
            </a:r>
            <a:r>
              <a:rPr lang="pt-BR"/>
              <a:t>são</a:t>
            </a:r>
            <a:r>
              <a:rPr lang="pt-BR"/>
              <a:t> churn com uma confiança de 95% nas previsões.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Isto indica que com o uso da solução a Telco </a:t>
            </a:r>
            <a:r>
              <a:rPr lang="pt-BR"/>
              <a:t>poderia economizar</a:t>
            </a:r>
            <a:r>
              <a:rPr lang="pt-BR"/>
              <a:t> cerca de $670.02 a $689.69 a cada 167 clientes que realmente seriam churn.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1869 é o número total de clientes que deixaram a Telco até então. Com essas evasões deixamos de ganhar $2.424,395.40.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uma taxa de identificação correta de 80% dos clientes que são churn com uma confiança de 95%, podemos estimar que a solução identificaria corretamente 0,8 * 1869 = 1.495 clientes churn.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retorno financeiro esperado a partir da solução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741200" y="1705575"/>
            <a:ext cx="75930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estimativa de economia por cliente churn é de $670.02 a $689.69, portanto, em média, podemos estimar uma economia de ($670.02 + $689.69) / 2 = $679.86 por cliente churn identificado corretamente.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Assim, a economia total para a Telco com a solução seria de $679.86 * 1.495 = $1.018.921,63.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Portanto, com a implementação da solução, a Telco poderia reduzir seus custos relacionados à evasão de clientes em cerca de </a:t>
            </a:r>
            <a:r>
              <a:rPr b="1" lang="pt-BR"/>
              <a:t>$1.018.921,63</a:t>
            </a:r>
            <a:r>
              <a:rPr lang="pt-BR"/>
              <a:t>, em comparação com a situação em que não utiliza a solução.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dos passos para implementar a solução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Definir a infraestrutura para suportar a solução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Cloud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On-premise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Implantar a solução no ambiente ideal e definir tipo de consulta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API em batch - receber bases de dados por lotes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API em real-time - conectar a uma base de dados online e fazer predições em tempo real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Treinar os usuários para aproveitarem ao máximo a plataforma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Documentação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Usabilidade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Monitorar a solução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MLOps (monitorar os resultados obtidos pelo modelo de IA)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pt-BR" sz="1300"/>
              <a:t>Definir periodicidade de retreinamento com </a:t>
            </a:r>
            <a:r>
              <a:rPr lang="pt-BR" sz="1300"/>
              <a:t>auxílio do time de negócios</a:t>
            </a:r>
            <a:r>
              <a:rPr lang="pt-BR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824000" y="1613825"/>
            <a:ext cx="49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Churn rate - Telco SA</a:t>
            </a:r>
            <a:endParaRPr/>
          </a:p>
        </p:txBody>
      </p:sp>
      <p:sp>
        <p:nvSpPr>
          <p:cNvPr id="326" name="Google Shape;326;p21"/>
          <p:cNvSpPr txBox="1"/>
          <p:nvPr/>
        </p:nvSpPr>
        <p:spPr>
          <a:xfrm>
            <a:off x="824000" y="3305450"/>
            <a:ext cx="62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Entrega V1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