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A469719-2130-4A7A-ABDB-443E66B10A3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Cartographie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64680" y="3709440"/>
            <a:ext cx="1759320" cy="86256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TrafficCircle</a:t>
            </a:r>
            <a:endParaRPr b="1" lang="fr-FR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init_roads()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landscape()</a:t>
            </a:r>
            <a:endParaRPr b="1" lang="fr-FR" sz="1000" spc="-1" strike="noStrike">
              <a:latin typeface="Calibri"/>
            </a:endParaRPr>
          </a:p>
        </p:txBody>
      </p:sp>
      <p:grpSp>
        <p:nvGrpSpPr>
          <p:cNvPr id="43" name="Group 3"/>
          <p:cNvGrpSpPr/>
          <p:nvPr/>
        </p:nvGrpSpPr>
        <p:grpSpPr>
          <a:xfrm>
            <a:off x="2340000" y="2077920"/>
            <a:ext cx="1759320" cy="1054080"/>
            <a:chOff x="2340000" y="2077920"/>
            <a:chExt cx="1759320" cy="1054080"/>
          </a:xfrm>
        </p:grpSpPr>
        <p:sp>
          <p:nvSpPr>
            <p:cNvPr id="44" name="CustomShape 4"/>
            <p:cNvSpPr/>
            <p:nvPr/>
          </p:nvSpPr>
          <p:spPr>
            <a:xfrm>
              <a:off x="2340000" y="2077920"/>
              <a:ext cx="1759320" cy="862560"/>
            </a:xfrm>
            <a:prstGeom prst="rect">
              <a:avLst/>
            </a:prstGeom>
            <a:solidFill>
              <a:srgbClr val="ffffd7"/>
            </a:solidFill>
            <a:ln w="0">
              <a:solidFill>
                <a:srgbClr val="3465a4"/>
              </a:solidFill>
              <a:custDash>
                <a:ds d="300000" sp="300000"/>
              </a:custDash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latin typeface="Calibri"/>
                </a:rPr>
                <a:t>Map</a:t>
              </a:r>
              <a:endParaRPr b="1" lang="fr-FR" sz="1200" spc="-1" strike="noStrike"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endParaRPr b="1" lang="fr-FR" sz="12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latin typeface="Calibri"/>
                </a:rPr>
                <a:t>- </a:t>
              </a:r>
              <a:r>
                <a:rPr b="0" lang="fr-FR" sz="1000" spc="-1" strike="noStrike">
                  <a:solidFill>
                    <a:srgbClr val="000000"/>
                  </a:solidFill>
                  <a:latin typeface="Calibri"/>
                  <a:ea typeface="JetBrains Mono"/>
                </a:rPr>
                <a:t>_roadmap</a:t>
              </a:r>
              <a:endParaRPr b="1" lang="fr-FR" sz="10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000" spc="-1" strike="noStrike">
                  <a:latin typeface="Calibri"/>
                </a:rPr>
                <a:t>+ </a:t>
              </a:r>
              <a:r>
                <a:rPr b="0" i="1" lang="fr-FR" sz="1000" spc="-1" strike="noStrike">
                  <a:latin typeface="Calibri"/>
                </a:rPr>
                <a:t>&lt;&lt;property&gt;&gt;</a:t>
              </a:r>
              <a:r>
                <a:rPr b="0" lang="fr-FR" sz="1000" spc="-1" strike="noStrike">
                  <a:latin typeface="Calibri"/>
                </a:rPr>
                <a:t> roadmap</a:t>
              </a:r>
              <a:endParaRPr b="1" lang="fr-FR" sz="10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000" spc="-1" strike="noStrike">
                  <a:latin typeface="Calibri"/>
                </a:rPr>
                <a:t>+ &lt;&lt;interface&gt;&gt; landscape()</a:t>
              </a:r>
              <a:endParaRPr b="1" lang="fr-FR" sz="1000" spc="-1" strike="noStrike">
                <a:latin typeface="Calibri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3127320" y="2940120"/>
              <a:ext cx="185040" cy="191880"/>
            </a:xfrm>
            <a:custGeom>
              <a:avLst/>
              <a:gdLst/>
              <a:ahLst/>
              <a:rect l="0" t="0" r="r" b="b"/>
              <a:pathLst>
                <a:path w="516" h="535">
                  <a:moveTo>
                    <a:pt x="257" y="0"/>
                  </a:moveTo>
                  <a:lnTo>
                    <a:pt x="515" y="534"/>
                  </a:lnTo>
                  <a:lnTo>
                    <a:pt x="0" y="534"/>
                  </a:lnTo>
                  <a:lnTo>
                    <a:pt x="257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46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47" name="CustomShape 7"/>
          <p:cNvSpPr/>
          <p:nvPr/>
        </p:nvSpPr>
        <p:spPr>
          <a:xfrm>
            <a:off x="2344680" y="3709440"/>
            <a:ext cx="1759320" cy="86256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LinearRoad</a:t>
            </a:r>
            <a:endParaRPr b="1" lang="fr-FR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init_roads()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landscape()</a:t>
            </a:r>
            <a:endParaRPr b="1" lang="fr-FR" sz="1000" spc="-1" strike="noStrike">
              <a:latin typeface="Calibri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4504680" y="3709440"/>
            <a:ext cx="1759320" cy="86256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JetBrains Mono"/>
              </a:rPr>
              <a:t>LinearRoadWithTrafficLight</a:t>
            </a:r>
            <a:endParaRPr b="0" lang="fr-FR" sz="1200" spc="-1" strike="noStrike">
              <a:solidFill>
                <a:srgbClr val="a9b7c6"/>
              </a:solidFill>
              <a:latin typeface="JetBrains Mono"/>
              <a:ea typeface="JetBrains Mono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init_roads()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landscape()</a:t>
            </a:r>
            <a:endParaRPr b="1" lang="fr-FR" sz="1000" spc="-1" strike="noStrike">
              <a:latin typeface="Calibri"/>
            </a:endParaRPr>
          </a:p>
        </p:txBody>
      </p:sp>
      <p:cxnSp>
        <p:nvCxnSpPr>
          <p:cNvPr id="49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0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51" name="CustomShape 11"/>
          <p:cNvSpPr/>
          <p:nvPr/>
        </p:nvSpPr>
        <p:spPr>
          <a:xfrm>
            <a:off x="5260680" y="2439720"/>
            <a:ext cx="1759320" cy="32256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Path</a:t>
            </a:r>
            <a:endParaRPr b="1" lang="fr-FR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816680" y="2417400"/>
            <a:ext cx="1759320" cy="36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Road</a:t>
            </a:r>
            <a:endParaRPr b="1" lang="fr-FR" sz="1200" spc="-1" strike="noStrike">
              <a:latin typeface="Calibri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6480000" y="3262320"/>
            <a:ext cx="1759320" cy="68256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Position</a:t>
            </a:r>
            <a:endParaRPr b="1" lang="fr-FR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&lt;&lt;property&gt;&gt; x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  <a:ea typeface="Microsoft YaHei"/>
              </a:rPr>
              <a:t>+</a:t>
            </a:r>
            <a:r>
              <a:rPr b="0" lang="fr-FR" sz="1000" spc="-1" strike="noStrike">
                <a:latin typeface="Calibri"/>
              </a:rPr>
              <a:t> &lt;&lt;property&gt;&gt; y</a:t>
            </a:r>
            <a:endParaRPr b="1" lang="fr-FR" sz="1000" spc="-1" strike="noStrike">
              <a:latin typeface="Calibri"/>
            </a:endParaRPr>
          </a:p>
        </p:txBody>
      </p:sp>
      <p:cxnSp>
        <p:nvCxnSpPr>
          <p:cNvPr id="54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5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7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58" name="CustomShape 18"/>
          <p:cNvSpPr/>
          <p:nvPr/>
        </p:nvSpPr>
        <p:spPr>
          <a:xfrm>
            <a:off x="5080680" y="2684880"/>
            <a:ext cx="18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*</a:t>
            </a:r>
            <a:endParaRPr b="1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7634880" y="2430360"/>
            <a:ext cx="18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*</a:t>
            </a:r>
            <a:endParaRPr b="1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8275320" y="3477600"/>
            <a:ext cx="18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*</a:t>
            </a:r>
            <a:endParaRPr b="1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7373880" y="3137040"/>
            <a:ext cx="18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*</a:t>
            </a:r>
            <a:endParaRPr b="1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720000" y="18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Objets de la carte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136680" y="4069440"/>
            <a:ext cx="1759320" cy="86256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Vehicule</a:t>
            </a:r>
            <a:endParaRPr b="1" lang="fr-FR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&lt;&lt;property&gt;&gt; speed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&lt;&lt;property&gt;&gt; next_position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get_plot()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forward()</a:t>
            </a:r>
            <a:endParaRPr b="1" lang="fr-FR" sz="1000" spc="-1" strike="noStrike">
              <a:latin typeface="Calibri"/>
            </a:endParaRPr>
          </a:p>
        </p:txBody>
      </p:sp>
      <p:grpSp>
        <p:nvGrpSpPr>
          <p:cNvPr id="64" name="Group 3"/>
          <p:cNvGrpSpPr/>
          <p:nvPr/>
        </p:nvGrpSpPr>
        <p:grpSpPr>
          <a:xfrm>
            <a:off x="4140000" y="2329920"/>
            <a:ext cx="1759320" cy="1270080"/>
            <a:chOff x="4140000" y="2329920"/>
            <a:chExt cx="1759320" cy="1270080"/>
          </a:xfrm>
        </p:grpSpPr>
        <p:sp>
          <p:nvSpPr>
            <p:cNvPr id="65" name="CustomShape 4"/>
            <p:cNvSpPr/>
            <p:nvPr/>
          </p:nvSpPr>
          <p:spPr>
            <a:xfrm>
              <a:off x="4140000" y="2329920"/>
              <a:ext cx="1759320" cy="1039320"/>
            </a:xfrm>
            <a:prstGeom prst="rect">
              <a:avLst/>
            </a:prstGeom>
            <a:solidFill>
              <a:srgbClr val="ffffd7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fr-FR" sz="1200" spc="-1" strike="noStrike">
                  <a:latin typeface="Calibri"/>
                </a:rPr>
                <a:t>RoadItem</a:t>
              </a:r>
              <a:endParaRPr b="1" lang="fr-FR" sz="12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endParaRPr b="1" lang="fr-FR" sz="12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latin typeface="Calibri"/>
                </a:rPr>
                <a:t>- </a:t>
              </a:r>
              <a:r>
                <a:rPr b="0" lang="fr-FR" sz="1000" spc="-1" strike="noStrike">
                  <a:solidFill>
                    <a:srgbClr val="000000"/>
                  </a:solidFill>
                  <a:latin typeface="Calibri"/>
                  <a:ea typeface="JetBrains Mono"/>
                </a:rPr>
                <a:t>&lt;&lt;classmethod&gt;&gt; Get_items()</a:t>
              </a:r>
              <a:endParaRPr b="1" lang="fr-FR" sz="10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endParaRPr b="1" lang="fr-FR" sz="10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000" spc="-1" strike="noStrike">
                  <a:latin typeface="Calibri"/>
                </a:rPr>
                <a:t>+ </a:t>
              </a:r>
              <a:r>
                <a:rPr b="0" i="1" lang="fr-FR" sz="1000" spc="-1" strike="noStrike">
                  <a:latin typeface="Calibri"/>
                </a:rPr>
                <a:t>&lt;&lt;property&gt;&gt;</a:t>
              </a:r>
              <a:r>
                <a:rPr b="0" lang="fr-FR" sz="1000" spc="-1" strike="noStrike">
                  <a:latin typeface="Calibri"/>
                </a:rPr>
                <a:t> is_running</a:t>
              </a:r>
              <a:endParaRPr b="1" lang="fr-FR" sz="10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000" spc="-1" strike="noStrike">
                  <a:latin typeface="Calibri"/>
                </a:rPr>
                <a:t>+ &lt;&lt;property&gt;&gt; position</a:t>
              </a:r>
              <a:endParaRPr b="1" lang="fr-FR" sz="10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000" spc="-1" strike="noStrike">
                  <a:latin typeface="Calibri"/>
                </a:rPr>
                <a:t>+ foward()</a:t>
              </a:r>
              <a:endParaRPr b="1" lang="fr-FR" sz="10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endParaRPr b="1" lang="fr-FR" sz="1000" spc="-1" strike="noStrike">
                <a:latin typeface="Calibri"/>
              </a:endParaRPr>
            </a:p>
          </p:txBody>
        </p:sp>
        <p:sp>
          <p:nvSpPr>
            <p:cNvPr id="66" name="CustomShape 5"/>
            <p:cNvSpPr/>
            <p:nvPr/>
          </p:nvSpPr>
          <p:spPr>
            <a:xfrm>
              <a:off x="4927320" y="3368880"/>
              <a:ext cx="185040" cy="231120"/>
            </a:xfrm>
            <a:custGeom>
              <a:avLst/>
              <a:gdLst/>
              <a:ahLst/>
              <a:rect l="0" t="0" r="r" b="b"/>
              <a:pathLst>
                <a:path w="516" h="644">
                  <a:moveTo>
                    <a:pt x="257" y="0"/>
                  </a:moveTo>
                  <a:lnTo>
                    <a:pt x="515" y="643"/>
                  </a:lnTo>
                  <a:lnTo>
                    <a:pt x="0" y="643"/>
                  </a:lnTo>
                  <a:lnTo>
                    <a:pt x="257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67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68" name="CustomShape 7"/>
          <p:cNvSpPr/>
          <p:nvPr/>
        </p:nvSpPr>
        <p:spPr>
          <a:xfrm>
            <a:off x="5116680" y="4069440"/>
            <a:ext cx="1759320" cy="86256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TrafficLight</a:t>
            </a:r>
            <a:endParaRPr b="1" lang="fr-FR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get_plot()</a:t>
            </a:r>
            <a:endParaRPr b="1" lang="fr-FR" sz="10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latin typeface="Calibri"/>
              </a:rPr>
              <a:t>+ forward()</a:t>
            </a:r>
            <a:endParaRPr b="1" lang="fr-FR" sz="1000" spc="-1" strike="noStrike">
              <a:latin typeface="Calibri"/>
            </a:endParaRPr>
          </a:p>
        </p:txBody>
      </p:sp>
      <p:grpSp>
        <p:nvGrpSpPr>
          <p:cNvPr id="69" name="Group 8"/>
          <p:cNvGrpSpPr/>
          <p:nvPr/>
        </p:nvGrpSpPr>
        <p:grpSpPr>
          <a:xfrm>
            <a:off x="4140000" y="1297440"/>
            <a:ext cx="1759320" cy="870120"/>
            <a:chOff x="4140000" y="1297440"/>
            <a:chExt cx="1759320" cy="870120"/>
          </a:xfrm>
        </p:grpSpPr>
        <p:sp>
          <p:nvSpPr>
            <p:cNvPr id="70" name="CustomShape 9"/>
            <p:cNvSpPr/>
            <p:nvPr/>
          </p:nvSpPr>
          <p:spPr>
            <a:xfrm>
              <a:off x="4926960" y="1975680"/>
              <a:ext cx="185040" cy="191880"/>
            </a:xfrm>
            <a:custGeom>
              <a:avLst/>
              <a:gdLst/>
              <a:ahLst/>
              <a:rect l="0" t="0" r="r" b="b"/>
              <a:pathLst>
                <a:path w="516" h="535">
                  <a:moveTo>
                    <a:pt x="257" y="0"/>
                  </a:moveTo>
                  <a:lnTo>
                    <a:pt x="515" y="534"/>
                  </a:lnTo>
                  <a:lnTo>
                    <a:pt x="0" y="534"/>
                  </a:lnTo>
                  <a:lnTo>
                    <a:pt x="257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10"/>
            <p:cNvSpPr/>
            <p:nvPr/>
          </p:nvSpPr>
          <p:spPr>
            <a:xfrm>
              <a:off x="4140000" y="1297440"/>
              <a:ext cx="1759320" cy="682560"/>
            </a:xfrm>
            <a:prstGeom prst="rect">
              <a:avLst/>
            </a:prstGeom>
            <a:solidFill>
              <a:srgbClr val="ffffd7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algn="ctr"/>
              <a:r>
                <a:rPr b="1" lang="fr-FR" sz="1200" spc="-1" strike="noStrike">
                  <a:solidFill>
                    <a:srgbClr val="000000"/>
                  </a:solidFill>
                  <a:latin typeface="Calibri"/>
                  <a:ea typeface="JetBrains Mono"/>
                </a:rPr>
                <a:t>GraphicalItem</a:t>
              </a:r>
              <a:endParaRPr b="0" lang="fr-FR" sz="1200" spc="-1" strike="noStrike">
                <a:solidFill>
                  <a:srgbClr val="a9b7c6"/>
                </a:solidFill>
                <a:latin typeface="JetBrains Mono"/>
                <a:ea typeface="JetBrains Mono"/>
              </a:endParaRPr>
            </a:p>
            <a:p>
              <a:pPr algn="ctr">
                <a:lnSpc>
                  <a:spcPct val="100000"/>
                </a:lnSpc>
              </a:pPr>
              <a:endParaRPr b="1" lang="fr-FR" sz="1200" spc="-1" strike="noStrike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b="0" lang="fr-FR" sz="1000" spc="-1" strike="noStrike">
                  <a:latin typeface="Calibri"/>
                </a:rPr>
                <a:t>+ get_components()</a:t>
              </a:r>
              <a:endParaRPr b="1" lang="fr-FR" sz="1000" spc="-1" strike="noStrike">
                <a:latin typeface="Calibri"/>
              </a:endParaRPr>
            </a:p>
          </p:txBody>
        </p:sp>
      </p:grpSp>
      <p:cxnSp>
        <p:nvCxnSpPr>
          <p:cNvPr id="72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73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74" name="CustomShape 13"/>
          <p:cNvSpPr/>
          <p:nvPr/>
        </p:nvSpPr>
        <p:spPr>
          <a:xfrm>
            <a:off x="1080000" y="2836440"/>
            <a:ext cx="1224000" cy="252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latin typeface="Calibri"/>
              </a:rPr>
              <a:t>Path</a:t>
            </a:r>
            <a:endParaRPr b="1" lang="fr-FR" sz="12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lang="fr-FR" sz="1200" spc="-1" strike="noStrike">
              <a:latin typeface="Calibri"/>
            </a:endParaRPr>
          </a:p>
        </p:txBody>
      </p:sp>
      <p:cxnSp>
        <p:nvCxnSpPr>
          <p:cNvPr id="75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76" name="CustomShape 15"/>
          <p:cNvSpPr/>
          <p:nvPr/>
        </p:nvSpPr>
        <p:spPr>
          <a:xfrm>
            <a:off x="2304000" y="2764440"/>
            <a:ext cx="18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fr-FR" sz="11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16"/>
          <p:cNvSpPr/>
          <p:nvPr/>
        </p:nvSpPr>
        <p:spPr>
          <a:xfrm>
            <a:off x="2952000" y="2772000"/>
            <a:ext cx="112068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solidFill>
                  <a:srgbClr val="000000"/>
                </a:solidFill>
                <a:latin typeface="Arial"/>
              </a:rPr>
              <a:t>+&lt;&lt;property&gt;&gt; path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Distance et vitesse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360000" y="3384000"/>
            <a:ext cx="91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339120" y="344088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Path = {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08000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192852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277704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7"/>
          <p:cNvSpPr/>
          <p:nvPr/>
        </p:nvSpPr>
        <p:spPr>
          <a:xfrm>
            <a:off x="362556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"/>
          <p:cNvSpPr/>
          <p:nvPr/>
        </p:nvSpPr>
        <p:spPr>
          <a:xfrm>
            <a:off x="447444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9"/>
          <p:cNvSpPr/>
          <p:nvPr/>
        </p:nvSpPr>
        <p:spPr>
          <a:xfrm>
            <a:off x="532296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0"/>
          <p:cNvSpPr/>
          <p:nvPr/>
        </p:nvSpPr>
        <p:spPr>
          <a:xfrm>
            <a:off x="617148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702000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2"/>
          <p:cNvSpPr/>
          <p:nvPr/>
        </p:nvSpPr>
        <p:spPr>
          <a:xfrm>
            <a:off x="8820000" y="329112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3"/>
          <p:cNvSpPr/>
          <p:nvPr/>
        </p:nvSpPr>
        <p:spPr>
          <a:xfrm>
            <a:off x="1260000" y="3744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4"/>
          <p:cNvSpPr/>
          <p:nvPr/>
        </p:nvSpPr>
        <p:spPr>
          <a:xfrm>
            <a:off x="2160000" y="3744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5"/>
          <p:cNvSpPr/>
          <p:nvPr/>
        </p:nvSpPr>
        <p:spPr>
          <a:xfrm>
            <a:off x="7200000" y="3744000"/>
            <a:ext cx="1620000" cy="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6"/>
          <p:cNvSpPr/>
          <p:nvPr/>
        </p:nvSpPr>
        <p:spPr>
          <a:xfrm>
            <a:off x="1440000" y="3744000"/>
            <a:ext cx="36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d1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40000" y="3744000"/>
            <a:ext cx="36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d1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7920000" y="3744000"/>
            <a:ext cx="36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d2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900000" y="345204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fr-FR" sz="900" spc="-1" strike="noStrike">
                <a:latin typeface="Arial"/>
              </a:rPr>
              <a:t>Position</a:t>
            </a:r>
            <a:endParaRPr b="0" i="1" lang="fr-FR" sz="900" spc="-1" strike="noStrike"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1728000" y="345600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fr-FR" sz="900" spc="-1" strike="noStrike">
                <a:latin typeface="Arial"/>
              </a:rPr>
              <a:t>Position</a:t>
            </a:r>
            <a:endParaRPr b="0" i="1" lang="fr-FR" sz="900" spc="-1" strike="noStrike"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8640000" y="345600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fr-FR" sz="900" spc="-1" strike="noStrike">
                <a:latin typeface="Arial"/>
              </a:rPr>
              <a:t>Position  </a:t>
            </a:r>
            <a:r>
              <a:rPr b="0" lang="fr-FR" sz="900" spc="-1" strike="noStrike">
                <a:latin typeface="Arial"/>
              </a:rPr>
              <a:t>}</a:t>
            </a:r>
            <a:endParaRPr b="0" i="1" lang="fr-FR" sz="9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-14" t="0" r="64075" b="75354"/>
          <a:stretch/>
        </p:blipFill>
        <p:spPr>
          <a:xfrm>
            <a:off x="792360" y="2880000"/>
            <a:ext cx="719640" cy="3596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160000" y="5911560"/>
            <a:ext cx="2504880" cy="18284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rcRect l="35307" t="0" r="35939" b="73740"/>
          <a:stretch/>
        </p:blipFill>
        <p:spPr>
          <a:xfrm>
            <a:off x="3420000" y="2880000"/>
            <a:ext cx="540000" cy="35964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22"/>
          <p:cNvSpPr/>
          <p:nvPr/>
        </p:nvSpPr>
        <p:spPr>
          <a:xfrm>
            <a:off x="1080000" y="2664000"/>
            <a:ext cx="900000" cy="540000"/>
          </a:xfrm>
          <a:custGeom>
            <a:avLst/>
            <a:gdLst/>
            <a:ahLst/>
            <a:rect l="0" t="0" r="r" b="b"/>
            <a:pathLst>
              <a:path w="2785" h="911">
                <a:moveTo>
                  <a:pt x="2145" y="645"/>
                </a:moveTo>
                <a:lnTo>
                  <a:pt x="2135" y="619"/>
                </a:lnTo>
                <a:lnTo>
                  <a:pt x="2123" y="592"/>
                </a:lnTo>
                <a:lnTo>
                  <a:pt x="2109" y="566"/>
                </a:lnTo>
                <a:lnTo>
                  <a:pt x="2093" y="541"/>
                </a:lnTo>
                <a:lnTo>
                  <a:pt x="2074" y="516"/>
                </a:lnTo>
                <a:lnTo>
                  <a:pt x="2054" y="491"/>
                </a:lnTo>
                <a:lnTo>
                  <a:pt x="2031" y="467"/>
                </a:lnTo>
                <a:lnTo>
                  <a:pt x="2007" y="444"/>
                </a:lnTo>
                <a:lnTo>
                  <a:pt x="1980" y="422"/>
                </a:lnTo>
                <a:lnTo>
                  <a:pt x="1952" y="400"/>
                </a:lnTo>
                <a:lnTo>
                  <a:pt x="1922" y="380"/>
                </a:lnTo>
                <a:lnTo>
                  <a:pt x="1891" y="360"/>
                </a:lnTo>
                <a:lnTo>
                  <a:pt x="1857" y="341"/>
                </a:lnTo>
                <a:lnTo>
                  <a:pt x="1823" y="324"/>
                </a:lnTo>
                <a:lnTo>
                  <a:pt x="1786" y="307"/>
                </a:lnTo>
                <a:lnTo>
                  <a:pt x="1749" y="291"/>
                </a:lnTo>
                <a:lnTo>
                  <a:pt x="1710" y="277"/>
                </a:lnTo>
                <a:lnTo>
                  <a:pt x="1670" y="264"/>
                </a:lnTo>
                <a:lnTo>
                  <a:pt x="1629" y="252"/>
                </a:lnTo>
                <a:lnTo>
                  <a:pt x="1587" y="241"/>
                </a:lnTo>
                <a:lnTo>
                  <a:pt x="1545" y="231"/>
                </a:lnTo>
                <a:lnTo>
                  <a:pt x="1501" y="223"/>
                </a:lnTo>
                <a:lnTo>
                  <a:pt x="1457" y="216"/>
                </a:lnTo>
                <a:lnTo>
                  <a:pt x="1412" y="211"/>
                </a:lnTo>
                <a:lnTo>
                  <a:pt x="1367" y="207"/>
                </a:lnTo>
                <a:lnTo>
                  <a:pt x="1322" y="204"/>
                </a:lnTo>
                <a:lnTo>
                  <a:pt x="1276" y="202"/>
                </a:lnTo>
                <a:lnTo>
                  <a:pt x="1231" y="202"/>
                </a:lnTo>
                <a:lnTo>
                  <a:pt x="1185" y="203"/>
                </a:lnTo>
                <a:lnTo>
                  <a:pt x="1140" y="206"/>
                </a:lnTo>
                <a:lnTo>
                  <a:pt x="1095" y="210"/>
                </a:lnTo>
                <a:lnTo>
                  <a:pt x="1050" y="215"/>
                </a:lnTo>
                <a:lnTo>
                  <a:pt x="1006" y="222"/>
                </a:lnTo>
                <a:lnTo>
                  <a:pt x="962" y="230"/>
                </a:lnTo>
                <a:lnTo>
                  <a:pt x="919" y="239"/>
                </a:lnTo>
                <a:lnTo>
                  <a:pt x="877" y="250"/>
                </a:lnTo>
                <a:lnTo>
                  <a:pt x="836" y="262"/>
                </a:lnTo>
                <a:lnTo>
                  <a:pt x="796" y="275"/>
                </a:lnTo>
                <a:lnTo>
                  <a:pt x="757" y="289"/>
                </a:lnTo>
                <a:lnTo>
                  <a:pt x="719" y="304"/>
                </a:lnTo>
                <a:lnTo>
                  <a:pt x="683" y="321"/>
                </a:lnTo>
                <a:lnTo>
                  <a:pt x="648" y="338"/>
                </a:lnTo>
                <a:lnTo>
                  <a:pt x="615" y="357"/>
                </a:lnTo>
                <a:lnTo>
                  <a:pt x="583" y="377"/>
                </a:lnTo>
                <a:lnTo>
                  <a:pt x="552" y="397"/>
                </a:lnTo>
                <a:lnTo>
                  <a:pt x="524" y="418"/>
                </a:lnTo>
                <a:lnTo>
                  <a:pt x="497" y="441"/>
                </a:lnTo>
                <a:lnTo>
                  <a:pt x="472" y="464"/>
                </a:lnTo>
                <a:lnTo>
                  <a:pt x="450" y="487"/>
                </a:lnTo>
                <a:lnTo>
                  <a:pt x="429" y="512"/>
                </a:lnTo>
                <a:lnTo>
                  <a:pt x="410" y="537"/>
                </a:lnTo>
                <a:lnTo>
                  <a:pt x="393" y="562"/>
                </a:lnTo>
                <a:lnTo>
                  <a:pt x="379" y="588"/>
                </a:lnTo>
                <a:lnTo>
                  <a:pt x="366" y="614"/>
                </a:lnTo>
                <a:lnTo>
                  <a:pt x="356" y="641"/>
                </a:lnTo>
                <a:lnTo>
                  <a:pt x="348" y="668"/>
                </a:lnTo>
                <a:lnTo>
                  <a:pt x="343" y="695"/>
                </a:lnTo>
                <a:lnTo>
                  <a:pt x="339" y="723"/>
                </a:lnTo>
                <a:lnTo>
                  <a:pt x="338" y="750"/>
                </a:lnTo>
                <a:lnTo>
                  <a:pt x="0" y="750"/>
                </a:lnTo>
                <a:lnTo>
                  <a:pt x="2" y="713"/>
                </a:lnTo>
                <a:lnTo>
                  <a:pt x="6" y="675"/>
                </a:lnTo>
                <a:lnTo>
                  <a:pt x="14" y="638"/>
                </a:lnTo>
                <a:lnTo>
                  <a:pt x="25" y="601"/>
                </a:lnTo>
                <a:lnTo>
                  <a:pt x="39" y="564"/>
                </a:lnTo>
                <a:lnTo>
                  <a:pt x="56" y="528"/>
                </a:lnTo>
                <a:lnTo>
                  <a:pt x="76" y="493"/>
                </a:lnTo>
                <a:lnTo>
                  <a:pt x="99" y="458"/>
                </a:lnTo>
                <a:lnTo>
                  <a:pt x="124" y="424"/>
                </a:lnTo>
                <a:lnTo>
                  <a:pt x="153" y="390"/>
                </a:lnTo>
                <a:lnTo>
                  <a:pt x="184" y="358"/>
                </a:lnTo>
                <a:lnTo>
                  <a:pt x="218" y="327"/>
                </a:lnTo>
                <a:lnTo>
                  <a:pt x="255" y="296"/>
                </a:lnTo>
                <a:lnTo>
                  <a:pt x="294" y="267"/>
                </a:lnTo>
                <a:lnTo>
                  <a:pt x="335" y="239"/>
                </a:lnTo>
                <a:lnTo>
                  <a:pt x="379" y="212"/>
                </a:lnTo>
                <a:lnTo>
                  <a:pt x="425" y="187"/>
                </a:lnTo>
                <a:lnTo>
                  <a:pt x="473" y="163"/>
                </a:lnTo>
                <a:lnTo>
                  <a:pt x="523" y="140"/>
                </a:lnTo>
                <a:lnTo>
                  <a:pt x="575" y="119"/>
                </a:lnTo>
                <a:lnTo>
                  <a:pt x="628" y="99"/>
                </a:lnTo>
                <a:lnTo>
                  <a:pt x="683" y="82"/>
                </a:lnTo>
                <a:lnTo>
                  <a:pt x="739" y="65"/>
                </a:lnTo>
                <a:lnTo>
                  <a:pt x="797" y="51"/>
                </a:lnTo>
                <a:lnTo>
                  <a:pt x="856" y="38"/>
                </a:lnTo>
                <a:lnTo>
                  <a:pt x="916" y="27"/>
                </a:lnTo>
                <a:lnTo>
                  <a:pt x="976" y="18"/>
                </a:lnTo>
                <a:lnTo>
                  <a:pt x="1037" y="11"/>
                </a:lnTo>
                <a:lnTo>
                  <a:pt x="1099" y="5"/>
                </a:lnTo>
                <a:lnTo>
                  <a:pt x="1162" y="2"/>
                </a:lnTo>
                <a:lnTo>
                  <a:pt x="1224" y="0"/>
                </a:lnTo>
                <a:lnTo>
                  <a:pt x="1286" y="0"/>
                </a:lnTo>
                <a:lnTo>
                  <a:pt x="1349" y="2"/>
                </a:lnTo>
                <a:lnTo>
                  <a:pt x="1411" y="6"/>
                </a:lnTo>
                <a:lnTo>
                  <a:pt x="1473" y="12"/>
                </a:lnTo>
                <a:lnTo>
                  <a:pt x="1534" y="20"/>
                </a:lnTo>
                <a:lnTo>
                  <a:pt x="1594" y="29"/>
                </a:lnTo>
                <a:lnTo>
                  <a:pt x="1654" y="40"/>
                </a:lnTo>
                <a:lnTo>
                  <a:pt x="1713" y="53"/>
                </a:lnTo>
                <a:lnTo>
                  <a:pt x="1770" y="68"/>
                </a:lnTo>
                <a:lnTo>
                  <a:pt x="1826" y="84"/>
                </a:lnTo>
                <a:lnTo>
                  <a:pt x="1881" y="103"/>
                </a:lnTo>
                <a:lnTo>
                  <a:pt x="1934" y="122"/>
                </a:lnTo>
                <a:lnTo>
                  <a:pt x="1986" y="144"/>
                </a:lnTo>
                <a:lnTo>
                  <a:pt x="2035" y="166"/>
                </a:lnTo>
                <a:lnTo>
                  <a:pt x="2083" y="191"/>
                </a:lnTo>
                <a:lnTo>
                  <a:pt x="2128" y="216"/>
                </a:lnTo>
                <a:lnTo>
                  <a:pt x="2172" y="243"/>
                </a:lnTo>
                <a:lnTo>
                  <a:pt x="2213" y="272"/>
                </a:lnTo>
                <a:lnTo>
                  <a:pt x="2251" y="301"/>
                </a:lnTo>
                <a:lnTo>
                  <a:pt x="2288" y="332"/>
                </a:lnTo>
                <a:lnTo>
                  <a:pt x="2321" y="363"/>
                </a:lnTo>
                <a:lnTo>
                  <a:pt x="2352" y="396"/>
                </a:lnTo>
                <a:lnTo>
                  <a:pt x="2380" y="429"/>
                </a:lnTo>
                <a:lnTo>
                  <a:pt x="2405" y="464"/>
                </a:lnTo>
                <a:lnTo>
                  <a:pt x="2428" y="499"/>
                </a:lnTo>
                <a:lnTo>
                  <a:pt x="2447" y="534"/>
                </a:lnTo>
                <a:lnTo>
                  <a:pt x="2464" y="570"/>
                </a:lnTo>
                <a:lnTo>
                  <a:pt x="2477" y="607"/>
                </a:lnTo>
                <a:lnTo>
                  <a:pt x="2784" y="571"/>
                </a:lnTo>
                <a:lnTo>
                  <a:pt x="2403" y="910"/>
                </a:lnTo>
                <a:lnTo>
                  <a:pt x="1839" y="681"/>
                </a:lnTo>
                <a:lnTo>
                  <a:pt x="2145" y="645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3"/>
          <p:cNvSpPr/>
          <p:nvPr/>
        </p:nvSpPr>
        <p:spPr>
          <a:xfrm>
            <a:off x="3600000" y="2664000"/>
            <a:ext cx="1800000" cy="540000"/>
          </a:xfrm>
          <a:custGeom>
            <a:avLst/>
            <a:gdLst/>
            <a:ahLst/>
            <a:rect l="0" t="0" r="r" b="b"/>
            <a:pathLst>
              <a:path w="5508" h="828">
                <a:moveTo>
                  <a:pt x="4546" y="603"/>
                </a:moveTo>
                <a:lnTo>
                  <a:pt x="4519" y="572"/>
                </a:lnTo>
                <a:lnTo>
                  <a:pt x="4486" y="541"/>
                </a:lnTo>
                <a:lnTo>
                  <a:pt x="4448" y="510"/>
                </a:lnTo>
                <a:lnTo>
                  <a:pt x="4405" y="480"/>
                </a:lnTo>
                <a:lnTo>
                  <a:pt x="4357" y="451"/>
                </a:lnTo>
                <a:lnTo>
                  <a:pt x="4304" y="423"/>
                </a:lnTo>
                <a:lnTo>
                  <a:pt x="4246" y="395"/>
                </a:lnTo>
                <a:lnTo>
                  <a:pt x="4184" y="368"/>
                </a:lnTo>
                <a:lnTo>
                  <a:pt x="4117" y="343"/>
                </a:lnTo>
                <a:lnTo>
                  <a:pt x="4046" y="318"/>
                </a:lnTo>
                <a:lnTo>
                  <a:pt x="3971" y="294"/>
                </a:lnTo>
                <a:lnTo>
                  <a:pt x="3892" y="272"/>
                </a:lnTo>
                <a:lnTo>
                  <a:pt x="3810" y="251"/>
                </a:lnTo>
                <a:lnTo>
                  <a:pt x="3724" y="231"/>
                </a:lnTo>
                <a:lnTo>
                  <a:pt x="3634" y="213"/>
                </a:lnTo>
                <a:lnTo>
                  <a:pt x="3542" y="195"/>
                </a:lnTo>
                <a:lnTo>
                  <a:pt x="3447" y="180"/>
                </a:lnTo>
                <a:lnTo>
                  <a:pt x="3349" y="166"/>
                </a:lnTo>
                <a:lnTo>
                  <a:pt x="3249" y="153"/>
                </a:lnTo>
                <a:lnTo>
                  <a:pt x="3147" y="142"/>
                </a:lnTo>
                <a:lnTo>
                  <a:pt x="3043" y="132"/>
                </a:lnTo>
                <a:lnTo>
                  <a:pt x="2938" y="124"/>
                </a:lnTo>
                <a:lnTo>
                  <a:pt x="2832" y="118"/>
                </a:lnTo>
                <a:lnTo>
                  <a:pt x="2724" y="113"/>
                </a:lnTo>
                <a:lnTo>
                  <a:pt x="2616" y="110"/>
                </a:lnTo>
                <a:lnTo>
                  <a:pt x="2508" y="108"/>
                </a:lnTo>
                <a:lnTo>
                  <a:pt x="2399" y="108"/>
                </a:lnTo>
                <a:lnTo>
                  <a:pt x="2291" y="110"/>
                </a:lnTo>
                <a:lnTo>
                  <a:pt x="2183" y="114"/>
                </a:lnTo>
                <a:lnTo>
                  <a:pt x="2075" y="119"/>
                </a:lnTo>
                <a:lnTo>
                  <a:pt x="1969" y="125"/>
                </a:lnTo>
                <a:lnTo>
                  <a:pt x="1864" y="134"/>
                </a:lnTo>
                <a:lnTo>
                  <a:pt x="1761" y="144"/>
                </a:lnTo>
                <a:lnTo>
                  <a:pt x="1659" y="155"/>
                </a:lnTo>
                <a:lnTo>
                  <a:pt x="1560" y="168"/>
                </a:lnTo>
                <a:lnTo>
                  <a:pt x="1462" y="183"/>
                </a:lnTo>
                <a:lnTo>
                  <a:pt x="1368" y="199"/>
                </a:lnTo>
                <a:lnTo>
                  <a:pt x="1276" y="216"/>
                </a:lnTo>
                <a:lnTo>
                  <a:pt x="1187" y="235"/>
                </a:lnTo>
                <a:lnTo>
                  <a:pt x="1102" y="255"/>
                </a:lnTo>
                <a:lnTo>
                  <a:pt x="1020" y="276"/>
                </a:lnTo>
                <a:lnTo>
                  <a:pt x="942" y="299"/>
                </a:lnTo>
                <a:lnTo>
                  <a:pt x="867" y="323"/>
                </a:lnTo>
                <a:lnTo>
                  <a:pt x="797" y="348"/>
                </a:lnTo>
                <a:lnTo>
                  <a:pt x="731" y="374"/>
                </a:lnTo>
                <a:lnTo>
                  <a:pt x="670" y="400"/>
                </a:lnTo>
                <a:lnTo>
                  <a:pt x="613" y="428"/>
                </a:lnTo>
                <a:lnTo>
                  <a:pt x="561" y="457"/>
                </a:lnTo>
                <a:lnTo>
                  <a:pt x="514" y="486"/>
                </a:lnTo>
                <a:lnTo>
                  <a:pt x="472" y="516"/>
                </a:lnTo>
                <a:lnTo>
                  <a:pt x="435" y="547"/>
                </a:lnTo>
                <a:lnTo>
                  <a:pt x="403" y="578"/>
                </a:lnTo>
                <a:lnTo>
                  <a:pt x="377" y="610"/>
                </a:lnTo>
                <a:lnTo>
                  <a:pt x="356" y="642"/>
                </a:lnTo>
                <a:lnTo>
                  <a:pt x="0" y="623"/>
                </a:lnTo>
                <a:lnTo>
                  <a:pt x="25" y="586"/>
                </a:lnTo>
                <a:lnTo>
                  <a:pt x="56" y="549"/>
                </a:lnTo>
                <a:lnTo>
                  <a:pt x="93" y="512"/>
                </a:lnTo>
                <a:lnTo>
                  <a:pt x="136" y="477"/>
                </a:lnTo>
                <a:lnTo>
                  <a:pt x="185" y="441"/>
                </a:lnTo>
                <a:lnTo>
                  <a:pt x="240" y="407"/>
                </a:lnTo>
                <a:lnTo>
                  <a:pt x="301" y="374"/>
                </a:lnTo>
                <a:lnTo>
                  <a:pt x="368" y="341"/>
                </a:lnTo>
                <a:lnTo>
                  <a:pt x="440" y="310"/>
                </a:lnTo>
                <a:lnTo>
                  <a:pt x="517" y="280"/>
                </a:lnTo>
                <a:lnTo>
                  <a:pt x="599" y="251"/>
                </a:lnTo>
                <a:lnTo>
                  <a:pt x="686" y="223"/>
                </a:lnTo>
                <a:lnTo>
                  <a:pt x="777" y="197"/>
                </a:lnTo>
                <a:lnTo>
                  <a:pt x="873" y="172"/>
                </a:lnTo>
                <a:lnTo>
                  <a:pt x="973" y="148"/>
                </a:lnTo>
                <a:lnTo>
                  <a:pt x="1076" y="126"/>
                </a:lnTo>
                <a:lnTo>
                  <a:pt x="1184" y="106"/>
                </a:lnTo>
                <a:lnTo>
                  <a:pt x="1294" y="87"/>
                </a:lnTo>
                <a:lnTo>
                  <a:pt x="1408" y="70"/>
                </a:lnTo>
                <a:lnTo>
                  <a:pt x="1524" y="55"/>
                </a:lnTo>
                <a:lnTo>
                  <a:pt x="1643" y="42"/>
                </a:lnTo>
                <a:lnTo>
                  <a:pt x="1764" y="30"/>
                </a:lnTo>
                <a:lnTo>
                  <a:pt x="1887" y="20"/>
                </a:lnTo>
                <a:lnTo>
                  <a:pt x="2011" y="12"/>
                </a:lnTo>
                <a:lnTo>
                  <a:pt x="2136" y="6"/>
                </a:lnTo>
                <a:lnTo>
                  <a:pt x="2262" y="2"/>
                </a:lnTo>
                <a:lnTo>
                  <a:pt x="2389" y="0"/>
                </a:lnTo>
                <a:lnTo>
                  <a:pt x="2516" y="0"/>
                </a:lnTo>
                <a:lnTo>
                  <a:pt x="2643" y="2"/>
                </a:lnTo>
                <a:lnTo>
                  <a:pt x="2769" y="6"/>
                </a:lnTo>
                <a:lnTo>
                  <a:pt x="2895" y="11"/>
                </a:lnTo>
                <a:lnTo>
                  <a:pt x="3019" y="19"/>
                </a:lnTo>
                <a:lnTo>
                  <a:pt x="3142" y="28"/>
                </a:lnTo>
                <a:lnTo>
                  <a:pt x="3263" y="39"/>
                </a:lnTo>
                <a:lnTo>
                  <a:pt x="3383" y="52"/>
                </a:lnTo>
                <a:lnTo>
                  <a:pt x="3499" y="67"/>
                </a:lnTo>
                <a:lnTo>
                  <a:pt x="3613" y="84"/>
                </a:lnTo>
                <a:lnTo>
                  <a:pt x="3725" y="102"/>
                </a:lnTo>
                <a:lnTo>
                  <a:pt x="3833" y="122"/>
                </a:lnTo>
                <a:lnTo>
                  <a:pt x="3937" y="144"/>
                </a:lnTo>
                <a:lnTo>
                  <a:pt x="4038" y="167"/>
                </a:lnTo>
                <a:lnTo>
                  <a:pt x="4134" y="192"/>
                </a:lnTo>
                <a:lnTo>
                  <a:pt x="4226" y="218"/>
                </a:lnTo>
                <a:lnTo>
                  <a:pt x="4314" y="246"/>
                </a:lnTo>
                <a:lnTo>
                  <a:pt x="4397" y="274"/>
                </a:lnTo>
                <a:lnTo>
                  <a:pt x="4475" y="304"/>
                </a:lnTo>
                <a:lnTo>
                  <a:pt x="4548" y="336"/>
                </a:lnTo>
                <a:lnTo>
                  <a:pt x="4615" y="368"/>
                </a:lnTo>
                <a:lnTo>
                  <a:pt x="4677" y="401"/>
                </a:lnTo>
                <a:lnTo>
                  <a:pt x="4733" y="435"/>
                </a:lnTo>
                <a:lnTo>
                  <a:pt x="4784" y="470"/>
                </a:lnTo>
                <a:lnTo>
                  <a:pt x="4828" y="506"/>
                </a:lnTo>
                <a:lnTo>
                  <a:pt x="4866" y="542"/>
                </a:lnTo>
                <a:lnTo>
                  <a:pt x="4898" y="579"/>
                </a:lnTo>
                <a:lnTo>
                  <a:pt x="5507" y="536"/>
                </a:lnTo>
                <a:lnTo>
                  <a:pt x="4906" y="827"/>
                </a:lnTo>
                <a:lnTo>
                  <a:pt x="3938" y="646"/>
                </a:lnTo>
                <a:lnTo>
                  <a:pt x="4546" y="603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4"/>
          <p:cNvSpPr/>
          <p:nvPr/>
        </p:nvSpPr>
        <p:spPr>
          <a:xfrm>
            <a:off x="1254240" y="248400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Speed = 1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>
            <a:off x="4284000" y="244224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Speed = 2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06" name="Line 26"/>
          <p:cNvSpPr/>
          <p:nvPr/>
        </p:nvSpPr>
        <p:spPr>
          <a:xfrm>
            <a:off x="1080000" y="1764000"/>
            <a:ext cx="0" cy="540000"/>
          </a:xfrm>
          <a:prstGeom prst="line">
            <a:avLst/>
          </a:prstGeom>
          <a:ln w="0">
            <a:solidFill>
              <a:srgbClr val="bf004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7"/>
          <p:cNvSpPr/>
          <p:nvPr/>
        </p:nvSpPr>
        <p:spPr>
          <a:xfrm>
            <a:off x="3600000" y="1764000"/>
            <a:ext cx="0" cy="540000"/>
          </a:xfrm>
          <a:prstGeom prst="line">
            <a:avLst/>
          </a:prstGeom>
          <a:ln w="0">
            <a:solidFill>
              <a:srgbClr val="bf004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28"/>
          <p:cNvSpPr/>
          <p:nvPr/>
        </p:nvSpPr>
        <p:spPr>
          <a:xfrm>
            <a:off x="1980000" y="1764000"/>
            <a:ext cx="0" cy="540000"/>
          </a:xfrm>
          <a:prstGeom prst="line">
            <a:avLst/>
          </a:prstGeom>
          <a:ln w="0">
            <a:solidFill>
              <a:srgbClr val="81d4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9"/>
          <p:cNvSpPr/>
          <p:nvPr/>
        </p:nvSpPr>
        <p:spPr>
          <a:xfrm>
            <a:off x="5400000" y="1764000"/>
            <a:ext cx="0" cy="540000"/>
          </a:xfrm>
          <a:prstGeom prst="line">
            <a:avLst/>
          </a:prstGeom>
          <a:ln w="0">
            <a:solidFill>
              <a:srgbClr val="81d4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0"/>
          <p:cNvSpPr/>
          <p:nvPr/>
        </p:nvSpPr>
        <p:spPr>
          <a:xfrm>
            <a:off x="828000" y="153252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Frame x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11" name="CustomShape 31"/>
          <p:cNvSpPr/>
          <p:nvPr/>
        </p:nvSpPr>
        <p:spPr>
          <a:xfrm>
            <a:off x="3348000" y="153252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Frame x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12" name="CustomShape 32"/>
          <p:cNvSpPr/>
          <p:nvPr/>
        </p:nvSpPr>
        <p:spPr>
          <a:xfrm>
            <a:off x="1728000" y="153252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Frame x+1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13" name="CustomShape 33"/>
          <p:cNvSpPr/>
          <p:nvPr/>
        </p:nvSpPr>
        <p:spPr>
          <a:xfrm>
            <a:off x="5112000" y="153252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000" spc="-1" strike="noStrike">
                <a:latin typeface="Arial"/>
              </a:rPr>
              <a:t>Frame x+1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14" name="CustomShape 34"/>
          <p:cNvSpPr/>
          <p:nvPr/>
        </p:nvSpPr>
        <p:spPr>
          <a:xfrm>
            <a:off x="72000" y="1542240"/>
            <a:ext cx="540000" cy="180000"/>
          </a:xfrm>
          <a:prstGeom prst="rect">
            <a:avLst/>
          </a:prstGeom>
          <a:noFill/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fr-FR" sz="1000" spc="-1" strike="noStrike">
                <a:latin typeface="Arial"/>
              </a:rPr>
              <a:t>Scénario : </a:t>
            </a:r>
            <a:endParaRPr b="0" i="1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2021-03-13T11:35:24Z</dcterms:created>
  <dc:creator/>
  <dc:description/>
  <dc:language>fr-FR</dc:language>
  <cp:lastModifiedBy/>
  <dcterms:modified xsi:type="dcterms:W3CDTF">2021-03-14T18:54:50Z</dcterms:modified>
  <cp:revision>3</cp:revision>
  <dc:subject/>
  <dc:title/>
</cp:coreProperties>
</file>