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ca9167c5f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cca9167c5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a9167c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cca9167c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8d9282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08d9282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8d9282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08d9282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ca9167c5f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cca9167c5f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8d9282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08d9282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8d9282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08d9282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d9282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8d9282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5aad39bb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cd5aad39bb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nap.stanford.edu/data/roadNet-CA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670025" y="1204031"/>
            <a:ext cx="74565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60"/>
              <a:buNone/>
            </a:pPr>
            <a:r>
              <a:rPr lang="zh-CN" sz="4160"/>
              <a:t>Critical Nodes and Community Detection in California's Road System</a:t>
            </a:r>
            <a:endParaRPr sz="416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9"/>
              <a:buNone/>
            </a:pPr>
            <a:r>
              <a:rPr lang="zh-CN"/>
              <a:t>Kun Peng, Zules Zou, Yan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195675" y="923825"/>
            <a:ext cx="8520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6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●"/>
            </a:pPr>
            <a:r>
              <a:rPr lang="zh-CN" sz="2095"/>
              <a:t>Why the research topic is important?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The California road network is crucial for daily commuting and economic activities.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Identifying critical traffic hubs can help prevent network fragmentation and improve connectivity.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Understanding functional zones (residential, commercial, industrial) allows for better traffic management and planning.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Improving traffic flow and infrastructure resilience is vital for optimizing the state's transportation system.</a:t>
            </a:r>
            <a:endParaRPr sz="20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182775" y="1266300"/>
            <a:ext cx="8520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6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●"/>
            </a:pPr>
            <a:r>
              <a:rPr lang="zh-CN" sz="2095"/>
              <a:t>Why the network analysis is required: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Capture complex relationships.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Provide excellent visualizations.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Identify key traffic hubs</a:t>
            </a:r>
            <a:endParaRPr sz="2095"/>
          </a:p>
          <a:p>
            <a:pPr indent="-3616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95"/>
              <a:buChar char="○"/>
            </a:pPr>
            <a:r>
              <a:rPr lang="zh-CN" sz="2095"/>
              <a:t>Uncover topological patterns</a:t>
            </a:r>
            <a:endParaRPr sz="20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Hypotheses / Goals / Research questions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195675" y="923825"/>
            <a:ext cx="8520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93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●"/>
            </a:pPr>
            <a:r>
              <a:rPr lang="zh-CN" sz="1895"/>
              <a:t>Goals of the project: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○"/>
            </a:pPr>
            <a:r>
              <a:rPr lang="zh-CN" sz="1895"/>
              <a:t>Apply network analysis techniques to the California road network to uncover the topological patterns of connectivity and community structure.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○"/>
            </a:pPr>
            <a:r>
              <a:rPr lang="zh-CN" sz="1895"/>
              <a:t>Identify critical nodes that are essential for maintaining network connectivity and functionality.</a:t>
            </a:r>
            <a:endParaRPr sz="1895"/>
          </a:p>
          <a:p>
            <a:pPr indent="-348932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95"/>
              <a:buChar char="○"/>
            </a:pPr>
            <a:r>
              <a:rPr lang="zh-CN" sz="1895"/>
              <a:t>Propose strategies to improve traffic flow and prevent network fragmentation.</a:t>
            </a:r>
            <a:endParaRPr sz="18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Data Overview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448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Dataset: Road network of California from the Stanford SNAP project. It contains 1,965,206 nodes representing road intersections and endpoints, and 2,766,607 edges representing roads between these points.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Dataset URL: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https://snap.stanford.edu/data/roadNet-CA.html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Planned network metrics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266325"/>
            <a:ext cx="8448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Degree Centrality: Identify nodes with the highest number of connections.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Betweenness Centrality: Detect nodes that serve as bridges between different parts of the network.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Closeness Centrality: Measure how central a node is in terms of its average distance to other nodes.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Modularity: Evaluate the quality of the community structure produced by the detection algorithm.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Tools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1266325"/>
            <a:ext cx="8448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NetworkX/Gephi: data visualization and computation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Community detection: Louvain Algorithm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Python: process data and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T</a:t>
            </a:r>
            <a:r>
              <a:rPr lang="zh-CN"/>
              <a:t>imeline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266325"/>
            <a:ext cx="84483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Week 1-2: Preprocess the dataset and calculate network centrality metrics.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Week 3-4: Apply community detection algorithms and analyze results.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Week 5-6: Simulate node failures and measure the impact on network connectivity.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Week 7-8: Analyze final results, generate visualizations, and prepare the final report/presentation.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76250" y="19916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CN" sz="7200"/>
              <a:t>Thanks!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