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93E7CD-62F4-4309-A3C6-99FCF5070C27}" type="doc">
      <dgm:prSet loTypeId="urn:microsoft.com/office/officeart/2005/8/layout/vList5" loCatId="Inbox" qsTypeId="urn:microsoft.com/office/officeart/2005/8/quickstyle/simple1" qsCatId="simple" csTypeId="urn:microsoft.com/office/officeart/2005/8/colors/ColorSchemeForSuggestions" csCatId="other"/>
      <dgm:spPr/>
      <dgm:t>
        <a:bodyPr/>
        <a:lstStyle/>
        <a:p>
          <a:endParaRPr lang="en-US"/>
        </a:p>
      </dgm:t>
    </dgm:pt>
    <dgm:pt modelId="{BFF5AF37-A154-4450-8114-BB5D4F8F7E01}">
      <dgm:prSet/>
      <dgm:spPr/>
      <dgm:t>
        <a:bodyPr/>
        <a:lstStyle/>
        <a:p>
          <a:r>
            <a:rPr lang="en-US" b="0" i="0"/>
            <a:t>System, Software, Communication</a:t>
          </a:r>
          <a:endParaRPr lang="en-US"/>
        </a:p>
      </dgm:t>
    </dgm:pt>
    <dgm:pt modelId="{F7ED4586-CEAC-4038-B5F6-90CEBCC15934}" type="parTrans" cxnId="{C5E46D96-D6FD-4705-AEFC-CCE0D4BFCBFB}">
      <dgm:prSet/>
      <dgm:spPr/>
      <dgm:t>
        <a:bodyPr/>
        <a:lstStyle/>
        <a:p>
          <a:endParaRPr lang="en-US"/>
        </a:p>
      </dgm:t>
    </dgm:pt>
    <dgm:pt modelId="{A8C040BF-9F73-4A35-9E3F-FA4B33902722}" type="sibTrans" cxnId="{C5E46D96-D6FD-4705-AEFC-CCE0D4BFCBFB}">
      <dgm:prSet/>
      <dgm:spPr/>
      <dgm:t>
        <a:bodyPr/>
        <a:lstStyle/>
        <a:p>
          <a:endParaRPr lang="en-US"/>
        </a:p>
      </dgm:t>
    </dgm:pt>
    <dgm:pt modelId="{62E67E09-C551-49D3-AFAB-81E22955B351}">
      <dgm:prSet/>
      <dgm:spPr/>
      <dgm:t>
        <a:bodyPr/>
        <a:lstStyle/>
        <a:p>
          <a:r>
            <a:rPr lang="en-US" b="0" i="0"/>
            <a:t>The APH O&amp;M Skill interfaces with the Amazon Alexa devices and applications through the Amazon Alexa service and the Lambda Amazon Web Service. The Lambda service will host our code for the Hosted Service and get called by the Amazon Alexa service whenever our skill is requested. </a:t>
          </a:r>
          <a:endParaRPr lang="en-US"/>
        </a:p>
      </dgm:t>
    </dgm:pt>
    <dgm:pt modelId="{627BD207-14D1-48BE-9F9D-41B0ECF59992}" type="parTrans" cxnId="{8069CA67-14E3-4495-A99F-31C15700AB41}">
      <dgm:prSet/>
      <dgm:spPr/>
      <dgm:t>
        <a:bodyPr/>
        <a:lstStyle/>
        <a:p>
          <a:endParaRPr lang="en-US"/>
        </a:p>
      </dgm:t>
    </dgm:pt>
    <dgm:pt modelId="{BDB7270E-9B9A-49B6-B8A6-4BB3AADE818F}" type="sibTrans" cxnId="{8069CA67-14E3-4495-A99F-31C15700AB41}">
      <dgm:prSet/>
      <dgm:spPr/>
      <dgm:t>
        <a:bodyPr/>
        <a:lstStyle/>
        <a:p>
          <a:endParaRPr lang="en-US"/>
        </a:p>
      </dgm:t>
    </dgm:pt>
    <dgm:pt modelId="{6C302A5C-1103-4C12-8765-FC79E4E9F2FD}">
      <dgm:prSet/>
      <dgm:spPr/>
      <dgm:t>
        <a:bodyPr/>
        <a:lstStyle/>
        <a:p>
          <a:r>
            <a:rPr lang="en-US" b="0" i="0"/>
            <a:t>User</a:t>
          </a:r>
          <a:endParaRPr lang="en-US"/>
        </a:p>
      </dgm:t>
    </dgm:pt>
    <dgm:pt modelId="{C30D7D24-98BB-4393-992D-E3DC9EB5E6D8}" type="parTrans" cxnId="{6C4291C8-C5F8-4954-867F-0CA28CDB94B5}">
      <dgm:prSet/>
      <dgm:spPr/>
      <dgm:t>
        <a:bodyPr/>
        <a:lstStyle/>
        <a:p>
          <a:endParaRPr lang="en-US"/>
        </a:p>
      </dgm:t>
    </dgm:pt>
    <dgm:pt modelId="{836FB4B0-33C3-4974-9D5B-B734E6762106}" type="sibTrans" cxnId="{6C4291C8-C5F8-4954-867F-0CA28CDB94B5}">
      <dgm:prSet/>
      <dgm:spPr/>
      <dgm:t>
        <a:bodyPr/>
        <a:lstStyle/>
        <a:p>
          <a:endParaRPr lang="en-US"/>
        </a:p>
      </dgm:t>
    </dgm:pt>
    <dgm:pt modelId="{45C1D1F0-EEC9-4B7F-8FA3-66D524B22D27}">
      <dgm:prSet/>
      <dgm:spPr/>
      <dgm:t>
        <a:bodyPr/>
        <a:lstStyle/>
        <a:p>
          <a:r>
            <a:rPr lang="en-US" b="0" i="0"/>
            <a:t>Users will interact with the APH O&amp;M Skill through the Amazon Alexa Service. There will be a number of invocation functions and in-skill functions. All functions will be accessed through the VUI or Interaction Model. </a:t>
          </a:r>
          <a:endParaRPr lang="en-US"/>
        </a:p>
      </dgm:t>
    </dgm:pt>
    <dgm:pt modelId="{1A35ADA1-8FF1-4B3E-9F61-E06D765F2F3B}" type="parTrans" cxnId="{4542A2BC-3674-4AB6-BC10-F3CC0C97603A}">
      <dgm:prSet/>
      <dgm:spPr/>
      <dgm:t>
        <a:bodyPr/>
        <a:lstStyle/>
        <a:p>
          <a:endParaRPr lang="en-US"/>
        </a:p>
      </dgm:t>
    </dgm:pt>
    <dgm:pt modelId="{9FC645C9-CC7F-4CB4-A751-AAEC263F5185}" type="sibTrans" cxnId="{4542A2BC-3674-4AB6-BC10-F3CC0C97603A}">
      <dgm:prSet/>
      <dgm:spPr/>
      <dgm:t>
        <a:bodyPr/>
        <a:lstStyle/>
        <a:p>
          <a:endParaRPr lang="en-US"/>
        </a:p>
      </dgm:t>
    </dgm:pt>
    <dgm:pt modelId="{1EA07434-756B-4FEB-BAEF-A757039BF819}">
      <dgm:prSet/>
      <dgm:spPr/>
      <dgm:t>
        <a:bodyPr/>
        <a:lstStyle/>
        <a:p>
          <a:r>
            <a:rPr lang="en-US" b="0" i="0"/>
            <a:t>Hardware</a:t>
          </a:r>
          <a:endParaRPr lang="en-US"/>
        </a:p>
      </dgm:t>
    </dgm:pt>
    <dgm:pt modelId="{E86E62CF-035F-4C95-8D2C-300F74F0F537}" type="parTrans" cxnId="{8088DDC0-3EF5-48E9-A490-FB1E6AABFAD6}">
      <dgm:prSet/>
      <dgm:spPr/>
      <dgm:t>
        <a:bodyPr/>
        <a:lstStyle/>
        <a:p>
          <a:endParaRPr lang="en-US"/>
        </a:p>
      </dgm:t>
    </dgm:pt>
    <dgm:pt modelId="{45B05E7F-7767-4C10-8C56-DFA04D3E08B0}" type="sibTrans" cxnId="{8088DDC0-3EF5-48E9-A490-FB1E6AABFAD6}">
      <dgm:prSet/>
      <dgm:spPr/>
      <dgm:t>
        <a:bodyPr/>
        <a:lstStyle/>
        <a:p>
          <a:endParaRPr lang="en-US"/>
        </a:p>
      </dgm:t>
    </dgm:pt>
    <dgm:pt modelId="{24EE71B1-90E9-4514-B44E-5D29BED7B7BE}">
      <dgm:prSet/>
      <dgm:spPr/>
      <dgm:t>
        <a:bodyPr/>
        <a:lstStyle/>
        <a:p>
          <a:r>
            <a:rPr lang="en-US" b="0" i="0"/>
            <a:t>The APH O&amp;M Alexa Skill will work on any device that supports the Amazon Alexa service. This can include Amazon Echo, Show, Link devices, as well as the Alexa mobile application for iOS and Android operating systems. The Alexa service will provide all hardware support for these devices.</a:t>
          </a:r>
          <a:endParaRPr lang="en-US"/>
        </a:p>
      </dgm:t>
    </dgm:pt>
    <dgm:pt modelId="{4BE40376-A2D8-4463-902C-32EECD79EE31}" type="parTrans" cxnId="{2FB3D8B7-4700-433F-8055-8E7C514EAAA5}">
      <dgm:prSet/>
      <dgm:spPr/>
      <dgm:t>
        <a:bodyPr/>
        <a:lstStyle/>
        <a:p>
          <a:endParaRPr lang="en-US"/>
        </a:p>
      </dgm:t>
    </dgm:pt>
    <dgm:pt modelId="{41AE0151-F774-47DA-9608-9908D9DF81B6}" type="sibTrans" cxnId="{2FB3D8B7-4700-433F-8055-8E7C514EAAA5}">
      <dgm:prSet/>
      <dgm:spPr/>
      <dgm:t>
        <a:bodyPr/>
        <a:lstStyle/>
        <a:p>
          <a:endParaRPr lang="en-US"/>
        </a:p>
      </dgm:t>
    </dgm:pt>
    <dgm:pt modelId="{584FB57F-7AEB-4CC7-AE3B-F4F5B001BBEF}" type="pres">
      <dgm:prSet presAssocID="{7993E7CD-62F4-4309-A3C6-99FCF5070C27}" presName="Name0" presStyleCnt="0">
        <dgm:presLayoutVars>
          <dgm:dir/>
          <dgm:animLvl val="lvl"/>
          <dgm:resizeHandles val="exact"/>
        </dgm:presLayoutVars>
      </dgm:prSet>
      <dgm:spPr/>
    </dgm:pt>
    <dgm:pt modelId="{AF9B3D91-2D83-419E-9F04-9FE9B2A05B36}" type="pres">
      <dgm:prSet presAssocID="{BFF5AF37-A154-4450-8114-BB5D4F8F7E01}" presName="linNode" presStyleCnt="0"/>
      <dgm:spPr/>
    </dgm:pt>
    <dgm:pt modelId="{D6200EDB-5AAC-4022-B95D-6B73FC989769}" type="pres">
      <dgm:prSet presAssocID="{BFF5AF37-A154-4450-8114-BB5D4F8F7E01}" presName="parentText" presStyleLbl="node1" presStyleIdx="0" presStyleCnt="3">
        <dgm:presLayoutVars>
          <dgm:chMax val="1"/>
          <dgm:bulletEnabled val="1"/>
        </dgm:presLayoutVars>
      </dgm:prSet>
      <dgm:spPr/>
    </dgm:pt>
    <dgm:pt modelId="{3FB99848-8D8F-40D1-8942-5F619D27C609}" type="pres">
      <dgm:prSet presAssocID="{BFF5AF37-A154-4450-8114-BB5D4F8F7E01}" presName="descendantText" presStyleLbl="alignAccFollowNode1" presStyleIdx="0" presStyleCnt="3">
        <dgm:presLayoutVars>
          <dgm:bulletEnabled val="1"/>
        </dgm:presLayoutVars>
      </dgm:prSet>
      <dgm:spPr/>
    </dgm:pt>
    <dgm:pt modelId="{13A25E12-8291-4027-86AB-3BD7716A7D80}" type="pres">
      <dgm:prSet presAssocID="{A8C040BF-9F73-4A35-9E3F-FA4B33902722}" presName="sp" presStyleCnt="0"/>
      <dgm:spPr/>
    </dgm:pt>
    <dgm:pt modelId="{32751AE0-353E-49AA-8E41-E6E664A79321}" type="pres">
      <dgm:prSet presAssocID="{6C302A5C-1103-4C12-8765-FC79E4E9F2FD}" presName="linNode" presStyleCnt="0"/>
      <dgm:spPr/>
    </dgm:pt>
    <dgm:pt modelId="{DD778EC7-85F5-42B9-8E1F-9737C24FA8DD}" type="pres">
      <dgm:prSet presAssocID="{6C302A5C-1103-4C12-8765-FC79E4E9F2FD}" presName="parentText" presStyleLbl="node1" presStyleIdx="1" presStyleCnt="3">
        <dgm:presLayoutVars>
          <dgm:chMax val="1"/>
          <dgm:bulletEnabled val="1"/>
        </dgm:presLayoutVars>
      </dgm:prSet>
      <dgm:spPr/>
    </dgm:pt>
    <dgm:pt modelId="{3259E2F9-421E-458A-BBA3-DAD8D6D07242}" type="pres">
      <dgm:prSet presAssocID="{6C302A5C-1103-4C12-8765-FC79E4E9F2FD}" presName="descendantText" presStyleLbl="alignAccFollowNode1" presStyleIdx="1" presStyleCnt="3">
        <dgm:presLayoutVars>
          <dgm:bulletEnabled val="1"/>
        </dgm:presLayoutVars>
      </dgm:prSet>
      <dgm:spPr/>
    </dgm:pt>
    <dgm:pt modelId="{13C21B83-A03C-4B50-8019-2846FDA210E6}" type="pres">
      <dgm:prSet presAssocID="{836FB4B0-33C3-4974-9D5B-B734E6762106}" presName="sp" presStyleCnt="0"/>
      <dgm:spPr/>
    </dgm:pt>
    <dgm:pt modelId="{B8EAA548-6C8C-4889-BCCB-483DC22086F3}" type="pres">
      <dgm:prSet presAssocID="{1EA07434-756B-4FEB-BAEF-A757039BF819}" presName="linNode" presStyleCnt="0"/>
      <dgm:spPr/>
    </dgm:pt>
    <dgm:pt modelId="{8A84415F-F1A5-4F0E-B5E1-4D02FCC9DDAC}" type="pres">
      <dgm:prSet presAssocID="{1EA07434-756B-4FEB-BAEF-A757039BF819}" presName="parentText" presStyleLbl="node1" presStyleIdx="2" presStyleCnt="3">
        <dgm:presLayoutVars>
          <dgm:chMax val="1"/>
          <dgm:bulletEnabled val="1"/>
        </dgm:presLayoutVars>
      </dgm:prSet>
      <dgm:spPr/>
    </dgm:pt>
    <dgm:pt modelId="{951D8DD1-158F-4EAF-AA61-CE884673CB50}" type="pres">
      <dgm:prSet presAssocID="{1EA07434-756B-4FEB-BAEF-A757039BF819}" presName="descendantText" presStyleLbl="alignAccFollowNode1" presStyleIdx="2" presStyleCnt="3">
        <dgm:presLayoutVars>
          <dgm:bulletEnabled val="1"/>
        </dgm:presLayoutVars>
      </dgm:prSet>
      <dgm:spPr/>
    </dgm:pt>
  </dgm:ptLst>
  <dgm:cxnLst>
    <dgm:cxn modelId="{F99F0D3A-1EFB-4121-92E8-C03141D55DB4}" type="presOf" srcId="{62E67E09-C551-49D3-AFAB-81E22955B351}" destId="{3FB99848-8D8F-40D1-8942-5F619D27C609}" srcOrd="0" destOrd="0" presId="urn:microsoft.com/office/officeart/2005/8/layout/vList5"/>
    <dgm:cxn modelId="{4785C360-4081-4BFD-B558-B606B37B81DC}" type="presOf" srcId="{45C1D1F0-EEC9-4B7F-8FA3-66D524B22D27}" destId="{3259E2F9-421E-458A-BBA3-DAD8D6D07242}" srcOrd="0" destOrd="0" presId="urn:microsoft.com/office/officeart/2005/8/layout/vList5"/>
    <dgm:cxn modelId="{8069CA67-14E3-4495-A99F-31C15700AB41}" srcId="{BFF5AF37-A154-4450-8114-BB5D4F8F7E01}" destId="{62E67E09-C551-49D3-AFAB-81E22955B351}" srcOrd="0" destOrd="0" parTransId="{627BD207-14D1-48BE-9F9D-41B0ECF59992}" sibTransId="{BDB7270E-9B9A-49B6-B8A6-4BB3AADE818F}"/>
    <dgm:cxn modelId="{E9558874-D2C5-4128-95F3-6BDB1DE737D9}" type="presOf" srcId="{6C302A5C-1103-4C12-8765-FC79E4E9F2FD}" destId="{DD778EC7-85F5-42B9-8E1F-9737C24FA8DD}" srcOrd="0" destOrd="0" presId="urn:microsoft.com/office/officeart/2005/8/layout/vList5"/>
    <dgm:cxn modelId="{E65D2B78-0C62-4413-A32E-54D240253978}" type="presOf" srcId="{7993E7CD-62F4-4309-A3C6-99FCF5070C27}" destId="{584FB57F-7AEB-4CC7-AE3B-F4F5B001BBEF}" srcOrd="0" destOrd="0" presId="urn:microsoft.com/office/officeart/2005/8/layout/vList5"/>
    <dgm:cxn modelId="{2E29898E-3BBB-40F9-9FA2-E2F79A699522}" type="presOf" srcId="{24EE71B1-90E9-4514-B44E-5D29BED7B7BE}" destId="{951D8DD1-158F-4EAF-AA61-CE884673CB50}" srcOrd="0" destOrd="0" presId="urn:microsoft.com/office/officeart/2005/8/layout/vList5"/>
    <dgm:cxn modelId="{00690390-3413-46AD-BB3B-673EC3B7E655}" type="presOf" srcId="{BFF5AF37-A154-4450-8114-BB5D4F8F7E01}" destId="{D6200EDB-5AAC-4022-B95D-6B73FC989769}" srcOrd="0" destOrd="0" presId="urn:microsoft.com/office/officeart/2005/8/layout/vList5"/>
    <dgm:cxn modelId="{C5E46D96-D6FD-4705-AEFC-CCE0D4BFCBFB}" srcId="{7993E7CD-62F4-4309-A3C6-99FCF5070C27}" destId="{BFF5AF37-A154-4450-8114-BB5D4F8F7E01}" srcOrd="0" destOrd="0" parTransId="{F7ED4586-CEAC-4038-B5F6-90CEBCC15934}" sibTransId="{A8C040BF-9F73-4A35-9E3F-FA4B33902722}"/>
    <dgm:cxn modelId="{2FB3D8B7-4700-433F-8055-8E7C514EAAA5}" srcId="{1EA07434-756B-4FEB-BAEF-A757039BF819}" destId="{24EE71B1-90E9-4514-B44E-5D29BED7B7BE}" srcOrd="0" destOrd="0" parTransId="{4BE40376-A2D8-4463-902C-32EECD79EE31}" sibTransId="{41AE0151-F774-47DA-9608-9908D9DF81B6}"/>
    <dgm:cxn modelId="{4542A2BC-3674-4AB6-BC10-F3CC0C97603A}" srcId="{6C302A5C-1103-4C12-8765-FC79E4E9F2FD}" destId="{45C1D1F0-EEC9-4B7F-8FA3-66D524B22D27}" srcOrd="0" destOrd="0" parTransId="{1A35ADA1-8FF1-4B3E-9F61-E06D765F2F3B}" sibTransId="{9FC645C9-CC7F-4CB4-A751-AAEC263F5185}"/>
    <dgm:cxn modelId="{8088DDC0-3EF5-48E9-A490-FB1E6AABFAD6}" srcId="{7993E7CD-62F4-4309-A3C6-99FCF5070C27}" destId="{1EA07434-756B-4FEB-BAEF-A757039BF819}" srcOrd="2" destOrd="0" parTransId="{E86E62CF-035F-4C95-8D2C-300F74F0F537}" sibTransId="{45B05E7F-7767-4C10-8C56-DFA04D3E08B0}"/>
    <dgm:cxn modelId="{6C4291C8-C5F8-4954-867F-0CA28CDB94B5}" srcId="{7993E7CD-62F4-4309-A3C6-99FCF5070C27}" destId="{6C302A5C-1103-4C12-8765-FC79E4E9F2FD}" srcOrd="1" destOrd="0" parTransId="{C30D7D24-98BB-4393-992D-E3DC9EB5E6D8}" sibTransId="{836FB4B0-33C3-4974-9D5B-B734E6762106}"/>
    <dgm:cxn modelId="{EC7DBFD2-A918-476A-A2BB-70D6AEA45845}" type="presOf" srcId="{1EA07434-756B-4FEB-BAEF-A757039BF819}" destId="{8A84415F-F1A5-4F0E-B5E1-4D02FCC9DDAC}" srcOrd="0" destOrd="0" presId="urn:microsoft.com/office/officeart/2005/8/layout/vList5"/>
    <dgm:cxn modelId="{B1C011A0-618D-4DC1-A7C1-346BCB322665}" type="presParOf" srcId="{584FB57F-7AEB-4CC7-AE3B-F4F5B001BBEF}" destId="{AF9B3D91-2D83-419E-9F04-9FE9B2A05B36}" srcOrd="0" destOrd="0" presId="urn:microsoft.com/office/officeart/2005/8/layout/vList5"/>
    <dgm:cxn modelId="{2AD9F7D7-C3A3-4609-BD43-CFB0D62989D7}" type="presParOf" srcId="{AF9B3D91-2D83-419E-9F04-9FE9B2A05B36}" destId="{D6200EDB-5AAC-4022-B95D-6B73FC989769}" srcOrd="0" destOrd="0" presId="urn:microsoft.com/office/officeart/2005/8/layout/vList5"/>
    <dgm:cxn modelId="{089F1D14-2E39-4BB7-9573-A690EA4646CB}" type="presParOf" srcId="{AF9B3D91-2D83-419E-9F04-9FE9B2A05B36}" destId="{3FB99848-8D8F-40D1-8942-5F619D27C609}" srcOrd="1" destOrd="0" presId="urn:microsoft.com/office/officeart/2005/8/layout/vList5"/>
    <dgm:cxn modelId="{F903A1D5-5792-4412-8692-0679D87AA04C}" type="presParOf" srcId="{584FB57F-7AEB-4CC7-AE3B-F4F5B001BBEF}" destId="{13A25E12-8291-4027-86AB-3BD7716A7D80}" srcOrd="1" destOrd="0" presId="urn:microsoft.com/office/officeart/2005/8/layout/vList5"/>
    <dgm:cxn modelId="{65C83F0A-73EE-4B1C-B54A-CB7E5076D29D}" type="presParOf" srcId="{584FB57F-7AEB-4CC7-AE3B-F4F5B001BBEF}" destId="{32751AE0-353E-49AA-8E41-E6E664A79321}" srcOrd="2" destOrd="0" presId="urn:microsoft.com/office/officeart/2005/8/layout/vList5"/>
    <dgm:cxn modelId="{11072527-BD9C-4FED-86BF-62CEF1FE9777}" type="presParOf" srcId="{32751AE0-353E-49AA-8E41-E6E664A79321}" destId="{DD778EC7-85F5-42B9-8E1F-9737C24FA8DD}" srcOrd="0" destOrd="0" presId="urn:microsoft.com/office/officeart/2005/8/layout/vList5"/>
    <dgm:cxn modelId="{5332FC6E-6D03-489C-9B90-F758F28A3FB8}" type="presParOf" srcId="{32751AE0-353E-49AA-8E41-E6E664A79321}" destId="{3259E2F9-421E-458A-BBA3-DAD8D6D07242}" srcOrd="1" destOrd="0" presId="urn:microsoft.com/office/officeart/2005/8/layout/vList5"/>
    <dgm:cxn modelId="{B4933270-FF6C-4A69-A91E-0E53D643E25B}" type="presParOf" srcId="{584FB57F-7AEB-4CC7-AE3B-F4F5B001BBEF}" destId="{13C21B83-A03C-4B50-8019-2846FDA210E6}" srcOrd="3" destOrd="0" presId="urn:microsoft.com/office/officeart/2005/8/layout/vList5"/>
    <dgm:cxn modelId="{174284BA-0DF2-457D-9017-C8B16DA9B642}" type="presParOf" srcId="{584FB57F-7AEB-4CC7-AE3B-F4F5B001BBEF}" destId="{B8EAA548-6C8C-4889-BCCB-483DC22086F3}" srcOrd="4" destOrd="0" presId="urn:microsoft.com/office/officeart/2005/8/layout/vList5"/>
    <dgm:cxn modelId="{67DEFF57-68CE-49F9-A544-B18A61E51DA3}" type="presParOf" srcId="{B8EAA548-6C8C-4889-BCCB-483DC22086F3}" destId="{8A84415F-F1A5-4F0E-B5E1-4D02FCC9DDAC}" srcOrd="0" destOrd="0" presId="urn:microsoft.com/office/officeart/2005/8/layout/vList5"/>
    <dgm:cxn modelId="{E954B3D4-4ADC-4730-8DE3-F9AA8488DBD1}" type="presParOf" srcId="{B8EAA548-6C8C-4889-BCCB-483DC22086F3}" destId="{951D8DD1-158F-4EAF-AA61-CE884673CB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99848-8D8F-40D1-8942-5F619D27C609}">
      <dsp:nvSpPr>
        <dsp:cNvPr id="0" name=""/>
        <dsp:cNvSpPr/>
      </dsp:nvSpPr>
      <dsp:spPr>
        <a:xfrm rot="5400000">
          <a:off x="6970019" y="-2936315"/>
          <a:ext cx="877665" cy="697303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a:t>The APH O&amp;M Skill interfaces with the Amazon Alexa devices and applications through the Amazon Alexa service and the Lambda Amazon Web Service. The Lambda service will host our code for the Hosted Service and get called by the Amazon Alexa service whenever our skill is requested. </a:t>
          </a:r>
          <a:endParaRPr lang="en-US" sz="1300" kern="1200"/>
        </a:p>
      </dsp:txBody>
      <dsp:txXfrm rot="-5400000">
        <a:off x="3922334" y="154214"/>
        <a:ext cx="6930192" cy="791977"/>
      </dsp:txXfrm>
    </dsp:sp>
    <dsp:sp modelId="{D6200EDB-5AAC-4022-B95D-6B73FC989769}">
      <dsp:nvSpPr>
        <dsp:cNvPr id="0" name=""/>
        <dsp:cNvSpPr/>
      </dsp:nvSpPr>
      <dsp:spPr>
        <a:xfrm>
          <a:off x="0" y="1662"/>
          <a:ext cx="3922333" cy="109708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b="0" i="0" kern="1200"/>
            <a:t>System, Software, Communication</a:t>
          </a:r>
          <a:endParaRPr lang="en-US" sz="3100" kern="1200"/>
        </a:p>
      </dsp:txBody>
      <dsp:txXfrm>
        <a:off x="53555" y="55217"/>
        <a:ext cx="3815223" cy="989971"/>
      </dsp:txXfrm>
    </dsp:sp>
    <dsp:sp modelId="{3259E2F9-421E-458A-BBA3-DAD8D6D07242}">
      <dsp:nvSpPr>
        <dsp:cNvPr id="0" name=""/>
        <dsp:cNvSpPr/>
      </dsp:nvSpPr>
      <dsp:spPr>
        <a:xfrm rot="5400000">
          <a:off x="6970019" y="-1784379"/>
          <a:ext cx="877665" cy="697303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a:t>Users will interact with the APH O&amp;M Skill through the Amazon Alexa Service. There will be a number of invocation functions and in-skill functions. All functions will be accessed through the VUI or Interaction Model. </a:t>
          </a:r>
          <a:endParaRPr lang="en-US" sz="1300" kern="1200"/>
        </a:p>
      </dsp:txBody>
      <dsp:txXfrm rot="-5400000">
        <a:off x="3922334" y="1306150"/>
        <a:ext cx="6930192" cy="791977"/>
      </dsp:txXfrm>
    </dsp:sp>
    <dsp:sp modelId="{DD778EC7-85F5-42B9-8E1F-9737C24FA8DD}">
      <dsp:nvSpPr>
        <dsp:cNvPr id="0" name=""/>
        <dsp:cNvSpPr/>
      </dsp:nvSpPr>
      <dsp:spPr>
        <a:xfrm>
          <a:off x="0" y="1153597"/>
          <a:ext cx="3922333" cy="109708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b="0" i="0" kern="1200"/>
            <a:t>User</a:t>
          </a:r>
          <a:endParaRPr lang="en-US" sz="3100" kern="1200"/>
        </a:p>
      </dsp:txBody>
      <dsp:txXfrm>
        <a:off x="53555" y="1207152"/>
        <a:ext cx="3815223" cy="989971"/>
      </dsp:txXfrm>
    </dsp:sp>
    <dsp:sp modelId="{951D8DD1-158F-4EAF-AA61-CE884673CB50}">
      <dsp:nvSpPr>
        <dsp:cNvPr id="0" name=""/>
        <dsp:cNvSpPr/>
      </dsp:nvSpPr>
      <dsp:spPr>
        <a:xfrm rot="5400000">
          <a:off x="6970019" y="-632444"/>
          <a:ext cx="877665" cy="697303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a:t>The APH O&amp;M Alexa Skill will work on any device that supports the Amazon Alexa service. This can include Amazon Echo, Show, Link devices, as well as the Alexa mobile application for iOS and Android operating systems. The Alexa service will provide all hardware support for these devices.</a:t>
          </a:r>
          <a:endParaRPr lang="en-US" sz="1300" kern="1200"/>
        </a:p>
      </dsp:txBody>
      <dsp:txXfrm rot="-5400000">
        <a:off x="3922334" y="2458085"/>
        <a:ext cx="6930192" cy="791977"/>
      </dsp:txXfrm>
    </dsp:sp>
    <dsp:sp modelId="{8A84415F-F1A5-4F0E-B5E1-4D02FCC9DDAC}">
      <dsp:nvSpPr>
        <dsp:cNvPr id="0" name=""/>
        <dsp:cNvSpPr/>
      </dsp:nvSpPr>
      <dsp:spPr>
        <a:xfrm>
          <a:off x="0" y="2305533"/>
          <a:ext cx="3922333" cy="109708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b="0" i="0" kern="1200"/>
            <a:t>Hardware</a:t>
          </a:r>
          <a:endParaRPr lang="en-US" sz="3100" kern="1200"/>
        </a:p>
      </dsp:txBody>
      <dsp:txXfrm>
        <a:off x="53555" y="2359088"/>
        <a:ext cx="3815223" cy="98997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10/3/2017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10/3/2017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10/3/2017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10/3/2017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749E-DA35-4391-A3B4-1FF304C3D545}"/>
              </a:ext>
            </a:extLst>
          </p:cNvPr>
          <p:cNvSpPr>
            <a:spLocks noGrp="1"/>
          </p:cNvSpPr>
          <p:nvPr>
            <p:ph type="ctrTitle"/>
          </p:nvPr>
        </p:nvSpPr>
        <p:spPr/>
        <p:txBody>
          <a:bodyPr/>
          <a:lstStyle/>
          <a:p>
            <a:r>
              <a:rPr lang="en-US" sz="6600" dirty="0"/>
              <a:t>Software Requirements Specification Report</a:t>
            </a:r>
          </a:p>
        </p:txBody>
      </p:sp>
      <p:sp>
        <p:nvSpPr>
          <p:cNvPr id="3" name="Subtitle 2">
            <a:extLst>
              <a:ext uri="{FF2B5EF4-FFF2-40B4-BE49-F238E27FC236}">
                <a16:creationId xmlns:a16="http://schemas.microsoft.com/office/drawing/2014/main" id="{1EA3C745-5834-445C-8F43-1BC0B07418C5}"/>
              </a:ext>
            </a:extLst>
          </p:cNvPr>
          <p:cNvSpPr>
            <a:spLocks noGrp="1"/>
          </p:cNvSpPr>
          <p:nvPr>
            <p:ph type="subTitle" idx="1"/>
          </p:nvPr>
        </p:nvSpPr>
        <p:spPr/>
        <p:txBody>
          <a:bodyPr/>
          <a:lstStyle/>
          <a:p>
            <a:r>
              <a:rPr lang="en-US" dirty="0"/>
              <a:t>Team LER: APH O&amp;M Alexa Skill</a:t>
            </a:r>
          </a:p>
          <a:p>
            <a:r>
              <a:rPr lang="en-US" sz="1200" dirty="0"/>
              <a:t>Eric Schulze, Ryan Gosling, </a:t>
            </a:r>
            <a:r>
              <a:rPr lang="en-US" sz="1200" dirty="0" err="1"/>
              <a:t>Larome</a:t>
            </a:r>
            <a:r>
              <a:rPr lang="en-US" sz="1200" dirty="0"/>
              <a:t> Dickerson</a:t>
            </a:r>
          </a:p>
        </p:txBody>
      </p:sp>
    </p:spTree>
    <p:extLst>
      <p:ext uri="{BB962C8B-B14F-4D97-AF65-F5344CB8AC3E}">
        <p14:creationId xmlns:p14="http://schemas.microsoft.com/office/powerpoint/2010/main" val="135725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FACA-4F82-4F0B-A4C7-26AF40E47B71}"/>
              </a:ext>
            </a:extLst>
          </p:cNvPr>
          <p:cNvSpPr>
            <a:spLocks noGrp="1"/>
          </p:cNvSpPr>
          <p:nvPr>
            <p:ph type="title"/>
          </p:nvPr>
        </p:nvSpPr>
        <p:spPr>
          <a:xfrm>
            <a:off x="1154954" y="1447800"/>
            <a:ext cx="3401064" cy="522514"/>
          </a:xfrm>
        </p:spPr>
        <p:txBody>
          <a:bodyPr/>
          <a:lstStyle/>
          <a:p>
            <a:r>
              <a:rPr lang="en-US"/>
              <a:t>System Overview</a:t>
            </a:r>
            <a:endParaRPr lang="en-US" dirty="0"/>
          </a:p>
        </p:txBody>
      </p:sp>
      <p:pic>
        <p:nvPicPr>
          <p:cNvPr id="7" name="Content Placeholder 6">
            <a:extLst>
              <a:ext uri="{FF2B5EF4-FFF2-40B4-BE49-F238E27FC236}">
                <a16:creationId xmlns:a16="http://schemas.microsoft.com/office/drawing/2014/main" id="{BF158EE7-84B6-4145-8691-C076B110F10F}"/>
              </a:ext>
            </a:extLst>
          </p:cNvPr>
          <p:cNvPicPr>
            <a:picLocks noGrp="1" noChangeAspect="1"/>
          </p:cNvPicPr>
          <p:nvPr>
            <p:ph idx="1"/>
          </p:nvPr>
        </p:nvPicPr>
        <p:blipFill>
          <a:blip r:embed="rId2"/>
          <a:stretch>
            <a:fillRect/>
          </a:stretch>
        </p:blipFill>
        <p:spPr>
          <a:xfrm>
            <a:off x="5096669" y="1447800"/>
            <a:ext cx="4572000" cy="4572000"/>
          </a:xfrm>
        </p:spPr>
      </p:pic>
      <p:sp>
        <p:nvSpPr>
          <p:cNvPr id="4" name="Text Placeholder 3">
            <a:extLst>
              <a:ext uri="{FF2B5EF4-FFF2-40B4-BE49-F238E27FC236}">
                <a16:creationId xmlns:a16="http://schemas.microsoft.com/office/drawing/2014/main" id="{A11F7FC6-D112-4675-809C-267924A6695A}"/>
              </a:ext>
            </a:extLst>
          </p:cNvPr>
          <p:cNvSpPr>
            <a:spLocks noGrp="1"/>
          </p:cNvSpPr>
          <p:nvPr>
            <p:ph type="body" sz="half" idx="2"/>
          </p:nvPr>
        </p:nvSpPr>
        <p:spPr>
          <a:xfrm>
            <a:off x="1154954" y="2090058"/>
            <a:ext cx="3401063" cy="3934822"/>
          </a:xfrm>
        </p:spPr>
        <p:txBody>
          <a:bodyPr>
            <a:normAutofit fontScale="85000" lnSpcReduction="10000"/>
          </a:bodyPr>
          <a:lstStyle/>
          <a:p>
            <a:r>
              <a:rPr lang="en-US"/>
              <a:t>The Alexa skill will consist of two individual parts working in tandem with each other, the Interaction Model and the Hosted Service. </a:t>
            </a:r>
          </a:p>
          <a:p>
            <a:pPr marL="285750" indent="-285750">
              <a:buFont typeface="Arial" panose="020B0604020202020204" pitchFamily="34" charset="0"/>
              <a:buChar char="•"/>
            </a:pPr>
            <a:r>
              <a:rPr lang="en-US"/>
              <a:t>The Interaction Model is a voice user interface (VUI) for the Alexa skill. The Interaction Model is to the skill, what a graphical user interface is to a mobile application; it defines how a user is able to interact with our skill. This Interaction model includes the intents and utterances that a user can use. The intents and utterances trigger responses based on the second part of the skill, the Hosted Service. </a:t>
            </a:r>
          </a:p>
          <a:p>
            <a:pPr marL="285750" indent="-285750">
              <a:buFont typeface="Arial" panose="020B0604020202020204" pitchFamily="34" charset="0"/>
              <a:buChar char="•"/>
            </a:pPr>
            <a:r>
              <a:rPr lang="en-US"/>
              <a:t>The hosted service is the brains behind how Alexa handles responses and phrases from the user. The hosted service takes as input intents, deciphered from the user utterance by the VUI, and outputs response phrases. </a:t>
            </a:r>
            <a:endParaRPr lang="en-US" dirty="0"/>
          </a:p>
        </p:txBody>
      </p:sp>
    </p:spTree>
    <p:extLst>
      <p:ext uri="{BB962C8B-B14F-4D97-AF65-F5344CB8AC3E}">
        <p14:creationId xmlns:p14="http://schemas.microsoft.com/office/powerpoint/2010/main" val="44985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04E0B1-6762-4B99-A6A5-42ED8E20D6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6D86F5FF-DE1B-4BAB-A7BE-6F39F5DD98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8DFFC5B7-4963-4902-8A90-EFF5766892D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16" name="Rectangle 15">
            <a:extLst>
              <a:ext uri="{FF2B5EF4-FFF2-40B4-BE49-F238E27FC236}">
                <a16:creationId xmlns:a16="http://schemas.microsoft.com/office/drawing/2014/main" id="{736AD705-9544-45E1-B278-8D99F718B8E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EC35525-D193-4352-8E8D-F650F23E8E34}"/>
              </a:ext>
            </a:extLst>
          </p:cNvPr>
          <p:cNvSpPr>
            <a:spLocks noGrp="1"/>
          </p:cNvSpPr>
          <p:nvPr>
            <p:ph type="title"/>
          </p:nvPr>
        </p:nvSpPr>
        <p:spPr>
          <a:xfrm>
            <a:off x="648930" y="629267"/>
            <a:ext cx="9252154" cy="1016654"/>
          </a:xfrm>
        </p:spPr>
        <p:txBody>
          <a:bodyPr>
            <a:normAutofit/>
          </a:bodyPr>
          <a:lstStyle/>
          <a:p>
            <a:r>
              <a:rPr lang="en-US">
                <a:solidFill>
                  <a:srgbClr val="EBEBEB"/>
                </a:solidFill>
              </a:rPr>
              <a:t>Interfaces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49091770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786851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72E73D-E358-4D52-A87D-975B24C18F50}"/>
              </a:ext>
            </a:extLst>
          </p:cNvPr>
          <p:cNvSpPr>
            <a:spLocks noGrp="1"/>
          </p:cNvSpPr>
          <p:nvPr>
            <p:ph type="body" idx="1"/>
          </p:nvPr>
        </p:nvSpPr>
        <p:spPr>
          <a:xfrm>
            <a:off x="632947" y="712237"/>
            <a:ext cx="2946866" cy="576262"/>
          </a:xfrm>
        </p:spPr>
        <p:txBody>
          <a:bodyPr/>
          <a:lstStyle/>
          <a:p>
            <a:r>
              <a:rPr lang="en-US" dirty="0"/>
              <a:t>Product Functions</a:t>
            </a:r>
          </a:p>
        </p:txBody>
      </p:sp>
      <p:sp>
        <p:nvSpPr>
          <p:cNvPr id="4" name="Text Placeholder 3">
            <a:extLst>
              <a:ext uri="{FF2B5EF4-FFF2-40B4-BE49-F238E27FC236}">
                <a16:creationId xmlns:a16="http://schemas.microsoft.com/office/drawing/2014/main" id="{84AAA105-2923-49F7-9118-C61DCEA65AA7}"/>
              </a:ext>
            </a:extLst>
          </p:cNvPr>
          <p:cNvSpPr>
            <a:spLocks noGrp="1"/>
          </p:cNvSpPr>
          <p:nvPr>
            <p:ph type="body" sz="half" idx="15"/>
          </p:nvPr>
        </p:nvSpPr>
        <p:spPr>
          <a:xfrm>
            <a:off x="652463" y="1418253"/>
            <a:ext cx="2927350" cy="4838085"/>
          </a:xfrm>
        </p:spPr>
        <p:txBody>
          <a:bodyPr/>
          <a:lstStyle/>
          <a:p>
            <a:r>
              <a:rPr lang="en-US" u="sng" dirty="0"/>
              <a:t>3 stages:</a:t>
            </a:r>
            <a:endParaRPr lang="en-US" dirty="0"/>
          </a:p>
          <a:p>
            <a:r>
              <a:rPr lang="en-US" dirty="0"/>
              <a:t>Outside of Skill: Start Skill (goes to main menu), Start New Games, Resume paused games</a:t>
            </a:r>
          </a:p>
          <a:p>
            <a:r>
              <a:rPr lang="en-US" dirty="0"/>
              <a:t>From Main Menu: Start New Game, Resume paused game, Exit skill</a:t>
            </a:r>
          </a:p>
          <a:p>
            <a:r>
              <a:rPr lang="en-US" dirty="0"/>
              <a:t>Inside a Game: Exit game (goes to main menu, does not save game), Pause game (goes to main menu, does save game), Exit skill</a:t>
            </a:r>
          </a:p>
          <a:p>
            <a:endParaRPr lang="en-US" dirty="0"/>
          </a:p>
        </p:txBody>
      </p:sp>
      <p:sp>
        <p:nvSpPr>
          <p:cNvPr id="5" name="Text Placeholder 4">
            <a:extLst>
              <a:ext uri="{FF2B5EF4-FFF2-40B4-BE49-F238E27FC236}">
                <a16:creationId xmlns:a16="http://schemas.microsoft.com/office/drawing/2014/main" id="{50553CB3-1F14-4350-9D85-F6CB3F9BF95E}"/>
              </a:ext>
            </a:extLst>
          </p:cNvPr>
          <p:cNvSpPr>
            <a:spLocks noGrp="1"/>
          </p:cNvSpPr>
          <p:nvPr>
            <p:ph type="body" sz="quarter" idx="3"/>
          </p:nvPr>
        </p:nvSpPr>
        <p:spPr>
          <a:xfrm>
            <a:off x="3873106" y="712237"/>
            <a:ext cx="2936241" cy="576262"/>
          </a:xfrm>
        </p:spPr>
        <p:txBody>
          <a:bodyPr/>
          <a:lstStyle/>
          <a:p>
            <a:r>
              <a:rPr lang="en-US" dirty="0"/>
              <a:t>Constraints</a:t>
            </a:r>
          </a:p>
        </p:txBody>
      </p:sp>
      <p:sp>
        <p:nvSpPr>
          <p:cNvPr id="6" name="Text Placeholder 5">
            <a:extLst>
              <a:ext uri="{FF2B5EF4-FFF2-40B4-BE49-F238E27FC236}">
                <a16:creationId xmlns:a16="http://schemas.microsoft.com/office/drawing/2014/main" id="{15CB0D7D-C658-4C26-85E2-CF7C92B824A7}"/>
              </a:ext>
            </a:extLst>
          </p:cNvPr>
          <p:cNvSpPr>
            <a:spLocks noGrp="1"/>
          </p:cNvSpPr>
          <p:nvPr>
            <p:ph type="body" sz="half" idx="16"/>
          </p:nvPr>
        </p:nvSpPr>
        <p:spPr>
          <a:xfrm>
            <a:off x="3873106" y="1418253"/>
            <a:ext cx="2946794" cy="4838085"/>
          </a:xfrm>
        </p:spPr>
        <p:txBody>
          <a:bodyPr/>
          <a:lstStyle/>
          <a:p>
            <a:r>
              <a:rPr lang="en-US" u="sng" dirty="0"/>
              <a:t>Design Constraints</a:t>
            </a:r>
            <a:endParaRPr lang="en-US" dirty="0"/>
          </a:p>
          <a:p>
            <a:r>
              <a:rPr lang="en-US" dirty="0"/>
              <a:t>The skill can only use VUI</a:t>
            </a:r>
          </a:p>
          <a:p>
            <a:r>
              <a:rPr lang="en-US" dirty="0"/>
              <a:t>No memory on device.</a:t>
            </a:r>
          </a:p>
          <a:p>
            <a:r>
              <a:rPr lang="en-US" dirty="0"/>
              <a:t> </a:t>
            </a:r>
            <a:r>
              <a:rPr lang="en-US" u="sng" dirty="0"/>
              <a:t>Other Constraints, Assumptions, Dependencies</a:t>
            </a:r>
            <a:endParaRPr lang="en-US" dirty="0"/>
          </a:p>
          <a:p>
            <a:r>
              <a:rPr lang="en-US" dirty="0"/>
              <a:t>Fully, 100% dependent on Amazon service. Cannot run if amazon site goes down.</a:t>
            </a:r>
          </a:p>
          <a:p>
            <a:endParaRPr lang="en-US" dirty="0"/>
          </a:p>
        </p:txBody>
      </p:sp>
      <p:sp>
        <p:nvSpPr>
          <p:cNvPr id="7" name="Text Placeholder 6">
            <a:extLst>
              <a:ext uri="{FF2B5EF4-FFF2-40B4-BE49-F238E27FC236}">
                <a16:creationId xmlns:a16="http://schemas.microsoft.com/office/drawing/2014/main" id="{810BC8DD-5F08-4601-8C3A-DADC3CE7655D}"/>
              </a:ext>
            </a:extLst>
          </p:cNvPr>
          <p:cNvSpPr>
            <a:spLocks noGrp="1"/>
          </p:cNvSpPr>
          <p:nvPr>
            <p:ph type="body" sz="quarter" idx="13"/>
          </p:nvPr>
        </p:nvSpPr>
        <p:spPr>
          <a:xfrm>
            <a:off x="7124700" y="841991"/>
            <a:ext cx="2932113" cy="576262"/>
          </a:xfrm>
        </p:spPr>
        <p:txBody>
          <a:bodyPr/>
          <a:lstStyle/>
          <a:p>
            <a:r>
              <a:rPr lang="en-US" dirty="0"/>
              <a:t>Requirements</a:t>
            </a:r>
          </a:p>
        </p:txBody>
      </p:sp>
      <p:sp>
        <p:nvSpPr>
          <p:cNvPr id="8" name="Text Placeholder 7">
            <a:extLst>
              <a:ext uri="{FF2B5EF4-FFF2-40B4-BE49-F238E27FC236}">
                <a16:creationId xmlns:a16="http://schemas.microsoft.com/office/drawing/2014/main" id="{3DDB053F-822F-43E0-A8E4-DCCF3F87AC4A}"/>
              </a:ext>
            </a:extLst>
          </p:cNvPr>
          <p:cNvSpPr>
            <a:spLocks noGrp="1"/>
          </p:cNvSpPr>
          <p:nvPr>
            <p:ph type="body" sz="half" idx="17"/>
          </p:nvPr>
        </p:nvSpPr>
        <p:spPr>
          <a:xfrm>
            <a:off x="7124700" y="1418253"/>
            <a:ext cx="2932113" cy="4838085"/>
          </a:xfrm>
        </p:spPr>
        <p:txBody>
          <a:bodyPr>
            <a:normAutofit/>
          </a:bodyPr>
          <a:lstStyle/>
          <a:p>
            <a:r>
              <a:rPr lang="en-US" u="sng" dirty="0"/>
              <a:t>External Interface Requirements</a:t>
            </a:r>
            <a:endParaRPr lang="en-US" dirty="0"/>
          </a:p>
          <a:p>
            <a:r>
              <a:rPr lang="en-US" dirty="0"/>
              <a:t>Communicate with database to save state.</a:t>
            </a:r>
          </a:p>
          <a:p>
            <a:r>
              <a:rPr lang="en-US" dirty="0"/>
              <a:t>Communicate with database to get questions and answers and sound files.</a:t>
            </a:r>
          </a:p>
          <a:p>
            <a:r>
              <a:rPr lang="en-US" u="sng" dirty="0"/>
              <a:t>Functional Requirements</a:t>
            </a:r>
            <a:endParaRPr lang="en-US" dirty="0"/>
          </a:p>
          <a:p>
            <a:r>
              <a:rPr lang="en-US" dirty="0"/>
              <a:t>Needs to play sound files</a:t>
            </a:r>
          </a:p>
          <a:p>
            <a:r>
              <a:rPr lang="en-US" dirty="0"/>
              <a:t>Needs multiplayer access</a:t>
            </a:r>
          </a:p>
          <a:p>
            <a:r>
              <a:rPr lang="en-US" dirty="0"/>
              <a:t>Set different difficulties for different players</a:t>
            </a:r>
          </a:p>
          <a:p>
            <a:r>
              <a:rPr lang="en-US" dirty="0"/>
              <a:t>Have multiple choice and true/false questions</a:t>
            </a:r>
          </a:p>
          <a:p>
            <a:r>
              <a:rPr lang="en-US" dirty="0"/>
              <a:t> </a:t>
            </a:r>
            <a:r>
              <a:rPr lang="en-US" u="sng" dirty="0"/>
              <a:t>Maintainability</a:t>
            </a:r>
            <a:endParaRPr lang="en-US" dirty="0"/>
          </a:p>
          <a:p>
            <a:r>
              <a:rPr lang="en-US" dirty="0"/>
              <a:t>Be able to update questions easily.</a:t>
            </a:r>
          </a:p>
          <a:p>
            <a:endParaRPr lang="en-US" dirty="0"/>
          </a:p>
        </p:txBody>
      </p:sp>
    </p:spTree>
    <p:extLst>
      <p:ext uri="{BB962C8B-B14F-4D97-AF65-F5344CB8AC3E}">
        <p14:creationId xmlns:p14="http://schemas.microsoft.com/office/powerpoint/2010/main" val="1144305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209</TotalTime>
  <Words>452</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Software Requirements Specification Report</vt:lpstr>
      <vt:lpstr>System Overview</vt:lpstr>
      <vt:lpstr>Interfaces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 Report</dc:title>
  <dc:creator>Eric Schulze</dc:creator>
  <cp:lastModifiedBy>Eric Schulze</cp:lastModifiedBy>
  <cp:revision>6</cp:revision>
  <dcterms:created xsi:type="dcterms:W3CDTF">2017-10-03T20:41:13Z</dcterms:created>
  <dcterms:modified xsi:type="dcterms:W3CDTF">2017-10-04T00:10:20Z</dcterms:modified>
</cp:coreProperties>
</file>