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8FCD-2B58-4818-8F97-6CA5BA2BC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  <a:br>
              <a:rPr lang="en-US" dirty="0"/>
            </a:br>
            <a:r>
              <a:rPr lang="en-US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53BB-1BA1-4F41-92E9-B513ED548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LER: APH O&amp;M Alexa Skill</a:t>
            </a:r>
          </a:p>
          <a:p>
            <a:r>
              <a:rPr lang="en-US" sz="1200" dirty="0"/>
              <a:t>Eric Schulze, Ryan Gosling, </a:t>
            </a:r>
            <a:r>
              <a:rPr lang="en-US" sz="1200" dirty="0" err="1"/>
              <a:t>Larome</a:t>
            </a:r>
            <a:r>
              <a:rPr lang="en-US" sz="1200" dirty="0"/>
              <a:t> Dickerson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DB8A-7EB2-431D-9546-6A4F8D43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420B-EAD7-418B-A4B2-7A64DC4F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O&amp;M Trivia Skill</a:t>
            </a:r>
          </a:p>
          <a:p>
            <a:r>
              <a:rPr lang="en-US" dirty="0"/>
              <a:t>Used by APH to teach orientation and mobility to the blind and visually impaired</a:t>
            </a:r>
          </a:p>
        </p:txBody>
      </p:sp>
    </p:spTree>
    <p:extLst>
      <p:ext uri="{BB962C8B-B14F-4D97-AF65-F5344CB8AC3E}">
        <p14:creationId xmlns:p14="http://schemas.microsoft.com/office/powerpoint/2010/main" val="155048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9D08-71E0-42B3-A7B7-52303BC0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82" y="212103"/>
            <a:ext cx="9404723" cy="1400530"/>
          </a:xfrm>
        </p:spPr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1543-683F-471A-A577-2F1C349C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162411"/>
            <a:ext cx="5589718" cy="54834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  Are the open source license terms compatible with my business requirements?</a:t>
            </a:r>
          </a:p>
          <a:p>
            <a:pPr marL="0" indent="0">
              <a:buNone/>
            </a:pPr>
            <a:r>
              <a:rPr lang="en-US" dirty="0"/>
              <a:t>Yes, the license gives full permission to use the software with no limitations free of charge.</a:t>
            </a:r>
          </a:p>
          <a:p>
            <a:pPr marL="0" indent="0">
              <a:buNone/>
            </a:pPr>
            <a:r>
              <a:rPr lang="en-US" dirty="0"/>
              <a:t>2.   What is the strength of the community?</a:t>
            </a:r>
          </a:p>
          <a:p>
            <a:pPr marL="0" indent="0">
              <a:buNone/>
            </a:pPr>
            <a:r>
              <a:rPr lang="en-US" dirty="0"/>
              <a:t>The community is large and inclusive, which lets as many users contribute in any way they can.  </a:t>
            </a:r>
          </a:p>
          <a:p>
            <a:pPr marL="0" indent="0">
              <a:buNone/>
            </a:pPr>
            <a:r>
              <a:rPr lang="en-US" dirty="0"/>
              <a:t>3.   How well is the product adopted by users?</a:t>
            </a:r>
          </a:p>
          <a:p>
            <a:pPr marL="0" indent="0">
              <a:buNone/>
            </a:pPr>
            <a:r>
              <a:rPr lang="en-US" dirty="0"/>
              <a:t>It is well adopted by users.  </a:t>
            </a:r>
          </a:p>
          <a:p>
            <a:pPr marL="0" indent="0">
              <a:buNone/>
            </a:pPr>
            <a:r>
              <a:rPr lang="en-US" dirty="0"/>
              <a:t>4.   Can I get a warranty or commercial support if I need it?</a:t>
            </a:r>
          </a:p>
          <a:p>
            <a:pPr marL="0" indent="0">
              <a:buNone/>
            </a:pPr>
            <a:r>
              <a:rPr lang="en-US" dirty="0"/>
              <a:t>There is no warranty or commercial support for NodeJS</a:t>
            </a:r>
          </a:p>
          <a:p>
            <a:pPr marL="0" indent="0">
              <a:buNone/>
            </a:pPr>
            <a:r>
              <a:rPr lang="en-US" dirty="0"/>
              <a:t>5.   What quality assurance processes exist?</a:t>
            </a:r>
          </a:p>
          <a:p>
            <a:pPr marL="0" indent="0">
              <a:buNone/>
            </a:pPr>
            <a:r>
              <a:rPr lang="en-US" dirty="0"/>
              <a:t>Quality assurance is performed by the community, Bugs are reported by users and fixed by the technical steering committee.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249A9-B396-42F7-91D5-E00E0A404D62}"/>
              </a:ext>
            </a:extLst>
          </p:cNvPr>
          <p:cNvSpPr/>
          <p:nvPr/>
        </p:nvSpPr>
        <p:spPr>
          <a:xfrm>
            <a:off x="6096000" y="1152983"/>
            <a:ext cx="53275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  How good is the documentation?</a:t>
            </a:r>
          </a:p>
          <a:p>
            <a:r>
              <a:rPr lang="en-US" dirty="0"/>
              <a:t>The documentation is extensive and thorough. </a:t>
            </a:r>
          </a:p>
          <a:p>
            <a:r>
              <a:rPr lang="en-US" dirty="0"/>
              <a:t>7.   How easily can the system be customized to my exact requirements?</a:t>
            </a:r>
          </a:p>
          <a:p>
            <a:r>
              <a:rPr lang="en-US" dirty="0"/>
              <a:t>It can be easily customized to meet our requirements</a:t>
            </a:r>
          </a:p>
          <a:p>
            <a:r>
              <a:rPr lang="en-US" dirty="0"/>
              <a:t>8.   How is this project governed and how easily can I influence the road map?</a:t>
            </a:r>
          </a:p>
          <a:p>
            <a:r>
              <a:rPr lang="en-US" dirty="0"/>
              <a:t>NodeJS is governed by the technical steering committee.  Contribution is encouraged which would let us influence the road map.   </a:t>
            </a:r>
          </a:p>
          <a:p>
            <a:r>
              <a:rPr lang="en-US" dirty="0"/>
              <a:t>9.   Will the product scale to my enterprise's requirements?</a:t>
            </a:r>
          </a:p>
          <a:p>
            <a:r>
              <a:rPr lang="en-US" dirty="0"/>
              <a:t>NodeJS is used by many large enterprises, so it will scale to our needs.</a:t>
            </a:r>
          </a:p>
          <a:p>
            <a:r>
              <a:rPr lang="en-US" dirty="0"/>
              <a:t>10. Are there regular security patches?</a:t>
            </a:r>
          </a:p>
          <a:p>
            <a:r>
              <a:rPr lang="en-US" dirty="0"/>
              <a:t>Security patches are released when found by the community.  Since the Nodejs community is active security patches are done frequently.</a:t>
            </a:r>
          </a:p>
        </p:txBody>
      </p:sp>
    </p:spTree>
    <p:extLst>
      <p:ext uri="{BB962C8B-B14F-4D97-AF65-F5344CB8AC3E}">
        <p14:creationId xmlns:p14="http://schemas.microsoft.com/office/powerpoint/2010/main" val="34765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9748-AEAC-40D5-BDE2-A285FF73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Proprietary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1A88F-0297-49A3-BC18-0441C4C4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75" y="1729101"/>
            <a:ext cx="10791240" cy="3908128"/>
          </a:xfrm>
        </p:spPr>
      </p:pic>
    </p:spTree>
    <p:extLst>
      <p:ext uri="{BB962C8B-B14F-4D97-AF65-F5344CB8AC3E}">
        <p14:creationId xmlns:p14="http://schemas.microsoft.com/office/powerpoint/2010/main" val="2691547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310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Open Source Software Report</vt:lpstr>
      <vt:lpstr>Overview</vt:lpstr>
      <vt:lpstr>NodeJS</vt:lpstr>
      <vt:lpstr>Amazon Proprietary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Report</dc:title>
  <dc:creator>Ryan Gosling</dc:creator>
  <cp:lastModifiedBy>Eric Schulze</cp:lastModifiedBy>
  <cp:revision>15</cp:revision>
  <dcterms:created xsi:type="dcterms:W3CDTF">2017-10-17T22:05:56Z</dcterms:created>
  <dcterms:modified xsi:type="dcterms:W3CDTF">2017-11-15T00:24:20Z</dcterms:modified>
</cp:coreProperties>
</file>