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8FCD-2B58-4818-8F97-6CA5BA2BC4D1}"/>
              </a:ext>
            </a:extLst>
          </p:cNvPr>
          <p:cNvSpPr>
            <a:spLocks noGrp="1"/>
          </p:cNvSpPr>
          <p:nvPr>
            <p:ph type="ctrTitle"/>
          </p:nvPr>
        </p:nvSpPr>
        <p:spPr/>
        <p:txBody>
          <a:bodyPr/>
          <a:lstStyle/>
          <a:p>
            <a:r>
              <a:rPr lang="en-US" dirty="0"/>
              <a:t>Testing Plan</a:t>
            </a:r>
            <a:br>
              <a:rPr lang="en-US" dirty="0"/>
            </a:br>
            <a:r>
              <a:rPr lang="en-US" dirty="0"/>
              <a:t>Report</a:t>
            </a:r>
          </a:p>
        </p:txBody>
      </p:sp>
      <p:sp>
        <p:nvSpPr>
          <p:cNvPr id="3" name="Subtitle 2">
            <a:extLst>
              <a:ext uri="{FF2B5EF4-FFF2-40B4-BE49-F238E27FC236}">
                <a16:creationId xmlns:a16="http://schemas.microsoft.com/office/drawing/2014/main" id="{FE7353BB-1BA1-4F41-92E9-B513ED548DA9}"/>
              </a:ext>
            </a:extLst>
          </p:cNvPr>
          <p:cNvSpPr>
            <a:spLocks noGrp="1"/>
          </p:cNvSpPr>
          <p:nvPr>
            <p:ph type="subTitle" idx="1"/>
          </p:nvPr>
        </p:nvSpPr>
        <p:spPr/>
        <p:txBody>
          <a:bodyPr/>
          <a:lstStyle/>
          <a:p>
            <a:r>
              <a:rPr lang="en-US" dirty="0"/>
              <a:t>Team LER: APH O&amp;M Alexa Skill</a:t>
            </a:r>
          </a:p>
          <a:p>
            <a:r>
              <a:rPr lang="en-US" sz="1200" dirty="0"/>
              <a:t>Eric Schulze, Ryan Gosling, </a:t>
            </a:r>
            <a:r>
              <a:rPr lang="en-US" sz="1200" dirty="0" err="1"/>
              <a:t>Larome</a:t>
            </a:r>
            <a:r>
              <a:rPr lang="en-US" sz="1200" dirty="0"/>
              <a:t> Dickerson</a:t>
            </a:r>
          </a:p>
          <a:p>
            <a:endParaRPr lang="en-US" dirty="0"/>
          </a:p>
        </p:txBody>
      </p:sp>
    </p:spTree>
    <p:extLst>
      <p:ext uri="{BB962C8B-B14F-4D97-AF65-F5344CB8AC3E}">
        <p14:creationId xmlns:p14="http://schemas.microsoft.com/office/powerpoint/2010/main" val="384669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DB8A-7EB2-431D-9546-6A4F8D432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E5A420B-EAD7-418B-A4B2-7A64DC4F3640}"/>
              </a:ext>
            </a:extLst>
          </p:cNvPr>
          <p:cNvSpPr>
            <a:spLocks noGrp="1"/>
          </p:cNvSpPr>
          <p:nvPr>
            <p:ph idx="1"/>
          </p:nvPr>
        </p:nvSpPr>
        <p:spPr/>
        <p:txBody>
          <a:bodyPr/>
          <a:lstStyle/>
          <a:p>
            <a:r>
              <a:rPr lang="en-US" dirty="0"/>
              <a:t>Alexa O&amp;M Trivia Skill</a:t>
            </a:r>
          </a:p>
          <a:p>
            <a:r>
              <a:rPr lang="en-US" dirty="0"/>
              <a:t>Used by APH to teach orientation and mobility to the blind and visually impaired</a:t>
            </a:r>
          </a:p>
        </p:txBody>
      </p:sp>
    </p:spTree>
    <p:extLst>
      <p:ext uri="{BB962C8B-B14F-4D97-AF65-F5344CB8AC3E}">
        <p14:creationId xmlns:p14="http://schemas.microsoft.com/office/powerpoint/2010/main" val="155048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9748-AEAC-40D5-BDE2-A285FF7303E6}"/>
              </a:ext>
            </a:extLst>
          </p:cNvPr>
          <p:cNvSpPr>
            <a:spLocks noGrp="1"/>
          </p:cNvSpPr>
          <p:nvPr>
            <p:ph type="title"/>
          </p:nvPr>
        </p:nvSpPr>
        <p:spPr/>
        <p:txBody>
          <a:bodyPr/>
          <a:lstStyle/>
          <a:p>
            <a:r>
              <a:rPr lang="en-US" dirty="0"/>
              <a:t>Testing Objectives</a:t>
            </a:r>
          </a:p>
        </p:txBody>
      </p:sp>
      <p:sp>
        <p:nvSpPr>
          <p:cNvPr id="4" name="Content Placeholder 3">
            <a:extLst>
              <a:ext uri="{FF2B5EF4-FFF2-40B4-BE49-F238E27FC236}">
                <a16:creationId xmlns:a16="http://schemas.microsoft.com/office/drawing/2014/main" id="{1456B4D3-C0EE-4449-9364-C0B52175BD68}"/>
              </a:ext>
            </a:extLst>
          </p:cNvPr>
          <p:cNvSpPr>
            <a:spLocks noGrp="1"/>
          </p:cNvSpPr>
          <p:nvPr>
            <p:ph idx="1"/>
          </p:nvPr>
        </p:nvSpPr>
        <p:spPr/>
        <p:txBody>
          <a:bodyPr/>
          <a:lstStyle/>
          <a:p>
            <a:r>
              <a:rPr lang="en-US" dirty="0"/>
              <a:t>The objectives of our testing are:</a:t>
            </a:r>
          </a:p>
          <a:p>
            <a:pPr lvl="1"/>
            <a:r>
              <a:rPr lang="en-US" dirty="0"/>
              <a:t>To ensure that the hardware is receiving valid input.  This can be affected by speech patterns, speed, accents, etc.</a:t>
            </a:r>
          </a:p>
          <a:p>
            <a:pPr lvl="1"/>
            <a:r>
              <a:rPr lang="en-US" dirty="0"/>
              <a:t>To ensure proper processing of valid input.  Once input is verified as valid this will test to see if the output for the given input is valid as well.</a:t>
            </a:r>
          </a:p>
          <a:p>
            <a:pPr lvl="1"/>
            <a:r>
              <a:rPr lang="en-US" dirty="0"/>
              <a:t>To ensure proper flow.  This will test the games mechanics and its states.</a:t>
            </a:r>
          </a:p>
          <a:p>
            <a:endParaRPr lang="en-US" dirty="0"/>
          </a:p>
        </p:txBody>
      </p:sp>
    </p:spTree>
    <p:extLst>
      <p:ext uri="{BB962C8B-B14F-4D97-AF65-F5344CB8AC3E}">
        <p14:creationId xmlns:p14="http://schemas.microsoft.com/office/powerpoint/2010/main" val="269154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63FA-CD9F-4DCF-8734-FC13908E1AB4}"/>
              </a:ext>
            </a:extLst>
          </p:cNvPr>
          <p:cNvSpPr>
            <a:spLocks noGrp="1"/>
          </p:cNvSpPr>
          <p:nvPr>
            <p:ph type="title"/>
          </p:nvPr>
        </p:nvSpPr>
        <p:spPr/>
        <p:txBody>
          <a:bodyPr/>
          <a:lstStyle/>
          <a:p>
            <a:r>
              <a:rPr lang="en-US" dirty="0"/>
              <a:t>Testing Scope</a:t>
            </a:r>
          </a:p>
        </p:txBody>
      </p:sp>
      <p:sp>
        <p:nvSpPr>
          <p:cNvPr id="4" name="Content Placeholder 3">
            <a:extLst>
              <a:ext uri="{FF2B5EF4-FFF2-40B4-BE49-F238E27FC236}">
                <a16:creationId xmlns:a16="http://schemas.microsoft.com/office/drawing/2014/main" id="{DE0063CB-5B78-48F8-ACA3-95D377813316}"/>
              </a:ext>
            </a:extLst>
          </p:cNvPr>
          <p:cNvSpPr>
            <a:spLocks noGrp="1"/>
          </p:cNvSpPr>
          <p:nvPr>
            <p:ph idx="1"/>
          </p:nvPr>
        </p:nvSpPr>
        <p:spPr/>
        <p:txBody>
          <a:bodyPr>
            <a:normAutofit fontScale="92500" lnSpcReduction="10000"/>
          </a:bodyPr>
          <a:lstStyle/>
          <a:p>
            <a:r>
              <a:rPr lang="en-US" dirty="0"/>
              <a:t>Inclusion</a:t>
            </a:r>
          </a:p>
          <a:p>
            <a:pPr lvl="1"/>
            <a:r>
              <a:rPr lang="en-US" dirty="0"/>
              <a:t>We will test single words and sentences, with and without background noise and other interferences.  For the second phase we will only include valid inputs, verified in the initial phase, to attempt to stimulate a specific response, or output.  A similar testing method will be used for the third phase to test the mechanics and game states.</a:t>
            </a:r>
          </a:p>
          <a:p>
            <a:pPr lvl="1"/>
            <a:r>
              <a:rPr lang="en-US" dirty="0"/>
              <a:t>We will only test in groups of up to four people, since that is the maximum number of players.  The only exception is for testing against background noise, where we will use the product in a noisy public environment.</a:t>
            </a:r>
          </a:p>
          <a:p>
            <a:r>
              <a:rPr lang="en-US" dirty="0"/>
              <a:t>Exclusion</a:t>
            </a:r>
          </a:p>
          <a:p>
            <a:pPr lvl="1"/>
            <a:r>
              <a:rPr lang="en-US" dirty="0"/>
              <a:t>We will exclude any non-English vocabulary since the game will only be available in English.  We will also exclude any unnatural of overbearing sounds as background noise since this is intended for use in a classroom setting.  </a:t>
            </a:r>
          </a:p>
        </p:txBody>
      </p:sp>
    </p:spTree>
    <p:extLst>
      <p:ext uri="{BB962C8B-B14F-4D97-AF65-F5344CB8AC3E}">
        <p14:creationId xmlns:p14="http://schemas.microsoft.com/office/powerpoint/2010/main" val="227060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43B3-7DB2-404F-A521-2FA5C1F7ED8F}"/>
              </a:ext>
            </a:extLst>
          </p:cNvPr>
          <p:cNvSpPr>
            <a:spLocks noGrp="1"/>
          </p:cNvSpPr>
          <p:nvPr>
            <p:ph type="title"/>
          </p:nvPr>
        </p:nvSpPr>
        <p:spPr/>
        <p:txBody>
          <a:bodyPr/>
          <a:lstStyle/>
          <a:p>
            <a:r>
              <a:rPr lang="en-US" dirty="0"/>
              <a:t>Testing Types</a:t>
            </a:r>
          </a:p>
        </p:txBody>
      </p:sp>
      <p:sp>
        <p:nvSpPr>
          <p:cNvPr id="3" name="Content Placeholder 2">
            <a:extLst>
              <a:ext uri="{FF2B5EF4-FFF2-40B4-BE49-F238E27FC236}">
                <a16:creationId xmlns:a16="http://schemas.microsoft.com/office/drawing/2014/main" id="{1A293D32-E124-44F9-89ED-B7CF00C8A3F3}"/>
              </a:ext>
            </a:extLst>
          </p:cNvPr>
          <p:cNvSpPr>
            <a:spLocks noGrp="1"/>
          </p:cNvSpPr>
          <p:nvPr>
            <p:ph idx="1"/>
          </p:nvPr>
        </p:nvSpPr>
        <p:spPr/>
        <p:txBody>
          <a:bodyPr/>
          <a:lstStyle/>
          <a:p>
            <a:pPr lvl="0"/>
            <a:r>
              <a:rPr lang="en-US" dirty="0"/>
              <a:t>Valid Input:  This type has testers speaking various words and sentences with the sole purpose of trying to incite any response from the devices.  Since any response is acceptable for this test type, only the software’s ability to catch vocal cues is being tested.</a:t>
            </a:r>
          </a:p>
          <a:p>
            <a:pPr lvl="0"/>
            <a:r>
              <a:rPr lang="en-US" dirty="0"/>
              <a:t>Valid Output:  This type has testers speaking specific words and phrases with the intend of inciting a specific response.  If that particular response is output the test passes.  All other output, or the absence of output is a failure for the test.</a:t>
            </a:r>
          </a:p>
        </p:txBody>
      </p:sp>
    </p:spTree>
    <p:extLst>
      <p:ext uri="{BB962C8B-B14F-4D97-AF65-F5344CB8AC3E}">
        <p14:creationId xmlns:p14="http://schemas.microsoft.com/office/powerpoint/2010/main" val="1039642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45</TotalTime>
  <Words>366</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Testing Plan Report</vt:lpstr>
      <vt:lpstr>Overview</vt:lpstr>
      <vt:lpstr>Testing Objectives</vt:lpstr>
      <vt:lpstr>Testing Scope</vt:lpstr>
      <vt:lpstr>Testing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Report</dc:title>
  <dc:creator>Ryan Gosling</dc:creator>
  <cp:lastModifiedBy>Eric Schulze</cp:lastModifiedBy>
  <cp:revision>12</cp:revision>
  <dcterms:created xsi:type="dcterms:W3CDTF">2017-10-17T22:05:56Z</dcterms:created>
  <dcterms:modified xsi:type="dcterms:W3CDTF">2018-01-25T00:24:36Z</dcterms:modified>
</cp:coreProperties>
</file>