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28FCD-2B58-4818-8F97-6CA5BA2BC4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Design Detail</a:t>
            </a:r>
            <a:br>
              <a:rPr lang="en-US" dirty="0"/>
            </a:br>
            <a:r>
              <a:rPr lang="en-US" dirty="0"/>
              <a:t>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7353BB-1BA1-4F41-92E9-B513ED548D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LER: APH O&amp;M Alexa Skill</a:t>
            </a:r>
          </a:p>
          <a:p>
            <a:r>
              <a:rPr lang="en-US" sz="1200" dirty="0"/>
              <a:t>Eric Schulze, Ryan Gosling, </a:t>
            </a:r>
            <a:r>
              <a:rPr lang="en-US" sz="1200" dirty="0" err="1"/>
              <a:t>Larome</a:t>
            </a:r>
            <a:r>
              <a:rPr lang="en-US" sz="1200" dirty="0"/>
              <a:t> Dickerson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695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0DB8A-7EB2-431D-9546-6A4F8D432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A420B-EAD7-418B-A4B2-7A64DC4F3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Alexa O&amp;M Trivia Skill</a:t>
            </a:r>
          </a:p>
          <a:p>
            <a:r>
              <a:rPr lang="en-US" dirty="0"/>
              <a:t>Used by APH to teach orientation and mobility to the blind and visually impaired</a:t>
            </a:r>
          </a:p>
        </p:txBody>
      </p:sp>
    </p:spTree>
    <p:extLst>
      <p:ext uri="{BB962C8B-B14F-4D97-AF65-F5344CB8AC3E}">
        <p14:creationId xmlns:p14="http://schemas.microsoft.com/office/powerpoint/2010/main" val="1550485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99D08-71E0-42B3-A7B7-52303BC03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01543-683F-471A-A577-2F1C349CE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1461156"/>
            <a:ext cx="4772194" cy="480131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E249A9-B396-42F7-91D5-E00E0A404D62}"/>
              </a:ext>
            </a:extLst>
          </p:cNvPr>
          <p:cNvSpPr/>
          <p:nvPr/>
        </p:nvSpPr>
        <p:spPr>
          <a:xfrm>
            <a:off x="6073302" y="1461156"/>
            <a:ext cx="532751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{"questions":{[</a:t>
            </a:r>
          </a:p>
          <a:p>
            <a:r>
              <a:rPr lang="en-US" dirty="0"/>
              <a:t>        "question":{</a:t>
            </a:r>
          </a:p>
          <a:p>
            <a:r>
              <a:rPr lang="en-US" dirty="0"/>
              <a:t>            "id": "</a:t>
            </a:r>
            <a:r>
              <a:rPr lang="en-US" dirty="0" err="1"/>
              <a:t>id_value</a:t>
            </a:r>
            <a:r>
              <a:rPr lang="en-US" dirty="0"/>
              <a:t>",</a:t>
            </a:r>
          </a:p>
          <a:p>
            <a:r>
              <a:rPr lang="en-US" dirty="0"/>
              <a:t>            "difficulty": "</a:t>
            </a:r>
            <a:r>
              <a:rPr lang="en-US" dirty="0" err="1"/>
              <a:t>difficulty_value</a:t>
            </a:r>
            <a:r>
              <a:rPr lang="en-US" dirty="0"/>
              <a:t>",</a:t>
            </a:r>
          </a:p>
          <a:p>
            <a:r>
              <a:rPr lang="en-US" dirty="0"/>
              <a:t>            "</a:t>
            </a:r>
            <a:r>
              <a:rPr lang="en-US" dirty="0" err="1"/>
              <a:t>question_text</a:t>
            </a:r>
            <a:r>
              <a:rPr lang="en-US" dirty="0"/>
              <a:t>": "</a:t>
            </a:r>
            <a:r>
              <a:rPr lang="en-US" dirty="0" err="1"/>
              <a:t>text_value</a:t>
            </a:r>
            <a:r>
              <a:rPr lang="en-US" dirty="0"/>
              <a:t>",</a:t>
            </a:r>
          </a:p>
          <a:p>
            <a:r>
              <a:rPr lang="en-US" dirty="0"/>
              <a:t>            "</a:t>
            </a:r>
            <a:r>
              <a:rPr lang="en-US" dirty="0" err="1"/>
              <a:t>correct_answer</a:t>
            </a:r>
            <a:r>
              <a:rPr lang="en-US" dirty="0"/>
              <a:t>": "</a:t>
            </a:r>
            <a:r>
              <a:rPr lang="en-US" dirty="0" err="1"/>
              <a:t>answer_value</a:t>
            </a:r>
            <a:r>
              <a:rPr lang="en-US" dirty="0"/>
              <a:t>",</a:t>
            </a:r>
          </a:p>
          <a:p>
            <a:r>
              <a:rPr lang="en-US" dirty="0"/>
              <a:t>            "</a:t>
            </a:r>
            <a:r>
              <a:rPr lang="en-US" dirty="0" err="1"/>
              <a:t>question_type</a:t>
            </a:r>
            <a:r>
              <a:rPr lang="en-US" dirty="0"/>
              <a:t>": "</a:t>
            </a:r>
            <a:r>
              <a:rPr lang="en-US" dirty="0" err="1"/>
              <a:t>type_value</a:t>
            </a:r>
            <a:r>
              <a:rPr lang="en-US" dirty="0"/>
              <a:t>",</a:t>
            </a:r>
          </a:p>
          <a:p>
            <a:r>
              <a:rPr lang="en-US" dirty="0"/>
              <a:t>            "answers": [</a:t>
            </a:r>
          </a:p>
          <a:p>
            <a:r>
              <a:rPr lang="en-US" dirty="0"/>
              <a:t>                {"</a:t>
            </a:r>
            <a:r>
              <a:rPr lang="en-US" dirty="0" err="1"/>
              <a:t>answer_text</a:t>
            </a:r>
            <a:r>
              <a:rPr lang="en-US" dirty="0"/>
              <a:t>": "</a:t>
            </a:r>
            <a:r>
              <a:rPr lang="en-US" dirty="0" err="1"/>
              <a:t>text_value</a:t>
            </a:r>
            <a:r>
              <a:rPr lang="en-US" dirty="0"/>
              <a:t>"},</a:t>
            </a:r>
          </a:p>
          <a:p>
            <a:r>
              <a:rPr lang="en-US" dirty="0"/>
              <a:t>                {"</a:t>
            </a:r>
            <a:r>
              <a:rPr lang="en-US" dirty="0" err="1"/>
              <a:t>answer_text</a:t>
            </a:r>
            <a:r>
              <a:rPr lang="en-US" dirty="0"/>
              <a:t>": "</a:t>
            </a:r>
            <a:r>
              <a:rPr lang="en-US" dirty="0" err="1"/>
              <a:t>text_value</a:t>
            </a:r>
            <a:r>
              <a:rPr lang="en-US" dirty="0"/>
              <a:t>"},</a:t>
            </a:r>
          </a:p>
          <a:p>
            <a:r>
              <a:rPr lang="en-US" dirty="0"/>
              <a:t>                {"</a:t>
            </a:r>
            <a:r>
              <a:rPr lang="en-US" dirty="0" err="1"/>
              <a:t>answer_text</a:t>
            </a:r>
            <a:r>
              <a:rPr lang="en-US" dirty="0"/>
              <a:t>": "</a:t>
            </a:r>
            <a:r>
              <a:rPr lang="en-US" dirty="0" err="1"/>
              <a:t>text_value</a:t>
            </a:r>
            <a:r>
              <a:rPr lang="en-US" dirty="0"/>
              <a:t>"},</a:t>
            </a:r>
          </a:p>
          <a:p>
            <a:r>
              <a:rPr lang="en-US" dirty="0"/>
              <a:t>                {"</a:t>
            </a:r>
            <a:r>
              <a:rPr lang="en-US" dirty="0" err="1"/>
              <a:t>answer_text</a:t>
            </a:r>
            <a:r>
              <a:rPr lang="en-US" dirty="0"/>
              <a:t>": "</a:t>
            </a:r>
            <a:r>
              <a:rPr lang="en-US" dirty="0" err="1"/>
              <a:t>text_value</a:t>
            </a:r>
            <a:r>
              <a:rPr lang="en-US" dirty="0"/>
              <a:t>"},                </a:t>
            </a:r>
          </a:p>
          <a:p>
            <a:r>
              <a:rPr lang="en-US" dirty="0"/>
              <a:t>            ],</a:t>
            </a:r>
          </a:p>
          <a:p>
            <a:r>
              <a:rPr lang="en-US" dirty="0"/>
              <a:t>            "</a:t>
            </a:r>
            <a:r>
              <a:rPr lang="en-US" dirty="0" err="1"/>
              <a:t>additional_answer_info</a:t>
            </a:r>
            <a:r>
              <a:rPr lang="en-US" dirty="0"/>
              <a:t>": "</a:t>
            </a:r>
            <a:r>
              <a:rPr lang="en-US" dirty="0" err="1"/>
              <a:t>text_value</a:t>
            </a:r>
            <a:r>
              <a:rPr lang="en-US" dirty="0"/>
              <a:t>",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]}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6513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B5AF5F3-AD0A-4EFA-854A-47C780F2626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0A01F2A2-AEDD-47DC-AFB5-B97CEB9A532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1E3D6D6C-E192-4135-B1DB-17C71EEBC9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010FD1CF-5002-4231-AA75-0365454167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39" t="3790" r="13687" b="40204"/>
          <a:stretch/>
        </p:blipFill>
        <p:spPr>
          <a:xfrm>
            <a:off x="5990616" y="2687941"/>
            <a:ext cx="6364681" cy="3379368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12B859-55C4-4010-8B66-606FFD7DE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dirty="0"/>
              <a:t>Architecture Design</a:t>
            </a:r>
          </a:p>
        </p:txBody>
      </p:sp>
      <p:pic>
        <p:nvPicPr>
          <p:cNvPr id="6" name="Content Placeholder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C1767D5A-BD2F-47DA-99D1-B34BCCCE00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0" y="3380753"/>
            <a:ext cx="6210765" cy="2599854"/>
          </a:xfrm>
        </p:spPr>
      </p:pic>
    </p:spTree>
    <p:extLst>
      <p:ext uri="{BB962C8B-B14F-4D97-AF65-F5344CB8AC3E}">
        <p14:creationId xmlns:p14="http://schemas.microsoft.com/office/powerpoint/2010/main" val="3858522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49748-AEAC-40D5-BDE2-A285FF730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Design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11A88F-0297-49A3-BC18-0441C4C49A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3375" y="1729101"/>
            <a:ext cx="10791240" cy="3908128"/>
          </a:xfrm>
        </p:spPr>
      </p:pic>
    </p:spTree>
    <p:extLst>
      <p:ext uri="{BB962C8B-B14F-4D97-AF65-F5344CB8AC3E}">
        <p14:creationId xmlns:p14="http://schemas.microsoft.com/office/powerpoint/2010/main" val="2691547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20D8B-8FAF-4101-851F-7038F0549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982DF-0433-4997-B067-E2EA92997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23448"/>
            <a:ext cx="4694173" cy="4824952"/>
          </a:xfrm>
        </p:spPr>
        <p:txBody>
          <a:bodyPr>
            <a:normAutofit/>
          </a:bodyPr>
          <a:lstStyle/>
          <a:p>
            <a:r>
              <a:rPr lang="en-US" dirty="0"/>
              <a:t>   </a:t>
            </a:r>
            <a:r>
              <a:rPr lang="en-US" dirty="0" err="1"/>
              <a:t>GetIntent</a:t>
            </a:r>
            <a:r>
              <a:rPr lang="en-US" dirty="0"/>
              <a:t>(Intent I)</a:t>
            </a:r>
          </a:p>
          <a:p>
            <a:r>
              <a:rPr lang="en-US" dirty="0"/>
              <a:t>   </a:t>
            </a:r>
            <a:r>
              <a:rPr lang="en-US" dirty="0" err="1"/>
              <a:t>StartGame</a:t>
            </a:r>
            <a:r>
              <a:rPr lang="en-US" dirty="0"/>
              <a:t>(</a:t>
            </a:r>
            <a:r>
              <a:rPr lang="en-US" dirty="0" err="1"/>
              <a:t>NumPlayers</a:t>
            </a:r>
            <a:r>
              <a:rPr lang="en-US" dirty="0"/>
              <a:t>, Difficulty, </a:t>
            </a:r>
            <a:r>
              <a:rPr lang="en-US" dirty="0" err="1"/>
              <a:t>SaveState</a:t>
            </a:r>
            <a:endParaRPr lang="en-US" dirty="0"/>
          </a:p>
          <a:p>
            <a:r>
              <a:rPr lang="en-US" dirty="0"/>
              <a:t>   </a:t>
            </a:r>
            <a:r>
              <a:rPr lang="en-US" dirty="0" err="1"/>
              <a:t>StartMain</a:t>
            </a:r>
            <a:r>
              <a:rPr lang="en-US" dirty="0"/>
              <a:t>(</a:t>
            </a:r>
            <a:r>
              <a:rPr lang="en-US" dirty="0" err="1"/>
              <a:t>SaveState</a:t>
            </a:r>
            <a:r>
              <a:rPr lang="en-US" dirty="0"/>
              <a:t>)</a:t>
            </a:r>
          </a:p>
          <a:p>
            <a:r>
              <a:rPr lang="en-US" dirty="0"/>
              <a:t>   </a:t>
            </a:r>
            <a:r>
              <a:rPr lang="en-US" dirty="0" err="1"/>
              <a:t>QuitGame</a:t>
            </a:r>
            <a:r>
              <a:rPr lang="en-US" dirty="0"/>
              <a:t>()</a:t>
            </a:r>
          </a:p>
          <a:p>
            <a:r>
              <a:rPr lang="en-US" dirty="0"/>
              <a:t>   </a:t>
            </a:r>
            <a:r>
              <a:rPr lang="en-US" dirty="0" err="1"/>
              <a:t>SaveGame</a:t>
            </a:r>
            <a:r>
              <a:rPr lang="en-US" dirty="0"/>
              <a:t>(</a:t>
            </a:r>
            <a:r>
              <a:rPr lang="en-US" dirty="0" err="1"/>
              <a:t>SaveState</a:t>
            </a:r>
            <a:r>
              <a:rPr lang="en-US" dirty="0"/>
              <a:t>)</a:t>
            </a:r>
          </a:p>
          <a:p>
            <a:r>
              <a:rPr lang="en-US" dirty="0"/>
              <a:t>   </a:t>
            </a:r>
            <a:r>
              <a:rPr lang="en-US" dirty="0" err="1"/>
              <a:t>ReadIntro</a:t>
            </a:r>
            <a:r>
              <a:rPr lang="en-US" dirty="0"/>
              <a:t>(</a:t>
            </a:r>
            <a:r>
              <a:rPr lang="en-US" dirty="0" err="1"/>
              <a:t>QuestionNum</a:t>
            </a:r>
            <a:r>
              <a:rPr lang="en-US" dirty="0"/>
              <a:t>, </a:t>
            </a:r>
            <a:r>
              <a:rPr lang="en-US" dirty="0" err="1"/>
              <a:t>PlayerNum</a:t>
            </a:r>
            <a:r>
              <a:rPr lang="en-US" dirty="0"/>
              <a:t>)</a:t>
            </a:r>
          </a:p>
          <a:p>
            <a:r>
              <a:rPr lang="en-US" dirty="0"/>
              <a:t>   </a:t>
            </a:r>
            <a:r>
              <a:rPr lang="en-US" dirty="0" err="1"/>
              <a:t>ReadQuestion</a:t>
            </a:r>
            <a:r>
              <a:rPr lang="en-US" dirty="0"/>
              <a:t>(Question)</a:t>
            </a:r>
          </a:p>
          <a:p>
            <a:r>
              <a:rPr lang="en-US" dirty="0"/>
              <a:t>   </a:t>
            </a:r>
            <a:r>
              <a:rPr lang="en-US" dirty="0" err="1"/>
              <a:t>ReadAnswers</a:t>
            </a:r>
            <a:r>
              <a:rPr lang="en-US" dirty="0"/>
              <a:t>(Answers)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0E36750-8E6C-4854-8F4F-9E59E34D3C46}"/>
              </a:ext>
            </a:extLst>
          </p:cNvPr>
          <p:cNvSpPr txBox="1">
            <a:spLocks/>
          </p:cNvSpPr>
          <p:nvPr/>
        </p:nvSpPr>
        <p:spPr>
          <a:xfrm>
            <a:off x="5813862" y="1423448"/>
            <a:ext cx="4694173" cy="4824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   </a:t>
            </a:r>
            <a:r>
              <a:rPr lang="en-US" dirty="0" err="1"/>
              <a:t>ReadOptions</a:t>
            </a:r>
            <a:r>
              <a:rPr lang="en-US" dirty="0"/>
              <a:t>()</a:t>
            </a:r>
          </a:p>
          <a:p>
            <a:r>
              <a:rPr lang="en-US" dirty="0"/>
              <a:t>   </a:t>
            </a:r>
            <a:r>
              <a:rPr lang="en-US" dirty="0" err="1"/>
              <a:t>GetQuestion</a:t>
            </a:r>
            <a:r>
              <a:rPr lang="en-US" dirty="0"/>
              <a:t>(</a:t>
            </a:r>
            <a:r>
              <a:rPr lang="en-US" dirty="0" err="1"/>
              <a:t>ListOfQuestionIDs</a:t>
            </a:r>
            <a:r>
              <a:rPr lang="en-US" dirty="0"/>
              <a:t>)</a:t>
            </a:r>
          </a:p>
          <a:p>
            <a:r>
              <a:rPr lang="en-US" dirty="0"/>
              <a:t>   </a:t>
            </a:r>
            <a:r>
              <a:rPr lang="en-US" dirty="0" err="1"/>
              <a:t>IsAnswerCorrect</a:t>
            </a:r>
            <a:r>
              <a:rPr lang="en-US" dirty="0"/>
              <a:t>(</a:t>
            </a:r>
            <a:r>
              <a:rPr lang="en-US" dirty="0" err="1"/>
              <a:t>CorrectAns</a:t>
            </a:r>
            <a:r>
              <a:rPr lang="en-US" dirty="0"/>
              <a:t>, </a:t>
            </a:r>
            <a:r>
              <a:rPr lang="en-US" dirty="0" err="1"/>
              <a:t>GivenAns</a:t>
            </a:r>
            <a:r>
              <a:rPr lang="en-US" dirty="0"/>
              <a:t>)</a:t>
            </a:r>
          </a:p>
          <a:p>
            <a:r>
              <a:rPr lang="en-US" dirty="0"/>
              <a:t>   </a:t>
            </a:r>
            <a:r>
              <a:rPr lang="en-US" dirty="0" err="1"/>
              <a:t>AddScore</a:t>
            </a:r>
            <a:r>
              <a:rPr lang="en-US" dirty="0"/>
              <a:t>(Player, Score, Ans)</a:t>
            </a:r>
          </a:p>
          <a:p>
            <a:r>
              <a:rPr lang="en-US" dirty="0"/>
              <a:t>   </a:t>
            </a:r>
            <a:r>
              <a:rPr lang="en-US" dirty="0" err="1"/>
              <a:t>ReadScore</a:t>
            </a:r>
            <a:r>
              <a:rPr lang="en-US" dirty="0"/>
              <a:t>(Player, Score)</a:t>
            </a:r>
          </a:p>
          <a:p>
            <a:r>
              <a:rPr lang="en-US" dirty="0"/>
              <a:t>   Congratulate(Player)</a:t>
            </a:r>
          </a:p>
          <a:p>
            <a:r>
              <a:rPr lang="en-US" dirty="0"/>
              <a:t>   Control(</a:t>
            </a:r>
            <a:r>
              <a:rPr lang="en-US" dirty="0" err="1"/>
              <a:t>NumPlayers</a:t>
            </a:r>
            <a:r>
              <a:rPr lang="en-US" dirty="0"/>
              <a:t>, Difficulty, </a:t>
            </a:r>
            <a:r>
              <a:rPr lang="en-US" dirty="0" err="1"/>
              <a:t>SaveState</a:t>
            </a:r>
            <a:r>
              <a:rPr lang="en-US" dirty="0"/>
              <a:t>)</a:t>
            </a:r>
          </a:p>
          <a:p>
            <a:r>
              <a:rPr lang="en-US" dirty="0"/>
              <a:t>   </a:t>
            </a:r>
            <a:r>
              <a:rPr lang="en-US" dirty="0" err="1"/>
              <a:t>GetNewQuestionSet</a:t>
            </a:r>
            <a:r>
              <a:rPr lang="en-US" dirty="0"/>
              <a:t>(Difficulty)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7523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65</TotalTime>
  <Words>176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Software Design Detail Report</vt:lpstr>
      <vt:lpstr>Overview</vt:lpstr>
      <vt:lpstr>Data Design</vt:lpstr>
      <vt:lpstr>Architecture Design</vt:lpstr>
      <vt:lpstr>Interface Design</vt:lpstr>
      <vt:lpstr>Procedural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Architecture Report</dc:title>
  <dc:creator>Ryan Gosling</dc:creator>
  <cp:lastModifiedBy>Eric Schulze</cp:lastModifiedBy>
  <cp:revision>13</cp:revision>
  <dcterms:created xsi:type="dcterms:W3CDTF">2017-10-17T22:05:56Z</dcterms:created>
  <dcterms:modified xsi:type="dcterms:W3CDTF">2017-10-30T21:09:10Z</dcterms:modified>
</cp:coreProperties>
</file>