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8FCD-2B58-4818-8F97-6CA5BA2BC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Software Architecture</a:t>
            </a:r>
            <a:br>
              <a:rPr lang="en-US" dirty="0"/>
            </a:br>
            <a:r>
              <a:rPr lang="en-US" dirty="0"/>
              <a:t>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353BB-1BA1-4F41-92E9-B513ED548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LER: APH O&amp;M Alexa Skill</a:t>
            </a:r>
          </a:p>
          <a:p>
            <a:r>
              <a:rPr lang="en-US" sz="1200" dirty="0"/>
              <a:t>Eric Schulze, Ryan Gosling, </a:t>
            </a:r>
            <a:r>
              <a:rPr lang="en-US" sz="1200" dirty="0" err="1"/>
              <a:t>Larome</a:t>
            </a:r>
            <a:r>
              <a:rPr lang="en-US" sz="1200" dirty="0"/>
              <a:t> Dickerson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9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DB8A-7EB2-431D-9546-6A4F8D43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A420B-EAD7-418B-A4B2-7A64DC4F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Alexa O&amp;M Trivia Skill</a:t>
            </a:r>
          </a:p>
          <a:p>
            <a:r>
              <a:rPr lang="en-US" dirty="0"/>
              <a:t>Used by APH to teach orientation and mobility to the blind and visually impaired</a:t>
            </a:r>
          </a:p>
        </p:txBody>
      </p:sp>
    </p:spTree>
    <p:extLst>
      <p:ext uri="{BB962C8B-B14F-4D97-AF65-F5344CB8AC3E}">
        <p14:creationId xmlns:p14="http://schemas.microsoft.com/office/powerpoint/2010/main" val="155048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9748-AEAC-40D5-BDE2-A285FF73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Decomposition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11A88F-0297-49A3-BC18-0441C4C49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530380"/>
            <a:ext cx="8947150" cy="3240277"/>
          </a:xfrm>
        </p:spPr>
      </p:pic>
    </p:spTree>
    <p:extLst>
      <p:ext uri="{BB962C8B-B14F-4D97-AF65-F5344CB8AC3E}">
        <p14:creationId xmlns:p14="http://schemas.microsoft.com/office/powerpoint/2010/main" val="269154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63FA-CD9F-4DCF-8734-FC13908E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Mapping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8E761-E599-4ADF-886D-B3A6D96EA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645064"/>
            <a:ext cx="8947150" cy="3010910"/>
          </a:xfrm>
        </p:spPr>
      </p:pic>
    </p:spTree>
    <p:extLst>
      <p:ext uri="{BB962C8B-B14F-4D97-AF65-F5344CB8AC3E}">
        <p14:creationId xmlns:p14="http://schemas.microsoft.com/office/powerpoint/2010/main" val="227060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3A00-B635-449B-9126-E92D48B5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Data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EAE673-B493-47A3-B990-A6045F983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968292"/>
            <a:ext cx="8947150" cy="2364454"/>
          </a:xfrm>
        </p:spPr>
      </p:pic>
    </p:spTree>
    <p:extLst>
      <p:ext uri="{BB962C8B-B14F-4D97-AF65-F5344CB8AC3E}">
        <p14:creationId xmlns:p14="http://schemas.microsoft.com/office/powerpoint/2010/main" val="108437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E6EE-8B93-4FBE-86C6-0FA194E0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A2583-4D53-438D-81F4-2B9BF6D4FB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User</a:t>
            </a:r>
          </a:p>
          <a:p>
            <a:r>
              <a:rPr lang="en-US" sz="1600" dirty="0"/>
              <a:t>Access through Alexa enabled device</a:t>
            </a:r>
          </a:p>
          <a:p>
            <a:r>
              <a:rPr lang="en-US" sz="1600" dirty="0"/>
              <a:t>Device is linked to users Amazon account</a:t>
            </a:r>
          </a:p>
          <a:p>
            <a:r>
              <a:rPr lang="en-US" sz="1600" dirty="0"/>
              <a:t>Authentication is handled through Amazon Security Service</a:t>
            </a:r>
          </a:p>
          <a:p>
            <a:r>
              <a:rPr lang="en-US" sz="1600" dirty="0"/>
              <a:t>Able to use all VUI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7DE31-4751-4BAB-AB9D-B6A78FA3FB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APH Admin</a:t>
            </a:r>
          </a:p>
          <a:p>
            <a:r>
              <a:rPr lang="en-US" sz="1600" dirty="0"/>
              <a:t>Access to interaction models, hosted services, and database</a:t>
            </a:r>
          </a:p>
          <a:p>
            <a:r>
              <a:rPr lang="en-US" sz="1600" dirty="0"/>
              <a:t>Allow updates and revisions</a:t>
            </a:r>
          </a:p>
        </p:txBody>
      </p:sp>
    </p:spTree>
    <p:extLst>
      <p:ext uri="{BB962C8B-B14F-4D97-AF65-F5344CB8AC3E}">
        <p14:creationId xmlns:p14="http://schemas.microsoft.com/office/powerpoint/2010/main" val="140373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43B3-7DB2-404F-A521-2FA5C1F7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3D32-E124-44F9-89ED-B7CF00C8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up – say APH trivia game</a:t>
            </a:r>
          </a:p>
          <a:p>
            <a:r>
              <a:rPr lang="en-US" dirty="0"/>
              <a:t>Shutdown – say Alexa quit</a:t>
            </a:r>
          </a:p>
          <a:p>
            <a:r>
              <a:rPr lang="en-US" dirty="0"/>
              <a:t>Errors &amp; Exceptions </a:t>
            </a:r>
          </a:p>
          <a:p>
            <a:pPr lvl="1"/>
            <a:r>
              <a:rPr lang="en-US" dirty="0"/>
              <a:t>If in game- Alexa will repeat valid inputs</a:t>
            </a:r>
          </a:p>
          <a:p>
            <a:pPr lvl="1"/>
            <a:r>
              <a:rPr lang="en-US" dirty="0"/>
              <a:t>Out of game – Error report will be generated, game state will not be saved</a:t>
            </a:r>
          </a:p>
          <a:p>
            <a:pPr marL="400050"/>
            <a:r>
              <a:rPr lang="en-US" dirty="0"/>
              <a:t>Data Migration- Data will be saved through AWS in the cloud, DynamoDB will be the database used to store data</a:t>
            </a:r>
          </a:p>
        </p:txBody>
      </p:sp>
    </p:spTree>
    <p:extLst>
      <p:ext uri="{BB962C8B-B14F-4D97-AF65-F5344CB8AC3E}">
        <p14:creationId xmlns:p14="http://schemas.microsoft.com/office/powerpoint/2010/main" val="1039642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157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Software Architecture Report</vt:lpstr>
      <vt:lpstr>Overview</vt:lpstr>
      <vt:lpstr>Subsystem Decomposition</vt:lpstr>
      <vt:lpstr>Hardware/Software Mapping</vt:lpstr>
      <vt:lpstr>Persistent Data Management</vt:lpstr>
      <vt:lpstr>Access Control and Security</vt:lpstr>
      <vt:lpstr>Boundary Conditions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Report</dc:title>
  <dc:creator>Ryan Gosling</dc:creator>
  <cp:lastModifiedBy>Ryan Gosling</cp:lastModifiedBy>
  <cp:revision>10</cp:revision>
  <dcterms:created xsi:type="dcterms:W3CDTF">2017-10-17T22:05:56Z</dcterms:created>
  <dcterms:modified xsi:type="dcterms:W3CDTF">2017-10-17T22:43:43Z</dcterms:modified>
</cp:coreProperties>
</file>