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X2puYUtKyroEGCwEKlIKeg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80" d="100"/>
          <a:sy n="80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innovador.com/2016/03/03/amazon-tap-echo-dot-nuevos-dispositivos-presentados-amazon/" TargetMode="External"/><Relationship Id="rId2" Type="http://schemas.openxmlformats.org/officeDocument/2006/relationships/image" Target="../media/image6.jpg&amp;ehk=X2puYUtKyroEGCwEKlIKeg&amp;r=0&amp;pid=OfficeInsert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AC8A-840B-4809-984A-139118041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Alexa Skill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EC31-E661-4D3E-93AE-EABC1C4BD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American Print house for the blind (APH) – Team </a:t>
            </a:r>
            <a:r>
              <a:rPr lang="en-US" dirty="0" err="1"/>
              <a:t>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D492-E345-423B-86B9-C5276DEA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Orientation and Mobility (O&amp;M) Alexa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A60B-D27F-4113-8027-B8EC23C49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an Alexa Skill?</a:t>
            </a:r>
          </a:p>
          <a:p>
            <a:pPr lvl="1"/>
            <a:r>
              <a:rPr lang="en-US" dirty="0"/>
              <a:t>A application used by Amazon’s personal assistant Alexa, which can be used by the Alexa mobile app and a variety of Amazon Home Products.</a:t>
            </a:r>
          </a:p>
          <a:p>
            <a:pPr lvl="1"/>
            <a:r>
              <a:rPr lang="en-US" dirty="0"/>
              <a:t>A skill is built from a series of phrases that Alexa can recognize and responses that she can provide</a:t>
            </a:r>
          </a:p>
          <a:p>
            <a:r>
              <a:rPr lang="en-US" dirty="0"/>
              <a:t>APH has requested an O&amp;M instructional trivia game that can be used as an educational tool through Alexa.</a:t>
            </a:r>
          </a:p>
          <a:p>
            <a:r>
              <a:rPr lang="en-US" dirty="0"/>
              <a:t>We will develop an Alexa Skill that will allow a user to play a trivia game with questions provided by 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A3C40-2772-433F-95D0-526CC3008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26016" y="2170845"/>
            <a:ext cx="5096339" cy="2806508"/>
          </a:xfrm>
        </p:spPr>
      </p:pic>
    </p:spTree>
    <p:extLst>
      <p:ext uri="{BB962C8B-B14F-4D97-AF65-F5344CB8AC3E}">
        <p14:creationId xmlns:p14="http://schemas.microsoft.com/office/powerpoint/2010/main" val="15866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2A97-BF0B-4732-BDDE-A244AD2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9010"/>
          </a:xfrm>
        </p:spPr>
        <p:txBody>
          <a:bodyPr/>
          <a:lstStyle/>
          <a:p>
            <a:r>
              <a:rPr lang="en-US" dirty="0"/>
              <a:t>Technical Feasibility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65ED-0FFA-48D2-B659-F5606379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8034"/>
            <a:ext cx="8946541" cy="4900366"/>
          </a:xfrm>
        </p:spPr>
        <p:txBody>
          <a:bodyPr/>
          <a:lstStyle/>
          <a:p>
            <a:r>
              <a:rPr lang="en-US" dirty="0"/>
              <a:t>APH does not have any requests as to the technical implementation, only towards the content</a:t>
            </a:r>
          </a:p>
          <a:p>
            <a:pPr lvl="1"/>
            <a:r>
              <a:rPr lang="en-US" dirty="0"/>
              <a:t>Able to change difficulty of questions</a:t>
            </a:r>
          </a:p>
          <a:p>
            <a:pPr lvl="1"/>
            <a:r>
              <a:rPr lang="en-US" dirty="0"/>
              <a:t>Multiplayer requested, but not required</a:t>
            </a:r>
          </a:p>
          <a:p>
            <a:pPr lvl="1"/>
            <a:r>
              <a:rPr lang="en-US" dirty="0"/>
              <a:t>Questions will be true or false and multiple choice</a:t>
            </a:r>
          </a:p>
          <a:p>
            <a:pPr lvl="1"/>
            <a:r>
              <a:rPr lang="en-US" dirty="0"/>
              <a:t>Some questions will include sound files that need to be played</a:t>
            </a:r>
          </a:p>
          <a:p>
            <a:pPr lvl="1"/>
            <a:r>
              <a:rPr lang="en-US" dirty="0"/>
              <a:t>Do not need to implement visual aspects of Alexa</a:t>
            </a:r>
          </a:p>
          <a:p>
            <a:r>
              <a:rPr lang="en-US" dirty="0"/>
              <a:t>Alexa Skills are implemented using JSON files provided to Amazon and then linked to a controller on Amazon’s proprietary servers, called </a:t>
            </a:r>
            <a:r>
              <a:rPr lang="en-US" dirty="0" err="1"/>
              <a:t>Lamda</a:t>
            </a:r>
            <a:r>
              <a:rPr lang="en-US" dirty="0"/>
              <a:t> Services.</a:t>
            </a:r>
          </a:p>
          <a:p>
            <a:r>
              <a:rPr lang="en-US" dirty="0"/>
              <a:t>We are considering ways to update the JSON file with new questions, in coordination with the Google Home team.</a:t>
            </a:r>
          </a:p>
        </p:txBody>
      </p:sp>
    </p:spTree>
    <p:extLst>
      <p:ext uri="{BB962C8B-B14F-4D97-AF65-F5344CB8AC3E}">
        <p14:creationId xmlns:p14="http://schemas.microsoft.com/office/powerpoint/2010/main" val="285572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DFF1-AEA3-4325-BB91-8EF5008B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315"/>
          </a:xfrm>
        </p:spPr>
        <p:txBody>
          <a:bodyPr/>
          <a:lstStyle/>
          <a:p>
            <a:r>
              <a:rPr lang="en-US" dirty="0"/>
              <a:t>Social and Economic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ED3D-462C-49B5-A736-8D09E767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348033"/>
            <a:ext cx="4396339" cy="4908305"/>
          </a:xfrm>
        </p:spPr>
        <p:txBody>
          <a:bodyPr/>
          <a:lstStyle/>
          <a:p>
            <a:r>
              <a:rPr lang="en-US" dirty="0"/>
              <a:t>Economic:</a:t>
            </a:r>
          </a:p>
          <a:p>
            <a:pPr lvl="1"/>
            <a:r>
              <a:rPr lang="en-US" dirty="0"/>
              <a:t>All development costs will considered in man-hours provided by our team.</a:t>
            </a:r>
          </a:p>
          <a:p>
            <a:pPr lvl="1"/>
            <a:r>
              <a:rPr lang="en-US" dirty="0"/>
              <a:t>There will be no cost in continued deployment of the Skill. Amazon does not charge to post skills.</a:t>
            </a:r>
          </a:p>
          <a:p>
            <a:pPr lvl="1"/>
            <a:r>
              <a:rPr lang="en-US" dirty="0"/>
              <a:t>There will be no monetary economic returns involved. </a:t>
            </a:r>
          </a:p>
          <a:p>
            <a:pPr lvl="1"/>
            <a:r>
              <a:rPr lang="en-US" dirty="0"/>
              <a:t>However, instructors of visually impaired students will benefit in reduced prep time and increased student participation.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2408D-04E5-442F-85D8-5544C1726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348034"/>
            <a:ext cx="4396341" cy="4908304"/>
          </a:xfrm>
        </p:spPr>
        <p:txBody>
          <a:bodyPr/>
          <a:lstStyle/>
          <a:p>
            <a:r>
              <a:rPr lang="en-US" dirty="0"/>
              <a:t>Social: </a:t>
            </a:r>
          </a:p>
          <a:p>
            <a:pPr lvl="1"/>
            <a:r>
              <a:rPr lang="en-US" dirty="0"/>
              <a:t>The Alexa system is user friendly, out-of-the-box technology, needing limited set up with the Alexa app.</a:t>
            </a:r>
          </a:p>
          <a:p>
            <a:pPr lvl="1"/>
            <a:r>
              <a:rPr lang="en-US" dirty="0"/>
              <a:t>Users familiar with Alexa will be able to use this new skill without any difficulty.</a:t>
            </a:r>
          </a:p>
          <a:p>
            <a:pPr lvl="1"/>
            <a:r>
              <a:rPr lang="en-US" dirty="0"/>
              <a:t>Any development changes after the project will be associated with the APH software team.</a:t>
            </a:r>
          </a:p>
          <a:p>
            <a:pPr lvl="1"/>
            <a:r>
              <a:rPr lang="en-US" dirty="0"/>
              <a:t>This skill will help to move visually impaired users toward independence. </a:t>
            </a:r>
          </a:p>
        </p:txBody>
      </p:sp>
    </p:spTree>
    <p:extLst>
      <p:ext uri="{BB962C8B-B14F-4D97-AF65-F5344CB8AC3E}">
        <p14:creationId xmlns:p14="http://schemas.microsoft.com/office/powerpoint/2010/main" val="1315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BA23-F6D9-4674-9BC3-003AADD2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315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D388-7AEC-4D71-ACE6-BE5004A8E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348034"/>
            <a:ext cx="9096490" cy="2790333"/>
          </a:xfrm>
        </p:spPr>
        <p:txBody>
          <a:bodyPr/>
          <a:lstStyle/>
          <a:p>
            <a:r>
              <a:rPr lang="en-US" dirty="0"/>
              <a:t>Currently, there are no other products that help acclimate the visually impaired on the Alexa Skills platform. </a:t>
            </a:r>
          </a:p>
          <a:p>
            <a:r>
              <a:rPr lang="en-US" dirty="0"/>
              <a:t>APH has carried out field testing of similar ideas and surveys of instructors to determine the need for this solution.</a:t>
            </a:r>
          </a:p>
          <a:p>
            <a:r>
              <a:rPr lang="en-US" dirty="0"/>
              <a:t>Alternative solutions that were considered were mobile and web applications for the trivia game.</a:t>
            </a:r>
          </a:p>
          <a:p>
            <a:pPr lvl="1"/>
            <a:r>
              <a:rPr lang="en-US" dirty="0"/>
              <a:t>These ideas were discarded in favor of the Alexa Skill, because Alexa is an audio interface instead of visual.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0BCA8-4FA2-4F19-BD95-6AB5C2DC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64" y="4223207"/>
            <a:ext cx="3797529" cy="22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6F6-FF54-4500-954A-729C38E6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07"/>
          </a:xfrm>
        </p:spPr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8828-62FE-4E0C-A9B4-CE28084F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4926"/>
            <a:ext cx="8946541" cy="4943474"/>
          </a:xfrm>
        </p:spPr>
        <p:txBody>
          <a:bodyPr/>
          <a:lstStyle/>
          <a:p>
            <a:r>
              <a:rPr lang="en-US" dirty="0"/>
              <a:t>The biggest risk is if APH suddenly loses all federal funding (60% of total budget)</a:t>
            </a:r>
          </a:p>
          <a:p>
            <a:pPr lvl="1"/>
            <a:r>
              <a:rPr lang="en-US" dirty="0"/>
              <a:t>This could lead to their software department being disbanded</a:t>
            </a:r>
          </a:p>
          <a:p>
            <a:r>
              <a:rPr lang="en-US" dirty="0"/>
              <a:t>Alexa goes obsolete</a:t>
            </a:r>
          </a:p>
          <a:p>
            <a:r>
              <a:rPr lang="en-US" dirty="0"/>
              <a:t>Because of the novelty of the Alexa system, the learning curve for our team might push our development timeline beyond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EE1F-A617-4D51-B9D5-B95D999DA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505" y="885825"/>
            <a:ext cx="8825658" cy="2758081"/>
          </a:xfrm>
        </p:spPr>
        <p:txBody>
          <a:bodyPr/>
          <a:lstStyle/>
          <a:p>
            <a:r>
              <a:rPr lang="en-US" dirty="0"/>
              <a:t>Conclusion and Questions</a:t>
            </a:r>
          </a:p>
        </p:txBody>
      </p:sp>
    </p:spTree>
    <p:extLst>
      <p:ext uri="{BB962C8B-B14F-4D97-AF65-F5344CB8AC3E}">
        <p14:creationId xmlns:p14="http://schemas.microsoft.com/office/powerpoint/2010/main" val="866693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484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Alexa Skill </vt:lpstr>
      <vt:lpstr>Orientation and Mobility (O&amp;M) Alexa Skill</vt:lpstr>
      <vt:lpstr>Technical Feasibility </vt:lpstr>
      <vt:lpstr>Social and Economic Impact</vt:lpstr>
      <vt:lpstr>Alternatives</vt:lpstr>
      <vt:lpstr>Risks</vt:lpstr>
      <vt:lpstr>Conclusion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Skill</dc:title>
  <dc:creator>Eric Schulze</dc:creator>
  <cp:lastModifiedBy>Eric Schulze</cp:lastModifiedBy>
  <cp:revision>8</cp:revision>
  <dcterms:created xsi:type="dcterms:W3CDTF">2017-09-18T20:17:17Z</dcterms:created>
  <dcterms:modified xsi:type="dcterms:W3CDTF">2017-09-18T21:27:18Z</dcterms:modified>
</cp:coreProperties>
</file>