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42"/>
    <p:restoredTop sz="84615"/>
  </p:normalViewPr>
  <p:slideViewPr>
    <p:cSldViewPr snapToGrid="0" snapToObjects="1">
      <p:cViewPr>
        <p:scale>
          <a:sx n="125" d="100"/>
          <a:sy n="125" d="100"/>
        </p:scale>
        <p:origin x="-31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C52AA-FF53-B748-B70E-B2210CE7F816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066F-1A54-214F-92A7-1AD9599D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8066F-1A54-214F-92A7-1AD9599D1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65BE-C385-0342-99F6-82047F08FF3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86652" y="276391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 Neue" charset="0"/>
                <a:ea typeface="Helvetica Neue" charset="0"/>
                <a:cs typeface="Helvetica Neue" charset="0"/>
              </a:rPr>
              <a:t>16 more topics</a:t>
            </a:r>
            <a:endParaRPr lang="en-US" sz="1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772" y="3068903"/>
            <a:ext cx="253629" cy="30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0785997">
            <a:off x="4780576" y="3148208"/>
            <a:ext cx="3131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009019" y="2664148"/>
            <a:ext cx="4177232" cy="181971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09019" y="2954360"/>
            <a:ext cx="4177231" cy="175397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79225" y="2294816"/>
            <a:ext cx="203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(c) Labeling dialog box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rot="20785997">
            <a:off x="4780577" y="6305872"/>
            <a:ext cx="3131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040593" y="6234552"/>
            <a:ext cx="4218604" cy="193056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32554" y="6416200"/>
            <a:ext cx="256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/>
              <a:t>b</a:t>
            </a:r>
            <a:r>
              <a:rPr lang="en-US" sz="1600" dirty="0" smtClean="0"/>
              <a:t>) List Overview (LA and LR)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254325" y="5497515"/>
            <a:ext cx="6186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(d</a:t>
            </a:r>
            <a:r>
              <a:rPr lang="en-US" sz="1600" dirty="0"/>
              <a:t>) The selected document to label next is displayed with a </a:t>
            </a:r>
            <a:endParaRPr lang="en-US" sz="1600" dirty="0" smtClean="0"/>
          </a:p>
          <a:p>
            <a:r>
              <a:rPr lang="en-US" sz="1600" dirty="0" smtClean="0"/>
              <a:t>red </a:t>
            </a:r>
            <a:r>
              <a:rPr lang="en-US" sz="1600" dirty="0"/>
              <a:t>box around it. Also, after the classifier runs, some </a:t>
            </a:r>
            <a:r>
              <a:rPr lang="en-US" sz="1600" dirty="0" smtClean="0"/>
              <a:t>documents get </a:t>
            </a:r>
            <a:r>
              <a:rPr lang="en-US" sz="1600" dirty="0"/>
              <a:t>a label assigned, get highlighted in gray, and get colored </a:t>
            </a:r>
            <a:r>
              <a:rPr lang="en-US" sz="1600" dirty="0" smtClean="0"/>
              <a:t>based on </a:t>
            </a:r>
            <a:r>
              <a:rPr lang="en-US" sz="1600" dirty="0"/>
              <a:t>the label.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26374" y="221125"/>
            <a:ext cx="4177232" cy="42565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0800000" flipV="1">
            <a:off x="2588548" y="4492656"/>
            <a:ext cx="306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 Topic Overview (TA and TR)</a:t>
            </a:r>
            <a:endParaRPr lang="en-US" sz="1600" dirty="0"/>
          </a:p>
        </p:txBody>
      </p:sp>
      <p:sp>
        <p:nvSpPr>
          <p:cNvPr id="42" name="Freeform 41"/>
          <p:cNvSpPr/>
          <p:nvPr/>
        </p:nvSpPr>
        <p:spPr>
          <a:xfrm>
            <a:off x="2057997" y="4708930"/>
            <a:ext cx="4218604" cy="193056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9" y="4654577"/>
            <a:ext cx="1283628" cy="1467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1" y="822406"/>
            <a:ext cx="1215371" cy="2102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830" y="229545"/>
            <a:ext cx="1506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Existing labels’ list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74914" y="537322"/>
            <a:ext cx="0" cy="27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01" y="556863"/>
            <a:ext cx="3749072" cy="1792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76939" y="81201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Classifier/Manually assigned label (if any)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78499" y="299263"/>
            <a:ext cx="0" cy="27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10838" y="1561690"/>
            <a:ext cx="1715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Existing labels’ menu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15155" y="1817861"/>
            <a:ext cx="464070" cy="2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77" y="2757820"/>
            <a:ext cx="2878773" cy="27210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20521" y="2906604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Manually labeled documents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620526" y="3400748"/>
            <a:ext cx="2541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Selected document to label next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646169" y="4372536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Classifier labeled documents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endCxn id="25" idx="1"/>
          </p:cNvCxnSpPr>
          <p:nvPr/>
        </p:nvCxnSpPr>
        <p:spPr>
          <a:xfrm flipV="1">
            <a:off x="9211993" y="3060493"/>
            <a:ext cx="408528" cy="20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283539" y="3548346"/>
            <a:ext cx="408528" cy="20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9292700" y="4530909"/>
            <a:ext cx="408528" cy="20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64" y="240750"/>
            <a:ext cx="4106941" cy="2352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70" y="3120850"/>
            <a:ext cx="4079008" cy="135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16" y="4918993"/>
            <a:ext cx="4119961" cy="13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101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Findlater</dc:creator>
  <cp:lastModifiedBy>Forough Poursabzi Sangdeh</cp:lastModifiedBy>
  <cp:revision>47</cp:revision>
  <dcterms:created xsi:type="dcterms:W3CDTF">2016-03-17T13:19:37Z</dcterms:created>
  <dcterms:modified xsi:type="dcterms:W3CDTF">2016-06-02T17:53:30Z</dcterms:modified>
</cp:coreProperties>
</file>