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642"/>
    <p:restoredTop sz="94712"/>
  </p:normalViewPr>
  <p:slideViewPr>
    <p:cSldViewPr snapToGrid="0" snapToObjects="1">
      <p:cViewPr>
        <p:scale>
          <a:sx n="125" d="100"/>
          <a:sy n="125" d="100"/>
        </p:scale>
        <p:origin x="-362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C52AA-FF53-B748-B70E-B2210CE7F816}" type="datetimeFigureOut">
              <a:rPr lang="en-US" smtClean="0"/>
              <a:t>3/17/16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8066F-1A54-214F-92A7-1AD9599D1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0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8066F-1A54-214F-92A7-1AD9599D11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20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65BE-C385-0342-99F6-82047F08FF35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0137-6B78-8544-AEAB-B542F48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3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65BE-C385-0342-99F6-82047F08FF35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0137-6B78-8544-AEAB-B542F48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7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65BE-C385-0342-99F6-82047F08FF35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0137-6B78-8544-AEAB-B542F48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65BE-C385-0342-99F6-82047F08FF35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0137-6B78-8544-AEAB-B542F48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3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65BE-C385-0342-99F6-82047F08FF35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0137-6B78-8544-AEAB-B542F48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5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65BE-C385-0342-99F6-82047F08FF35}" type="datetimeFigureOut">
              <a:rPr lang="en-US" smtClean="0"/>
              <a:t>3/17/16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0137-6B78-8544-AEAB-B542F48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65BE-C385-0342-99F6-82047F08FF35}" type="datetimeFigureOut">
              <a:rPr lang="en-US" smtClean="0"/>
              <a:t>3/17/16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0137-6B78-8544-AEAB-B542F48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8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65BE-C385-0342-99F6-82047F08FF35}" type="datetimeFigureOut">
              <a:rPr lang="en-US" smtClean="0"/>
              <a:t>3/17/16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0137-6B78-8544-AEAB-B542F48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6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65BE-C385-0342-99F6-82047F08FF35}" type="datetimeFigureOut">
              <a:rPr lang="en-US" smtClean="0"/>
              <a:t>3/17/16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0137-6B78-8544-AEAB-B542F48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65BE-C385-0342-99F6-82047F08FF35}" type="datetimeFigureOut">
              <a:rPr lang="en-US" smtClean="0"/>
              <a:t>3/17/16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0137-6B78-8544-AEAB-B542F48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2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65BE-C385-0342-99F6-82047F08FF35}" type="datetimeFigureOut">
              <a:rPr lang="en-US" smtClean="0"/>
              <a:t>3/17/16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0137-6B78-8544-AEAB-B542F48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8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465BE-C385-0342-99F6-82047F08FF35}" type="datetimeFigureOut">
              <a:rPr lang="en-US" smtClean="0"/>
              <a:t>3/17/16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20137-6B78-8544-AEAB-B542F48C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4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129026" y="2684241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Helvetica Neue" charset="0"/>
                <a:ea typeface="Helvetica Neue" charset="0"/>
                <a:cs typeface="Helvetica Neue" charset="0"/>
              </a:rPr>
              <a:t>16 more topics</a:t>
            </a:r>
            <a:endParaRPr lang="en-US" sz="14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6772" y="3068903"/>
            <a:ext cx="253629" cy="302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0785997">
            <a:off x="4780576" y="3148208"/>
            <a:ext cx="313115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851393" y="2584475"/>
            <a:ext cx="4177232" cy="181971"/>
          </a:xfrm>
          <a:custGeom>
            <a:avLst/>
            <a:gdLst>
              <a:gd name="connsiteX0" fmla="*/ 0 w 4079631"/>
              <a:gd name="connsiteY0" fmla="*/ 0 h 154744"/>
              <a:gd name="connsiteX1" fmla="*/ 1800665 w 4079631"/>
              <a:gd name="connsiteY1" fmla="*/ 154744 h 154744"/>
              <a:gd name="connsiteX2" fmla="*/ 1800665 w 4079631"/>
              <a:gd name="connsiteY2" fmla="*/ 154744 h 154744"/>
              <a:gd name="connsiteX3" fmla="*/ 2926080 w 4079631"/>
              <a:gd name="connsiteY3" fmla="*/ 56271 h 154744"/>
              <a:gd name="connsiteX4" fmla="*/ 3488788 w 4079631"/>
              <a:gd name="connsiteY4" fmla="*/ 154744 h 154744"/>
              <a:gd name="connsiteX5" fmla="*/ 4079631 w 4079631"/>
              <a:gd name="connsiteY5" fmla="*/ 56271 h 15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9631" h="154744">
                <a:moveTo>
                  <a:pt x="0" y="0"/>
                </a:moveTo>
                <a:lnTo>
                  <a:pt x="1800665" y="154744"/>
                </a:lnTo>
                <a:lnTo>
                  <a:pt x="1800665" y="154744"/>
                </a:lnTo>
                <a:cubicBezTo>
                  <a:pt x="1988234" y="138332"/>
                  <a:pt x="2644726" y="56271"/>
                  <a:pt x="2926080" y="56271"/>
                </a:cubicBezTo>
                <a:cubicBezTo>
                  <a:pt x="3207434" y="56271"/>
                  <a:pt x="3296530" y="154744"/>
                  <a:pt x="3488788" y="154744"/>
                </a:cubicBezTo>
                <a:cubicBezTo>
                  <a:pt x="3681046" y="154744"/>
                  <a:pt x="4079631" y="56271"/>
                  <a:pt x="4079631" y="56271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851393" y="2874687"/>
            <a:ext cx="4177231" cy="175397"/>
          </a:xfrm>
          <a:custGeom>
            <a:avLst/>
            <a:gdLst>
              <a:gd name="connsiteX0" fmla="*/ 0 w 4079631"/>
              <a:gd name="connsiteY0" fmla="*/ 0 h 154744"/>
              <a:gd name="connsiteX1" fmla="*/ 1800665 w 4079631"/>
              <a:gd name="connsiteY1" fmla="*/ 154744 h 154744"/>
              <a:gd name="connsiteX2" fmla="*/ 1800665 w 4079631"/>
              <a:gd name="connsiteY2" fmla="*/ 154744 h 154744"/>
              <a:gd name="connsiteX3" fmla="*/ 2926080 w 4079631"/>
              <a:gd name="connsiteY3" fmla="*/ 56271 h 154744"/>
              <a:gd name="connsiteX4" fmla="*/ 3488788 w 4079631"/>
              <a:gd name="connsiteY4" fmla="*/ 154744 h 154744"/>
              <a:gd name="connsiteX5" fmla="*/ 4079631 w 4079631"/>
              <a:gd name="connsiteY5" fmla="*/ 56271 h 15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9631" h="154744">
                <a:moveTo>
                  <a:pt x="0" y="0"/>
                </a:moveTo>
                <a:lnTo>
                  <a:pt x="1800665" y="154744"/>
                </a:lnTo>
                <a:lnTo>
                  <a:pt x="1800665" y="154744"/>
                </a:lnTo>
                <a:cubicBezTo>
                  <a:pt x="1988234" y="138332"/>
                  <a:pt x="2644726" y="56271"/>
                  <a:pt x="2926080" y="56271"/>
                </a:cubicBezTo>
                <a:cubicBezTo>
                  <a:pt x="3207434" y="56271"/>
                  <a:pt x="3296530" y="154744"/>
                  <a:pt x="3488788" y="154744"/>
                </a:cubicBezTo>
                <a:cubicBezTo>
                  <a:pt x="3681046" y="154744"/>
                  <a:pt x="4079631" y="56271"/>
                  <a:pt x="4079631" y="56271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571377" y="1946385"/>
            <a:ext cx="2272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</a:t>
            </a:r>
            <a:r>
              <a:rPr lang="en-US" dirty="0" smtClean="0"/>
              <a:t>) Labeling dialog box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 rot="20785997">
            <a:off x="4780577" y="6305872"/>
            <a:ext cx="313115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851393" y="6229281"/>
            <a:ext cx="4218604" cy="193056"/>
          </a:xfrm>
          <a:custGeom>
            <a:avLst/>
            <a:gdLst>
              <a:gd name="connsiteX0" fmla="*/ 0 w 4079631"/>
              <a:gd name="connsiteY0" fmla="*/ 0 h 154744"/>
              <a:gd name="connsiteX1" fmla="*/ 1800665 w 4079631"/>
              <a:gd name="connsiteY1" fmla="*/ 154744 h 154744"/>
              <a:gd name="connsiteX2" fmla="*/ 1800665 w 4079631"/>
              <a:gd name="connsiteY2" fmla="*/ 154744 h 154744"/>
              <a:gd name="connsiteX3" fmla="*/ 2926080 w 4079631"/>
              <a:gd name="connsiteY3" fmla="*/ 56271 h 154744"/>
              <a:gd name="connsiteX4" fmla="*/ 3488788 w 4079631"/>
              <a:gd name="connsiteY4" fmla="*/ 154744 h 154744"/>
              <a:gd name="connsiteX5" fmla="*/ 4079631 w 4079631"/>
              <a:gd name="connsiteY5" fmla="*/ 56271 h 15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9631" h="154744">
                <a:moveTo>
                  <a:pt x="0" y="0"/>
                </a:moveTo>
                <a:lnTo>
                  <a:pt x="1800665" y="154744"/>
                </a:lnTo>
                <a:lnTo>
                  <a:pt x="1800665" y="154744"/>
                </a:lnTo>
                <a:cubicBezTo>
                  <a:pt x="1988234" y="138332"/>
                  <a:pt x="2644726" y="56271"/>
                  <a:pt x="2926080" y="56271"/>
                </a:cubicBezTo>
                <a:cubicBezTo>
                  <a:pt x="3207434" y="56271"/>
                  <a:pt x="3296530" y="154744"/>
                  <a:pt x="3488788" y="154744"/>
                </a:cubicBezTo>
                <a:cubicBezTo>
                  <a:pt x="3681046" y="154744"/>
                  <a:pt x="4079631" y="56271"/>
                  <a:pt x="4079631" y="56271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463303" y="6388873"/>
            <a:ext cx="2864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/>
              <a:t>b</a:t>
            </a:r>
            <a:r>
              <a:rPr lang="en-US" dirty="0" smtClean="0"/>
              <a:t>) List Overview (LA and LR)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323841" y="5466763"/>
            <a:ext cx="6868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(d</a:t>
            </a:r>
            <a:r>
              <a:rPr lang="en-US" dirty="0"/>
              <a:t>) The selected document to label next is displayed with a </a:t>
            </a:r>
            <a:endParaRPr lang="en-US" dirty="0" smtClean="0"/>
          </a:p>
          <a:p>
            <a:r>
              <a:rPr lang="en-US" dirty="0" smtClean="0"/>
              <a:t>red </a:t>
            </a:r>
            <a:r>
              <a:rPr lang="en-US" dirty="0"/>
              <a:t>box around it. Also, after the classifier runs, some </a:t>
            </a:r>
            <a:r>
              <a:rPr lang="en-US" dirty="0" smtClean="0"/>
              <a:t>documents</a:t>
            </a:r>
          </a:p>
          <a:p>
            <a:r>
              <a:rPr lang="en-US" dirty="0" smtClean="0"/>
              <a:t> </a:t>
            </a:r>
            <a:r>
              <a:rPr lang="en-US" dirty="0"/>
              <a:t>get a label assigned, get highlighted in gray, and get colored </a:t>
            </a:r>
            <a:r>
              <a:rPr lang="en-US" dirty="0" smtClean="0"/>
              <a:t>based</a:t>
            </a:r>
          </a:p>
          <a:p>
            <a:r>
              <a:rPr lang="en-US" dirty="0" smtClean="0"/>
              <a:t> </a:t>
            </a:r>
            <a:r>
              <a:rPr lang="en-US" dirty="0"/>
              <a:t>on the label.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23" y="200049"/>
            <a:ext cx="4108328" cy="2353418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851393" y="189039"/>
            <a:ext cx="4177232" cy="425652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11" y="3084302"/>
            <a:ext cx="4085726" cy="135347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 rot="10800000" flipV="1">
            <a:off x="1399348" y="4471996"/>
            <a:ext cx="306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</a:t>
            </a:r>
            <a:r>
              <a:rPr lang="en-US" dirty="0" smtClean="0"/>
              <a:t>) Topic Overview (TA and TR)</a:t>
            </a:r>
            <a:endParaRPr lang="en-US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01" y="4884929"/>
            <a:ext cx="4137000" cy="1344730"/>
          </a:xfrm>
          <a:prstGeom prst="rect">
            <a:avLst/>
          </a:prstGeom>
        </p:spPr>
      </p:pic>
      <p:sp>
        <p:nvSpPr>
          <p:cNvPr id="42" name="Freeform 41"/>
          <p:cNvSpPr/>
          <p:nvPr/>
        </p:nvSpPr>
        <p:spPr>
          <a:xfrm>
            <a:off x="868797" y="4703659"/>
            <a:ext cx="4218604" cy="193056"/>
          </a:xfrm>
          <a:custGeom>
            <a:avLst/>
            <a:gdLst>
              <a:gd name="connsiteX0" fmla="*/ 0 w 4079631"/>
              <a:gd name="connsiteY0" fmla="*/ 0 h 154744"/>
              <a:gd name="connsiteX1" fmla="*/ 1800665 w 4079631"/>
              <a:gd name="connsiteY1" fmla="*/ 154744 h 154744"/>
              <a:gd name="connsiteX2" fmla="*/ 1800665 w 4079631"/>
              <a:gd name="connsiteY2" fmla="*/ 154744 h 154744"/>
              <a:gd name="connsiteX3" fmla="*/ 2926080 w 4079631"/>
              <a:gd name="connsiteY3" fmla="*/ 56271 h 154744"/>
              <a:gd name="connsiteX4" fmla="*/ 3488788 w 4079631"/>
              <a:gd name="connsiteY4" fmla="*/ 154744 h 154744"/>
              <a:gd name="connsiteX5" fmla="*/ 4079631 w 4079631"/>
              <a:gd name="connsiteY5" fmla="*/ 56271 h 15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9631" h="154744">
                <a:moveTo>
                  <a:pt x="0" y="0"/>
                </a:moveTo>
                <a:lnTo>
                  <a:pt x="1800665" y="154744"/>
                </a:lnTo>
                <a:lnTo>
                  <a:pt x="1800665" y="154744"/>
                </a:lnTo>
                <a:cubicBezTo>
                  <a:pt x="1988234" y="138332"/>
                  <a:pt x="2644726" y="56271"/>
                  <a:pt x="2926080" y="56271"/>
                </a:cubicBezTo>
                <a:cubicBezTo>
                  <a:pt x="3207434" y="56271"/>
                  <a:pt x="3296530" y="154744"/>
                  <a:pt x="3488788" y="154744"/>
                </a:cubicBezTo>
                <a:cubicBezTo>
                  <a:pt x="3681046" y="154744"/>
                  <a:pt x="4079631" y="56271"/>
                  <a:pt x="4079631" y="56271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401" y="188642"/>
            <a:ext cx="5271680" cy="18450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743" y="2273492"/>
            <a:ext cx="5883401" cy="319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8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77</Words>
  <Application>Microsoft Macintosh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Helvetica Neue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Leah Findlater</dc:creator>
  <cp:lastModifiedBy>Forough Poursabzi Sangdeh</cp:lastModifiedBy>
  <cp:revision>27</cp:revision>
  <dcterms:created xsi:type="dcterms:W3CDTF">2016-03-17T13:19:37Z</dcterms:created>
  <dcterms:modified xsi:type="dcterms:W3CDTF">2016-03-18T01:02:50Z</dcterms:modified>
</cp:coreProperties>
</file>