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DF4F02-A77F-644D-9E2E-26719F50E8A3}" v="1" dt="2022-03-16T14:21:36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588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Walsh" userId="ae486531-2148-48b2-8191-d738fe91644a" providerId="ADAL" clId="{D0DF4F02-A77F-644D-9E2E-26719F50E8A3}"/>
    <pc:docChg chg="custSel addSld delSld modSld">
      <pc:chgData name="Eric Walsh" userId="ae486531-2148-48b2-8191-d738fe91644a" providerId="ADAL" clId="{D0DF4F02-A77F-644D-9E2E-26719F50E8A3}" dt="2022-03-16T14:23:27.086" v="105" actId="20577"/>
      <pc:docMkLst>
        <pc:docMk/>
      </pc:docMkLst>
      <pc:sldChg chg="modSp mod">
        <pc:chgData name="Eric Walsh" userId="ae486531-2148-48b2-8191-d738fe91644a" providerId="ADAL" clId="{D0DF4F02-A77F-644D-9E2E-26719F50E8A3}" dt="2022-03-16T14:23:27.086" v="105" actId="20577"/>
        <pc:sldMkLst>
          <pc:docMk/>
          <pc:sldMk cId="4254627228" sldId="258"/>
        </pc:sldMkLst>
        <pc:spChg chg="mod">
          <ac:chgData name="Eric Walsh" userId="ae486531-2148-48b2-8191-d738fe91644a" providerId="ADAL" clId="{D0DF4F02-A77F-644D-9E2E-26719F50E8A3}" dt="2022-03-16T14:21:43.424" v="36" actId="403"/>
          <ac:spMkLst>
            <pc:docMk/>
            <pc:sldMk cId="4254627228" sldId="258"/>
            <ac:spMk id="3" creationId="{6BB391D8-0F3C-214F-9640-1B99391C2496}"/>
          </ac:spMkLst>
        </pc:spChg>
        <pc:spChg chg="mod">
          <ac:chgData name="Eric Walsh" userId="ae486531-2148-48b2-8191-d738fe91644a" providerId="ADAL" clId="{D0DF4F02-A77F-644D-9E2E-26719F50E8A3}" dt="2022-03-16T14:23:27.086" v="105" actId="20577"/>
          <ac:spMkLst>
            <pc:docMk/>
            <pc:sldMk cId="4254627228" sldId="258"/>
            <ac:spMk id="6" creationId="{77ECBED9-5DD2-5B4D-BDF8-B27B66A6B3AF}"/>
          </ac:spMkLst>
        </pc:spChg>
      </pc:sldChg>
      <pc:sldChg chg="new del">
        <pc:chgData name="Eric Walsh" userId="ae486531-2148-48b2-8191-d738fe91644a" providerId="ADAL" clId="{D0DF4F02-A77F-644D-9E2E-26719F50E8A3}" dt="2022-03-16T14:23:04.318" v="54" actId="2696"/>
        <pc:sldMkLst>
          <pc:docMk/>
          <pc:sldMk cId="1911797497" sldId="259"/>
        </pc:sldMkLst>
      </pc:sldChg>
    </pc:docChg>
  </pc:docChgLst>
  <pc:docChgLst>
    <pc:chgData name="Eric Walsh" userId="ae486531-2148-48b2-8191-d738fe91644a" providerId="ADAL" clId="{42257CE5-C979-B442-BA26-B37D72918AB7}"/>
    <pc:docChg chg="custSel modSld">
      <pc:chgData name="Eric Walsh" userId="ae486531-2148-48b2-8191-d738fe91644a" providerId="ADAL" clId="{42257CE5-C979-B442-BA26-B37D72918AB7}" dt="2022-03-16T10:45:28.634" v="9" actId="14100"/>
      <pc:docMkLst>
        <pc:docMk/>
      </pc:docMkLst>
      <pc:sldChg chg="addSp delSp modSp mod modClrScheme chgLayout">
        <pc:chgData name="Eric Walsh" userId="ae486531-2148-48b2-8191-d738fe91644a" providerId="ADAL" clId="{42257CE5-C979-B442-BA26-B37D72918AB7}" dt="2022-03-16T10:45:28.634" v="9" actId="14100"/>
        <pc:sldMkLst>
          <pc:docMk/>
          <pc:sldMk cId="4254627228" sldId="258"/>
        </pc:sldMkLst>
        <pc:spChg chg="mod ord">
          <ac:chgData name="Eric Walsh" userId="ae486531-2148-48b2-8191-d738fe91644a" providerId="ADAL" clId="{42257CE5-C979-B442-BA26-B37D72918AB7}" dt="2022-03-16T10:44:48.779" v="3" actId="700"/>
          <ac:spMkLst>
            <pc:docMk/>
            <pc:sldMk cId="4254627228" sldId="258"/>
            <ac:spMk id="2" creationId="{B6B16511-CF92-4341-B423-5F242286A949}"/>
          </ac:spMkLst>
        </pc:spChg>
        <pc:spChg chg="mod ord">
          <ac:chgData name="Eric Walsh" userId="ae486531-2148-48b2-8191-d738fe91644a" providerId="ADAL" clId="{42257CE5-C979-B442-BA26-B37D72918AB7}" dt="2022-03-16T10:45:28.634" v="9" actId="14100"/>
          <ac:spMkLst>
            <pc:docMk/>
            <pc:sldMk cId="4254627228" sldId="258"/>
            <ac:spMk id="3" creationId="{6BB391D8-0F3C-214F-9640-1B99391C2496}"/>
          </ac:spMkLst>
        </pc:spChg>
        <pc:spChg chg="add del mod ord">
          <ac:chgData name="Eric Walsh" userId="ae486531-2148-48b2-8191-d738fe91644a" providerId="ADAL" clId="{42257CE5-C979-B442-BA26-B37D72918AB7}" dt="2022-03-16T10:44:48.779" v="3" actId="700"/>
          <ac:spMkLst>
            <pc:docMk/>
            <pc:sldMk cId="4254627228" sldId="258"/>
            <ac:spMk id="4" creationId="{EC0792F5-9CB5-6A43-B4E2-C36E8931ADFB}"/>
          </ac:spMkLst>
        </pc:spChg>
        <pc:spChg chg="add del mod ord">
          <ac:chgData name="Eric Walsh" userId="ae486531-2148-48b2-8191-d738fe91644a" providerId="ADAL" clId="{42257CE5-C979-B442-BA26-B37D72918AB7}" dt="2022-03-16T10:44:48.779" v="3" actId="700"/>
          <ac:spMkLst>
            <pc:docMk/>
            <pc:sldMk cId="4254627228" sldId="258"/>
            <ac:spMk id="5" creationId="{7500E275-BCB5-2F42-8229-0D097BF145E8}"/>
          </ac:spMkLst>
        </pc:spChg>
        <pc:spChg chg="add mod ord">
          <ac:chgData name="Eric Walsh" userId="ae486531-2148-48b2-8191-d738fe91644a" providerId="ADAL" clId="{42257CE5-C979-B442-BA26-B37D72918AB7}" dt="2022-03-16T10:45:19.633" v="8" actId="1076"/>
          <ac:spMkLst>
            <pc:docMk/>
            <pc:sldMk cId="4254627228" sldId="258"/>
            <ac:spMk id="6" creationId="{77ECBED9-5DD2-5B4D-BDF8-B27B66A6B3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201D-C06D-B04A-805A-177F334E2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Tornado Country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C8D89-8031-CC4E-AC1C-4869A661C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/>
              <a:t>Eric Walsh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5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DD25-7A0F-B742-B73B-08DA268B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6632-261E-FA4D-AA55-AC36F8CB5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selects two points on the ground mesh</a:t>
            </a:r>
          </a:p>
          <a:p>
            <a:r>
              <a:rPr lang="en-US" dirty="0"/>
              <a:t>Function calculates a line between those points</a:t>
            </a:r>
          </a:p>
          <a:p>
            <a:r>
              <a:rPr lang="en-US" dirty="0"/>
              <a:t>A vortex physics event travels along the calculated line</a:t>
            </a:r>
          </a:p>
          <a:p>
            <a:r>
              <a:rPr lang="en-US" dirty="0"/>
              <a:t>The vortex throws all the non-ground meshes around</a:t>
            </a:r>
          </a:p>
          <a:p>
            <a:r>
              <a:rPr lang="en-US" dirty="0"/>
              <a:t>Profit?</a:t>
            </a:r>
          </a:p>
        </p:txBody>
      </p:sp>
    </p:spTree>
    <p:extLst>
      <p:ext uri="{BB962C8B-B14F-4D97-AF65-F5344CB8AC3E}">
        <p14:creationId xmlns:p14="http://schemas.microsoft.com/office/powerpoint/2010/main" val="428040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6511-CF92-4341-B423-5F242286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391D8-0F3C-214F-9640-1B99391C2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3307" y="1357701"/>
            <a:ext cx="4405966" cy="5500299"/>
          </a:xfrm>
        </p:spPr>
        <p:txBody>
          <a:bodyPr>
            <a:normAutofit/>
          </a:bodyPr>
          <a:lstStyle/>
          <a:p>
            <a:r>
              <a:rPr lang="en-US" sz="1800" dirty="0"/>
              <a:t>GUI</a:t>
            </a:r>
          </a:p>
          <a:p>
            <a:r>
              <a:rPr lang="en-US" sz="1800" dirty="0"/>
              <a:t>Skybox</a:t>
            </a:r>
          </a:p>
          <a:p>
            <a:r>
              <a:rPr lang="en-US" sz="1800" dirty="0"/>
              <a:t>Lighting</a:t>
            </a:r>
          </a:p>
          <a:p>
            <a:pPr lvl="1"/>
            <a:r>
              <a:rPr lang="en-US" dirty="0"/>
              <a:t>Directional</a:t>
            </a:r>
          </a:p>
          <a:p>
            <a:pPr lvl="1"/>
            <a:r>
              <a:rPr lang="en-US" dirty="0"/>
              <a:t>Point light</a:t>
            </a:r>
          </a:p>
          <a:p>
            <a:r>
              <a:rPr lang="en-US" sz="1800" dirty="0"/>
              <a:t>Shadows</a:t>
            </a:r>
          </a:p>
          <a:p>
            <a:r>
              <a:rPr lang="en-US" sz="1800" dirty="0"/>
              <a:t>Sprites</a:t>
            </a:r>
          </a:p>
          <a:p>
            <a:r>
              <a:rPr lang="en-US" sz="1800" dirty="0"/>
              <a:t>Particles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CBED9-5DD2-5B4D-BDF8-B27B66A6B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73" y="1357701"/>
            <a:ext cx="4181584" cy="5500299"/>
          </a:xfrm>
        </p:spPr>
        <p:txBody>
          <a:bodyPr>
            <a:normAutofit/>
          </a:bodyPr>
          <a:lstStyle/>
          <a:p>
            <a:r>
              <a:rPr lang="en-US" dirty="0"/>
              <a:t>Animation</a:t>
            </a:r>
          </a:p>
          <a:p>
            <a:r>
              <a:rPr lang="en-US" dirty="0"/>
              <a:t>Custom heightmap</a:t>
            </a:r>
          </a:p>
          <a:p>
            <a:r>
              <a:rPr lang="en-US" dirty="0"/>
              <a:t>Custom Blender meshes (downloaded from the internet)</a:t>
            </a:r>
          </a:p>
          <a:p>
            <a:r>
              <a:rPr lang="en-US" dirty="0"/>
              <a:t>Physics</a:t>
            </a:r>
          </a:p>
          <a:p>
            <a:r>
              <a:rPr lang="en-US" dirty="0"/>
              <a:t>Sounds</a:t>
            </a:r>
          </a:p>
          <a:p>
            <a:r>
              <a:rPr lang="en-US" dirty="0"/>
              <a:t>Loading Screen</a:t>
            </a:r>
          </a:p>
          <a:p>
            <a:r>
              <a:rPr lang="en-US" dirty="0"/>
              <a:t>Textures (</a:t>
            </a:r>
            <a:r>
              <a:rPr lang="en-US" dirty="0" err="1"/>
              <a:t>tonado.jpeg</a:t>
            </a:r>
            <a:r>
              <a:rPr lang="en-US"/>
              <a:t> downloaded from internet)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27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8</TotalTime>
  <Words>78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MS Shell Dlg 2</vt:lpstr>
      <vt:lpstr>Wingdings</vt:lpstr>
      <vt:lpstr>Wingdings 3</vt:lpstr>
      <vt:lpstr>Madison</vt:lpstr>
      <vt:lpstr>Tornado Country</vt:lpstr>
      <vt:lpstr>How it works</vt:lpstr>
      <vt:lpstr>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Tornado Country</dc:title>
  <dc:creator>Eric Walsh</dc:creator>
  <cp:lastModifiedBy>Eric Walsh</cp:lastModifiedBy>
  <cp:revision>2</cp:revision>
  <dcterms:created xsi:type="dcterms:W3CDTF">2022-03-16T08:03:37Z</dcterms:created>
  <dcterms:modified xsi:type="dcterms:W3CDTF">2022-03-16T14:23:29Z</dcterms:modified>
</cp:coreProperties>
</file>