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31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626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71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01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362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3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09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515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82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757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3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548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30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20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119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418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543EDD-D0D2-447F-B24F-3717AF4B109D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7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1C61A-158D-412A-ACDF-995379CB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1985" y="-520033"/>
            <a:ext cx="4429556" cy="3570162"/>
          </a:xfrm>
        </p:spPr>
        <p:txBody>
          <a:bodyPr anchor="b">
            <a:normAutofit/>
          </a:bodyPr>
          <a:lstStyle/>
          <a:p>
            <a:r>
              <a:rPr lang="zh-CN" altLang="en-US"/>
              <a:t>名言推荐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A8219-E856-4F12-BD50-91CC26A3F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222" y="3807872"/>
            <a:ext cx="4429556" cy="1288482"/>
          </a:xfrm>
        </p:spPr>
        <p:txBody>
          <a:bodyPr>
            <a:normAutofit/>
          </a:bodyPr>
          <a:lstStyle/>
          <a:p>
            <a:r>
              <a:rPr lang="zh-CN" altLang="en-US"/>
              <a:t>王韩铭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54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06F68-768A-4BE6-A4A8-0FC55D4F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043" y="1062034"/>
            <a:ext cx="2178698" cy="9611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/>
              <a:t>1+1=</a:t>
            </a:r>
            <a:endParaRPr lang="zh-CN" altLang="en-US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21918A2-95D6-4A5D-A97A-9F08B8AA47A1}"/>
              </a:ext>
            </a:extLst>
          </p:cNvPr>
          <p:cNvSpPr txBox="1">
            <a:spLocks/>
          </p:cNvSpPr>
          <p:nvPr/>
        </p:nvSpPr>
        <p:spPr>
          <a:xfrm>
            <a:off x="6754367" y="983036"/>
            <a:ext cx="1842796" cy="74340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/>
              <a:t>2+2=</a:t>
            </a:r>
            <a:endParaRPr lang="zh-CN" altLang="en-US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2BAFAB9-5B33-47EB-B718-DF997F066788}"/>
              </a:ext>
            </a:extLst>
          </p:cNvPr>
          <p:cNvSpPr txBox="1">
            <a:spLocks/>
          </p:cNvSpPr>
          <p:nvPr/>
        </p:nvSpPr>
        <p:spPr>
          <a:xfrm>
            <a:off x="1752043" y="2855829"/>
            <a:ext cx="1842796" cy="74340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/>
              <a:t>4+4=</a:t>
            </a:r>
            <a:endParaRPr lang="zh-CN" altLang="en-US" sz="4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A35FDFA-02EB-4911-9D68-461DF73EF4E1}"/>
              </a:ext>
            </a:extLst>
          </p:cNvPr>
          <p:cNvSpPr txBox="1">
            <a:spLocks/>
          </p:cNvSpPr>
          <p:nvPr/>
        </p:nvSpPr>
        <p:spPr>
          <a:xfrm>
            <a:off x="6754367" y="3057298"/>
            <a:ext cx="1842796" cy="74340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/>
              <a:t>8+8=</a:t>
            </a:r>
            <a:endParaRPr lang="zh-CN" altLang="en-US" sz="4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F4941A5-4B86-4CE5-B925-0FA1D0D9EB59}"/>
              </a:ext>
            </a:extLst>
          </p:cNvPr>
          <p:cNvSpPr txBox="1">
            <a:spLocks/>
          </p:cNvSpPr>
          <p:nvPr/>
        </p:nvSpPr>
        <p:spPr>
          <a:xfrm>
            <a:off x="1752043" y="4463146"/>
            <a:ext cx="1842796" cy="74340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/>
              <a:t>9+9=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2774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33CFC-5F19-4642-9526-1CD3492B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591" y="1726610"/>
            <a:ext cx="9465564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100-1=99</a:t>
            </a:r>
            <a:r>
              <a:rPr lang="zh-CN" altLang="en-US" sz="3200" dirty="0"/>
              <a:t>，是常识。</a:t>
            </a:r>
            <a:r>
              <a:rPr lang="en-US" altLang="zh-CN" sz="3200" dirty="0"/>
              <a:t>100-1=0</a:t>
            </a:r>
            <a:r>
              <a:rPr lang="zh-CN" altLang="en-US" sz="3200" dirty="0"/>
              <a:t>，则关于行为。</a:t>
            </a:r>
            <a:endParaRPr lang="en-US" altLang="zh-CN" sz="3200" dirty="0"/>
          </a:p>
          <a:p>
            <a:pPr marL="3657600" lvl="8" indent="0">
              <a:buNone/>
            </a:pPr>
            <a:r>
              <a:rPr lang="en-US" altLang="zh-CN" sz="3200" dirty="0"/>
              <a:t>                                ——</a:t>
            </a:r>
            <a:r>
              <a:rPr lang="zh-CN" altLang="en-US" sz="3200" dirty="0"/>
              <a:t>马云</a:t>
            </a:r>
          </a:p>
        </p:txBody>
      </p:sp>
    </p:spTree>
    <p:extLst>
      <p:ext uri="{BB962C8B-B14F-4D97-AF65-F5344CB8AC3E}">
        <p14:creationId xmlns:p14="http://schemas.microsoft.com/office/powerpoint/2010/main" val="2057734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30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Garamond</vt:lpstr>
      <vt:lpstr>环保</vt:lpstr>
      <vt:lpstr>名言推荐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名言推荐</dc:title>
  <dc:creator>王韩铭</dc:creator>
  <cp:lastModifiedBy>王韩铭</cp:lastModifiedBy>
  <cp:revision>2</cp:revision>
  <dcterms:created xsi:type="dcterms:W3CDTF">2021-01-03T02:56:49Z</dcterms:created>
  <dcterms:modified xsi:type="dcterms:W3CDTF">2021-01-03T02:58:23Z</dcterms:modified>
</cp:coreProperties>
</file>