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9056A-A26B-43A2-2D59-73B69F98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0" y="2099124"/>
            <a:ext cx="3914919" cy="2659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896F6C-F9AE-030E-D3A2-138B9D1F9355}"/>
              </a:ext>
            </a:extLst>
          </p:cNvPr>
          <p:cNvSpPr txBox="1"/>
          <p:nvPr/>
        </p:nvSpPr>
        <p:spPr>
          <a:xfrm>
            <a:off x="721020" y="1729792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 motif alignment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7CAA5-5D36-AE65-0FEA-4B39CE9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85" y="2099124"/>
            <a:ext cx="6839445" cy="16194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78BB37-A173-5FEA-063E-0432A0CA3571}"/>
              </a:ext>
            </a:extLst>
          </p:cNvPr>
          <p:cNvSpPr txBox="1"/>
          <p:nvPr/>
        </p:nvSpPr>
        <p:spPr>
          <a:xfrm>
            <a:off x="4914199" y="1729792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Final annotation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824F55-0345-7128-5143-E68526590864}"/>
              </a:ext>
            </a:extLst>
          </p:cNvPr>
          <p:cNvSpPr/>
          <p:nvPr/>
        </p:nvSpPr>
        <p:spPr>
          <a:xfrm>
            <a:off x="418953" y="4104514"/>
            <a:ext cx="4060722" cy="2266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636</Words>
  <Application>Microsoft Office PowerPoint</Application>
  <PresentationFormat>宽屏</PresentationFormat>
  <Paragraphs>198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Aptos</vt:lpstr>
      <vt:lpstr>Arial</vt:lpstr>
      <vt:lpstr>Gadugi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65</cp:revision>
  <dcterms:created xsi:type="dcterms:W3CDTF">2024-10-19T07:13:37Z</dcterms:created>
  <dcterms:modified xsi:type="dcterms:W3CDTF">2024-12-05T06:54:26Z</dcterms:modified>
</cp:coreProperties>
</file>