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6DCA-ACEA-43B9-A57E-1FD9956AB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864DE-272C-4B88-8791-19D42EC65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FEE3-87A6-4FEA-B3A7-F44B3CDD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20DD-F41F-4EFA-94FA-E2E7DE4647A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3FEC-F00E-4867-AE44-93CA655C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E116-0346-4245-96D6-A1AE8ADC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68C1-4EC7-4944-A849-FBDD0B6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E0EE-995D-415B-AC16-CE51CF66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010CA-4DA0-4DF9-88AC-3F1FB74E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D2959-C45D-454C-B931-1825594A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20DD-F41F-4EFA-94FA-E2E7DE4647A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87B0-1CD2-47A5-818B-261CE410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539E7-3FB0-4140-A7D7-9FB81148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68C1-4EC7-4944-A849-FBDD0B6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2EEEA-18D9-403D-8600-C72C1ECC9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DC4E9-FC98-4F51-A7F0-B220C64D2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6D87-D58E-4E5A-A8F6-03E40E8F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20DD-F41F-4EFA-94FA-E2E7DE4647A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29775-824E-46F6-9FDF-1C2849E3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6EACE-7BA8-4068-9EBE-7E58F5C6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68C1-4EC7-4944-A849-FBDD0B6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8985-9FA9-4E14-A5B4-A4CA52DF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4A69-7825-43BE-9064-DE9B4069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DE8E3-E6DA-4643-90EF-43135A37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20DD-F41F-4EFA-94FA-E2E7DE4647A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1205-1CF5-48B4-A658-92DBE1D3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2BEE-DDE0-4343-AF75-A6A585AA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68C1-4EC7-4944-A849-FBDD0B6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EA8B-868B-41C2-911E-07A6998A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640C2-5322-4F0E-99AF-F42A9002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CEE00-D722-4CB3-A474-3E8C62F4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20DD-F41F-4EFA-94FA-E2E7DE4647A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D0EE-1EC7-471C-B45D-B60A9CE3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A93E-1C4B-4FB6-8DA5-25A6F333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68C1-4EC7-4944-A849-FBDD0B6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E85E-8053-425E-A479-0E6DA8E7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5274-2524-4DA2-B889-F1D341ED2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0FC42-86A7-4991-97BB-1B69B074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C2034-9178-464C-9FDD-6DF84214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20DD-F41F-4EFA-94FA-E2E7DE4647A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DADB7-B6E4-432F-BF2D-99B9C726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8A346-EDB4-462A-B0D5-0DD04C01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68C1-4EC7-4944-A849-FBDD0B6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5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6F19-722B-4425-B6C2-37E64CEB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06B61-1848-45C9-B248-DA4875B25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B869-64A1-4FF8-93E8-40A7CA4FB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2DFB5-81E7-496A-B52B-66C847B3A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62085-7CB4-4F08-9C31-84BC5E53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CF1C5-C102-4AAD-BF78-604E3972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20DD-F41F-4EFA-94FA-E2E7DE4647A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6956C-5A3D-4F9E-B7D8-02C1545A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98089-92BC-46FB-9F05-724E5C80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68C1-4EC7-4944-A849-FBDD0B6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0189-B36E-4F5F-A16D-25939DD0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A8A2A-15B8-4692-8C0F-ECD88CE2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20DD-F41F-4EFA-94FA-E2E7DE4647A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F291E-9013-4D35-BF4A-970D7EA5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C9384-D9DD-43DA-BD7D-5E451F1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68C1-4EC7-4944-A849-FBDD0B6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5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F0CB4-1E3E-477B-9FC2-B825FD31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20DD-F41F-4EFA-94FA-E2E7DE4647A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5630A-DFA1-4701-871D-06B557AF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93940-F330-4F08-A737-30E53BDA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68C1-4EC7-4944-A849-FBDD0B6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A4B0-00CF-45AE-80A0-526C25F8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1F9B-63CC-4CA6-B109-D1969B8D6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C399C-804E-4734-ACEE-251FBD17E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9B2B9-83F2-4C6B-9E20-204018DD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20DD-F41F-4EFA-94FA-E2E7DE4647A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CCF99-1B9C-4527-A526-A7A13C96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9D062-3342-417E-8447-0BD139B6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68C1-4EC7-4944-A849-FBDD0B6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6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D8A3-DEF8-4863-AEA9-79129F93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178B5-5A00-4D4B-8707-9805E087C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ACEAF-CA39-43F3-8A6A-DC92CDC29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E2932-9B0A-4A3D-A8FD-DA7BD2F1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20DD-F41F-4EFA-94FA-E2E7DE4647A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C4146-4ACE-446D-BB95-EEA4B7AA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470D3-9F7B-46F2-8D7F-7FBE2670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68C1-4EC7-4944-A849-FBDD0B6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FA0E3-7BF5-40BE-AE39-E57D71C0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B1B0D-3F11-4E88-8554-68B3FB47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122E6-2829-42DB-84BA-24D58683A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20DD-F41F-4EFA-94FA-E2E7DE4647AD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3696-45E0-4F53-B804-1C9C79EC4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6E39-F7A2-44E0-894B-9FD8AB84F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68C1-4EC7-4944-A849-FBDD0B68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C5E031D-4E3D-4883-8228-DDFC10946FC4}"/>
              </a:ext>
            </a:extLst>
          </p:cNvPr>
          <p:cNvSpPr txBox="1">
            <a:spLocks/>
          </p:cNvSpPr>
          <p:nvPr/>
        </p:nvSpPr>
        <p:spPr>
          <a:xfrm>
            <a:off x="0" y="770709"/>
            <a:ext cx="1428205" cy="6541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D6C25-4F61-48E4-85CA-D656AA11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6926"/>
            <a:ext cx="12192001" cy="4310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6408FB-85FB-4362-9CBF-A3D785771E42}"/>
              </a:ext>
            </a:extLst>
          </p:cNvPr>
          <p:cNvSpPr txBox="1">
            <a:spLocks/>
          </p:cNvSpPr>
          <p:nvPr/>
        </p:nvSpPr>
        <p:spPr>
          <a:xfrm>
            <a:off x="222070" y="96836"/>
            <a:ext cx="11861072" cy="62162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32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cap="all">
                <a:solidFill>
                  <a:schemeClr val="accent1"/>
                </a:solidFill>
                <a:latin typeface="Arial Black" panose="020B0A04020102020204" pitchFamily="34" charset="0"/>
                <a:ea typeface="+mj-ea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b="0" dirty="0">
                <a:solidFill>
                  <a:srgbClr val="FF8C00"/>
                </a:solidFill>
              </a:rPr>
              <a:t>Presentation 1 Topics</a:t>
            </a:r>
            <a:endParaRPr kumimoji="0" lang="en-US" b="0" i="0" u="none" strike="noStrike" kern="1200" cap="all" spc="0" normalizeH="0" baseline="0" noProof="0" dirty="0">
              <a:ln>
                <a:noFill/>
              </a:ln>
              <a:solidFill>
                <a:srgbClr val="FF8C00"/>
              </a:solidFill>
              <a:effectLst/>
              <a:uLnTx/>
              <a:uFillTx/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DD47437-B923-4239-97AF-73A7F86ED1B0}"/>
              </a:ext>
            </a:extLst>
          </p:cNvPr>
          <p:cNvSpPr txBox="1">
            <a:spLocks/>
          </p:cNvSpPr>
          <p:nvPr/>
        </p:nvSpPr>
        <p:spPr>
          <a:xfrm>
            <a:off x="174171" y="770710"/>
            <a:ext cx="11956869" cy="993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Intro: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Usage for Dockerfiles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74C51EE-FB50-4FB5-8BA2-D1D78C9C73E9}"/>
              </a:ext>
            </a:extLst>
          </p:cNvPr>
          <p:cNvSpPr txBox="1">
            <a:spLocks/>
          </p:cNvSpPr>
          <p:nvPr/>
        </p:nvSpPr>
        <p:spPr>
          <a:xfrm>
            <a:off x="174168" y="1584401"/>
            <a:ext cx="11956869" cy="353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Main topics: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Fetch image &amp; run container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Copy code into container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Install packages &amp; debug container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Building go package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Installing python in go container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Installing build/compile tools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Cleaning build tools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703C196-F204-4C57-95BE-FFADF202A45C}"/>
              </a:ext>
            </a:extLst>
          </p:cNvPr>
          <p:cNvSpPr txBox="1">
            <a:spLocks/>
          </p:cNvSpPr>
          <p:nvPr/>
        </p:nvSpPr>
        <p:spPr>
          <a:xfrm>
            <a:off x="174168" y="4499811"/>
            <a:ext cx="11956869" cy="993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Conclusion: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Dockerfile-template repository </a:t>
            </a:r>
          </a:p>
        </p:txBody>
      </p:sp>
    </p:spTree>
    <p:extLst>
      <p:ext uri="{BB962C8B-B14F-4D97-AF65-F5344CB8AC3E}">
        <p14:creationId xmlns:p14="http://schemas.microsoft.com/office/powerpoint/2010/main" val="226474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Zaluzec, Eric</dc:creator>
  <cp:lastModifiedBy>Zaluzec, Eric</cp:lastModifiedBy>
  <cp:revision>2</cp:revision>
  <dcterms:created xsi:type="dcterms:W3CDTF">2020-08-03T18:33:23Z</dcterms:created>
  <dcterms:modified xsi:type="dcterms:W3CDTF">2020-08-03T18:50:05Z</dcterms:modified>
</cp:coreProperties>
</file>