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84" r:id="rId9"/>
    <p:sldId id="285" r:id="rId10"/>
    <p:sldId id="270" r:id="rId11"/>
    <p:sldId id="271" r:id="rId12"/>
    <p:sldId id="283" r:id="rId13"/>
    <p:sldId id="276" r:id="rId14"/>
    <p:sldId id="286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2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=""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=""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CI/CD</a:t>
            </a:r>
            <a:r>
              <a:rPr lang="zh-CN" altLang="en-US" b="0" dirty="0" smtClean="0"/>
              <a:t>环境的搭建实践与思考</a:t>
            </a:r>
            <a:endParaRPr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手动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一点思考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960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9346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打包上传（利用</a:t>
            </a:r>
            <a:r>
              <a:rPr lang="en-US" altLang="zh-CN" dirty="0" err="1" smtClean="0"/>
              <a:t>scp</a:t>
            </a:r>
            <a:r>
              <a:rPr lang="zh-CN" altLang="en-US" dirty="0" smtClean="0"/>
              <a:t>插件，以证书方式连接到远程服务器）</a:t>
            </a:r>
            <a:endParaRPr lang="en-US" altLang="zh-CN" dirty="0" smtClean="0"/>
          </a:p>
          <a:p>
            <a:r>
              <a:rPr lang="en-US" altLang="zh-CN" dirty="0" smtClean="0"/>
              <a:t>Jenkins’s console output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远程分发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966" y="2716189"/>
            <a:ext cx="7600939" cy="227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85635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1330477"/>
          </a:xfrm>
        </p:spPr>
        <p:txBody>
          <a:bodyPr/>
          <a:lstStyle/>
          <a:p>
            <a:r>
              <a:rPr lang="zh-CN" altLang="en-US" dirty="0" smtClean="0"/>
              <a:t>在分发完成后，通过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远程调用服务器端准备好的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脚本运行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包，成功运行即意味着部署成功。</a:t>
            </a:r>
            <a:endParaRPr lang="en-US" altLang="zh-CN" dirty="0" smtClean="0"/>
          </a:p>
          <a:p>
            <a:r>
              <a:rPr lang="en-US" altLang="zh-CN" dirty="0" smtClean="0"/>
              <a:t>Jenkins’s console output: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远程启动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036" y="3079987"/>
            <a:ext cx="683736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 noChangeAspect="1"/>
          </p:cNvSpPr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手动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一点思考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238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如果项目范围很小或包含无法测试的遗留代码，持续</a:t>
            </a:r>
            <a:r>
              <a:rPr lang="zh-CN" altLang="en-US" dirty="0" smtClean="0"/>
              <a:t>集成（</a:t>
            </a:r>
            <a:r>
              <a:rPr lang="en-US" altLang="zh-CN" dirty="0" smtClean="0"/>
              <a:t>CI</a:t>
            </a:r>
            <a:r>
              <a:rPr lang="zh-CN" altLang="en-US" dirty="0" smtClean="0"/>
              <a:t>）不一定</a:t>
            </a:r>
            <a:r>
              <a:rPr lang="zh-CN" altLang="en-US" dirty="0" smtClean="0"/>
              <a:t>有价值。</a:t>
            </a:r>
          </a:p>
          <a:p>
            <a:r>
              <a:rPr lang="zh-CN" altLang="en-US" dirty="0" smtClean="0"/>
              <a:t>较大</a:t>
            </a:r>
            <a:r>
              <a:rPr lang="zh-CN" altLang="en-US" dirty="0" smtClean="0"/>
              <a:t>的团队意味着新的代码不断添加到集成队列中，因此跟踪交付（同时保持质量）很困难，而排队可能会降低每个人的</a:t>
            </a:r>
            <a:r>
              <a:rPr lang="zh-CN" altLang="en-US" dirty="0" smtClean="0"/>
              <a:t>速度。</a:t>
            </a:r>
            <a:endParaRPr lang="en-US" altLang="zh-CN" dirty="0" smtClean="0"/>
          </a:p>
          <a:p>
            <a:r>
              <a:rPr lang="en-US" altLang="zh-CN" dirty="0" smtClean="0"/>
              <a:t>CD</a:t>
            </a:r>
            <a:r>
              <a:rPr lang="zh-CN" altLang="en-US" dirty="0" smtClean="0"/>
              <a:t>使组织能够更快速地向客户提供新</a:t>
            </a:r>
            <a:r>
              <a:rPr lang="zh-CN" altLang="en-US" dirty="0" smtClean="0"/>
              <a:t>软件这种</a:t>
            </a:r>
            <a:r>
              <a:rPr lang="zh-CN" altLang="en-US" dirty="0" smtClean="0"/>
              <a:t>能力有助于公司在竞争中领先一步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说明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自动</a:t>
            </a:r>
            <a:r>
              <a:rPr lang="en-US" altLang="zh-CN" sz="2400" dirty="0" smtClean="0"/>
              <a:t>CI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手动</a:t>
            </a:r>
            <a:r>
              <a:rPr lang="en-US" altLang="zh-CN" sz="2400" dirty="0" smtClean="0"/>
              <a:t>CD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一点思考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55251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手动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一点思考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http://jenkins-ci.org/</a:t>
            </a:r>
            <a:r>
              <a:rPr lang="zh-CN" altLang="en-US" dirty="0" smtClean="0"/>
              <a:t>）完成</a:t>
            </a:r>
            <a:r>
              <a:rPr lang="en-US" altLang="zh-CN" dirty="0" smtClean="0"/>
              <a:t>CI/CD</a:t>
            </a:r>
            <a:r>
              <a:rPr lang="zh-CN" altLang="en-US" dirty="0" smtClean="0"/>
              <a:t>的工作。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是利用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框架、使用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构建的简单网页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，其源码托管在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环境：</a:t>
            </a:r>
            <a:r>
              <a:rPr lang="en-US" altLang="zh-CN" dirty="0" smtClean="0"/>
              <a:t> ubuntu16.04 </a:t>
            </a:r>
          </a:p>
          <a:p>
            <a:pPr lvl="2">
              <a:buNone/>
            </a:pPr>
            <a:r>
              <a:rPr lang="en-US" altLang="zh-CN" dirty="0" smtClean="0"/>
              <a:t>jdk1.9 </a:t>
            </a:r>
            <a:r>
              <a:rPr lang="en-US" altLang="zh-CN" dirty="0" smtClean="0"/>
              <a:t>maven3.5.2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关于作业的说明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1899" y="1693885"/>
            <a:ext cx="2760089" cy="485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3054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手动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一点思考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52792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从输出内容可以看出构建的整个过程：先从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上拉取源码，然后调用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命令进行构建，考虑到我们小组源码的更新频率，</a:t>
            </a:r>
            <a:r>
              <a:rPr lang="en-US" altLang="zh-CN" dirty="0" smtClean="0"/>
              <a:t>CI</a:t>
            </a:r>
            <a:r>
              <a:rPr lang="zh-CN" altLang="en-US" dirty="0" smtClean="0"/>
              <a:t>的频率设置为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/100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r>
              <a:rPr lang="zh-CN" altLang="en-US" dirty="0" smtClean="0"/>
              <a:t>意义：以后项目的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工作就可以交由运维甚至测试人员直接来做了，程序员可从中解脱，单单提交代码即可。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Continuous Integration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console output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1" y="1753808"/>
            <a:ext cx="8909389" cy="433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console output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93092"/>
            <a:ext cx="9063555" cy="411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console output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692394"/>
            <a:ext cx="6852631" cy="480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1018</TotalTime>
  <Words>346</Words>
  <Application>Microsoft Office PowerPoint</Application>
  <PresentationFormat>全屏显示(4:3)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2016-VI主题-蓝</vt:lpstr>
      <vt:lpstr>CI/CD环境的搭建实践与思考</vt:lpstr>
      <vt:lpstr>目录 Contents</vt:lpstr>
      <vt:lpstr>目录 Contents</vt:lpstr>
      <vt:lpstr>关于作业的说明</vt:lpstr>
      <vt:lpstr>目录 Contents</vt:lpstr>
      <vt:lpstr>Continuous Integration</vt:lpstr>
      <vt:lpstr>Jenkins的console output</vt:lpstr>
      <vt:lpstr>Jenkins的console output</vt:lpstr>
      <vt:lpstr>Jenkins的console output</vt:lpstr>
      <vt:lpstr>目录 Contents</vt:lpstr>
      <vt:lpstr>远程分发</vt:lpstr>
      <vt:lpstr>远程启动</vt:lpstr>
      <vt:lpstr>目录 Contents</vt:lpstr>
      <vt:lpstr>思考</vt:lpstr>
      <vt:lpstr>谢谢！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abc</cp:lastModifiedBy>
  <cp:revision>61</cp:revision>
  <dcterms:created xsi:type="dcterms:W3CDTF">2016-04-20T02:59:17Z</dcterms:created>
  <dcterms:modified xsi:type="dcterms:W3CDTF">2018-05-22T12:56:04Z</dcterms:modified>
</cp:coreProperties>
</file>