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68c5aac7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68c5aac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8c5aac7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8c5aac7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8c5aac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8c5aac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8c5aac7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8c5aac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8c5aac7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8c5aac7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8c5aac7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8c5aac7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8c5aac7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8c5aac7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mohammedsapin/RUStay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94A85">
            <a:alpha val="95380"/>
          </a:srgb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874" y="316700"/>
            <a:ext cx="3084250" cy="21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547900" y="2776100"/>
            <a:ext cx="20448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Keya Patel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Purna Haque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Mohammed Sapin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Mathew Varghese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Thomas Tra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226650" y="2776100"/>
            <a:ext cx="25821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Zain Sayed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Shilp Shah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Rameen Masood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Eric Zhang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Nga Man (Mandy) Cheng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979950" y="2470038"/>
            <a:ext cx="11841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Group 11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260650" y="4220250"/>
            <a:ext cx="4622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Demo Date: April 22, 2019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Github: </a:t>
            </a:r>
            <a:r>
              <a:rPr lang="en" u="sng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https://github.com/mohammedsapin/RUStaying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Overview</a:t>
            </a:r>
            <a:r>
              <a:rPr lang="en"/>
              <a:t> 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040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11700" y="2175325"/>
            <a:ext cx="8733600" cy="114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D8DC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65425" y="1196725"/>
            <a:ext cx="1644600" cy="1019700"/>
          </a:xfrm>
          <a:prstGeom prst="wedgeRoundRectCallout">
            <a:avLst>
              <a:gd fmla="val -19300" name="adj1"/>
              <a:gd fmla="val 9515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Introduction of Our Application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7" name="Google Shape;67;p14"/>
          <p:cNvSpPr/>
          <p:nvPr/>
        </p:nvSpPr>
        <p:spPr>
          <a:xfrm rot="-10799365">
            <a:off x="1156100" y="3192825"/>
            <a:ext cx="1623300" cy="1083000"/>
          </a:xfrm>
          <a:prstGeom prst="wedgeRoundRectCallout">
            <a:avLst>
              <a:gd fmla="val -22645" name="adj1"/>
              <a:gd fmla="val 9729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779388" y="1196725"/>
            <a:ext cx="1710300" cy="1019700"/>
          </a:xfrm>
          <a:prstGeom prst="wedgeRoundRectCallout">
            <a:avLst>
              <a:gd fmla="val -18558" name="adj1"/>
              <a:gd fmla="val 10700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Improvements Made Since Demo 1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/>
          <p:nvPr/>
        </p:nvSpPr>
        <p:spPr>
          <a:xfrm rot="10800000">
            <a:off x="3990725" y="3193725"/>
            <a:ext cx="1710300" cy="1081200"/>
          </a:xfrm>
          <a:prstGeom prst="wedgeRoundRectCallout">
            <a:avLst>
              <a:gd fmla="val -20672" name="adj1"/>
              <a:gd fmla="val 9734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772650" y="1196725"/>
            <a:ext cx="1710300" cy="1019700"/>
          </a:xfrm>
          <a:prstGeom prst="wedgeRoundRectCallout">
            <a:avLst>
              <a:gd fmla="val -17311" name="adj1"/>
              <a:gd fmla="val 11794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Dive Into New Features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219400" y="3371325"/>
            <a:ext cx="1496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Roadmap of Events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950375" y="3389025"/>
            <a:ext cx="1791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Live Program Demonstration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3" name="Google Shape;73;p14"/>
          <p:cNvSpPr/>
          <p:nvPr/>
        </p:nvSpPr>
        <p:spPr>
          <a:xfrm rot="10800000">
            <a:off x="6615900" y="3297375"/>
            <a:ext cx="1705800" cy="1003200"/>
          </a:xfrm>
          <a:prstGeom prst="wedgeRoundRectCallout">
            <a:avLst>
              <a:gd fmla="val -20112" name="adj1"/>
              <a:gd fmla="val 10163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6615900" y="3485625"/>
            <a:ext cx="17058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Plans Moving Forward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Intro to Our Application 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Offers hotel automation services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Optimizes hotel functionality for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Guest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Admin (Manager)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Staff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Accessibility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Admin is able to monitor activity and view guest information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Guests are able to make service requests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Staff is able to get automatic alerts of requests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975" y="215400"/>
            <a:ext cx="3316999" cy="25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→ Switched to Firebase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→ Created account registration and functions for guests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Reservation function, check in function, service request functions, feedback form upon check out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→ Created accounts and special functions for admin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Ability to view service requests, ability to view guest information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→ Created accounts and functions for staff members		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Update service request status (in progress or completed)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46175" y="47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Roadmap of Events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050" y="0"/>
            <a:ext cx="2224250" cy="22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Improvements Made Since Demo 1</a:t>
            </a:r>
            <a:endParaRPr sz="3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Change Feedback Form to be answered with integers for analysis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Feedback offered after guest is checked in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Have staff accounts for them to directly view requests made by guests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Display rooms/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availability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before login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Included pictures and prices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Implemented room reservation function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Ability to check in based on reservation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Forgot password option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450" y="2382225"/>
            <a:ext cx="2703575" cy="27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Dive Into New Features</a:t>
            </a:r>
            <a:r>
              <a:rPr lang="en"/>
              <a:t> 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Making a Reservation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Who It Is For: Guests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What It Does: Allows the guest to first view the rooms available and then make a reservation based off of their choice 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After a reservation is made - admin will be able to view the reservation and guest information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Requesting a Service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Who It Is For: Guests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What It Does: Allows the guest to request a service from the staff through the app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■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Maintenance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■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Valet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■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Room Service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■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Bellboy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Staff 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receives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automatic notification upon service request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900" y="224000"/>
            <a:ext cx="2251526" cy="12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2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Plans Moving Forward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Analyze the feedback received from users to provide better future services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Under Inboxes, include a list of requests and their respective status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New Room Service feature to order food to their room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Pricing Algorithm that alters price by predicting dates of higher demand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Digital Room Key feature (6 digit code)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949" y="3039950"/>
            <a:ext cx="2468699" cy="173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You!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Any Questions?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