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F87CC8-F2DC-4532-A812-E9349DF807A7}">
  <a:tblStyle styleId="{2FF87CC8-F2DC-4532-A812-E9349DF807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92080db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92080db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92080db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92080db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Our application which allows users to access the services and amenities within a hotel at the convenience of their fingertips. In addition, our application is designed to help hotel administrators optimize the functionality of staff, bookings, and maintenance, etc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92080db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92080db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With our application, we offer both guests and hotel administers their own unique functions.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Administration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•</a:t>
            </a:r>
            <a:r>
              <a:rPr b="1" lang="en" sz="800"/>
              <a:t>Review Guest Data</a:t>
            </a:r>
            <a:r>
              <a:rPr lang="en" sz="800"/>
              <a:t> –  allows admin to check the information of guests, given a specific name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•</a:t>
            </a:r>
            <a:r>
              <a:rPr b="1" lang="en" sz="800"/>
              <a:t>Request Status </a:t>
            </a:r>
            <a:r>
              <a:rPr lang="en" sz="800"/>
              <a:t>– change or mark guest’s request as “in progress” or “granted”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Guests &amp; Administration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•</a:t>
            </a:r>
            <a:r>
              <a:rPr b="1" lang="en" sz="800"/>
              <a:t>Login</a:t>
            </a:r>
            <a:r>
              <a:rPr lang="en" sz="800"/>
              <a:t> – to log into a user account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•</a:t>
            </a:r>
            <a:r>
              <a:rPr b="1" lang="en" sz="800"/>
              <a:t>Logout</a:t>
            </a:r>
            <a:r>
              <a:rPr lang="en" sz="800"/>
              <a:t> – to log out of a user account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•</a:t>
            </a:r>
            <a:r>
              <a:rPr b="1" lang="en" sz="800"/>
              <a:t>Availability – </a:t>
            </a:r>
            <a:r>
              <a:rPr lang="en" sz="800"/>
              <a:t>allows admin to check if rooms are in use or vacant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Guests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•</a:t>
            </a:r>
            <a:r>
              <a:rPr b="1" lang="en" sz="800"/>
              <a:t>Register</a:t>
            </a:r>
            <a:r>
              <a:rPr lang="en" sz="800"/>
              <a:t> – allows user to register an account on the application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•</a:t>
            </a:r>
            <a:r>
              <a:rPr b="1" lang="en" sz="800"/>
              <a:t>Reservation </a:t>
            </a:r>
            <a:r>
              <a:rPr lang="en" sz="800"/>
              <a:t>– allows guest to make a reservation for aa room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•</a:t>
            </a:r>
            <a:r>
              <a:rPr b="1" lang="en" sz="800"/>
              <a:t>Check In </a:t>
            </a:r>
            <a:r>
              <a:rPr lang="en" sz="800"/>
              <a:t>– allows guest to check into the hotel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•</a:t>
            </a:r>
            <a:r>
              <a:rPr b="1" lang="en" sz="800"/>
              <a:t>Room Service </a:t>
            </a:r>
            <a:r>
              <a:rPr lang="en" sz="800"/>
              <a:t>– to call for room service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•</a:t>
            </a:r>
            <a:r>
              <a:rPr b="1" lang="en" sz="800"/>
              <a:t>Concierge</a:t>
            </a:r>
            <a:r>
              <a:rPr lang="en" sz="800"/>
              <a:t> – access front desk information through the application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•</a:t>
            </a:r>
            <a:r>
              <a:rPr b="1" lang="en" sz="800"/>
              <a:t>Maintenance</a:t>
            </a:r>
            <a:r>
              <a:rPr lang="en" sz="800"/>
              <a:t> – allows guest to call for maintenance</a:t>
            </a:r>
            <a:endParaRPr sz="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92080db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92080db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Milestones to Work 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-Implementing a Managerial Login with more security clearance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-Design pages for guest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-Design pages for static FAQ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-Implement Forms for Requests and Feedbacks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Needed to Fix: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Shilp has it covered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92080db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92080db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s://github.com/mohammedsapin/RUStay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538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874" y="278725"/>
            <a:ext cx="3084250" cy="21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095450" y="4527275"/>
            <a:ext cx="51660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Date: March 26, 2019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Github: </a:t>
            </a:r>
            <a:r>
              <a:rPr lang="en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https://github.com/mohammedsapin/RUStaying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576400" y="2628100"/>
            <a:ext cx="39912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11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6" name="Google Shape;66;p13"/>
          <p:cNvGraphicFramePr/>
          <p:nvPr/>
        </p:nvGraphicFramePr>
        <p:xfrm>
          <a:off x="2818250" y="2973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{2FF87CC8-F2DC-4532-A812-E9349DF807A7}</a:tableStyleId>
              </a:tblPr>
              <a:tblGrid>
                <a:gridCol w="1622050"/>
                <a:gridCol w="2098350"/>
              </a:tblGrid>
              <a:tr h="890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Keya Patel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Purna Haque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Mohammed Sapin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Mathew Varghese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Thomas Tran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Zain Sayed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Shilp Shah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Rameen Masood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Eric Zhang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Nga Man (Mandy) Cheng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Nga Man (Mandy) Cheng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465425" y="2175325"/>
            <a:ext cx="8199000" cy="114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200800" y="152775"/>
            <a:ext cx="8368200" cy="7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377300" y="1113250"/>
            <a:ext cx="1541400" cy="1146600"/>
          </a:xfrm>
          <a:prstGeom prst="wedgeRoundRectCallout">
            <a:avLst>
              <a:gd fmla="val -22763" name="adj1"/>
              <a:gd fmla="val 86445" name="adj2"/>
              <a:gd fmla="val 0" name="adj3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Live Program Demonstration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65425" y="1113250"/>
            <a:ext cx="1478700" cy="1146600"/>
          </a:xfrm>
          <a:prstGeom prst="wedgeRoundRectCallout">
            <a:avLst>
              <a:gd fmla="val -22209" name="adj1"/>
              <a:gd fmla="val 86449" name="adj2"/>
              <a:gd fmla="val 0" name="adj3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 to Our 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409375" y="1113250"/>
            <a:ext cx="1478700" cy="1146600"/>
          </a:xfrm>
          <a:prstGeom prst="wedgeRoundRectCallout">
            <a:avLst>
              <a:gd fmla="val -22775" name="adj1"/>
              <a:gd fmla="val 84729" name="adj2"/>
              <a:gd fmla="val 0" name="adj3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Plans Moving Forward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4"/>
          <p:cNvSpPr/>
          <p:nvPr/>
        </p:nvSpPr>
        <p:spPr>
          <a:xfrm flipH="1">
            <a:off x="5119175" y="3171550"/>
            <a:ext cx="1490700" cy="1146600"/>
          </a:xfrm>
          <a:prstGeom prst="wedgeRoundRectCallout">
            <a:avLst>
              <a:gd fmla="val 23338" name="adj1"/>
              <a:gd fmla="val -89249" name="adj2"/>
              <a:gd fmla="val 0" name="adj3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Problems Faced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/>
          <p:nvPr/>
        </p:nvSpPr>
        <p:spPr>
          <a:xfrm flipH="1">
            <a:off x="1886600" y="3171550"/>
            <a:ext cx="1490700" cy="1146600"/>
          </a:xfrm>
          <a:prstGeom prst="wedgeRoundRectCallout">
            <a:avLst>
              <a:gd fmla="val 24495" name="adj1"/>
              <a:gd fmla="val -87759" name="adj2"/>
              <a:gd fmla="val 0" name="adj3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Product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Marketability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184350" y="1089100"/>
            <a:ext cx="3837600" cy="36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98450" y="1489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Application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499625" y="3134200"/>
            <a:ext cx="42966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hotel automation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hotel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Room booking and maintenance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38518" l="0" r="0" t="0"/>
          <a:stretch/>
        </p:blipFill>
        <p:spPr>
          <a:xfrm>
            <a:off x="184338" y="1170720"/>
            <a:ext cx="1958775" cy="166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150" y="1287575"/>
            <a:ext cx="1583550" cy="15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25" y="2979999"/>
            <a:ext cx="1583550" cy="15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8400" y="1323900"/>
            <a:ext cx="1583550" cy="15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8400" y="3016313"/>
            <a:ext cx="1583550" cy="15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4374250" y="1800200"/>
            <a:ext cx="888600" cy="55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230025" y="2025300"/>
            <a:ext cx="1704600" cy="23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7061600" y="1494025"/>
            <a:ext cx="1800300" cy="155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230025" y="150025"/>
            <a:ext cx="5209500" cy="1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our application, we offer both guests and hotel administers their o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wn 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unique functions.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182175" y="2083500"/>
            <a:ext cx="18003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</a:rPr>
              <a:t>Guests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</a:t>
            </a:r>
            <a:r>
              <a:rPr b="1" lang="en"/>
              <a:t>Register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</a:t>
            </a:r>
            <a:r>
              <a:rPr b="1" lang="en"/>
              <a:t>Reservation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</a:t>
            </a:r>
            <a:r>
              <a:rPr b="1" lang="en"/>
              <a:t>Check In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</a:t>
            </a:r>
            <a:r>
              <a:rPr b="1" lang="en"/>
              <a:t>Room Service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</a:t>
            </a:r>
            <a:r>
              <a:rPr b="1" lang="en"/>
              <a:t>Concierge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</a:t>
            </a:r>
            <a:r>
              <a:rPr b="1" lang="en"/>
              <a:t>Maintenance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</a:t>
            </a:r>
            <a:r>
              <a:rPr b="1" lang="en"/>
              <a:t>Room Availability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562" y="1516000"/>
            <a:ext cx="5048875" cy="30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7036250" y="1516000"/>
            <a:ext cx="18510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</a:rPr>
              <a:t>Administration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</a:t>
            </a:r>
            <a:r>
              <a:rPr b="1" lang="en"/>
              <a:t>Review Guest Data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</a:t>
            </a:r>
            <a:r>
              <a:rPr b="1" lang="en"/>
              <a:t>Request Status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</a:t>
            </a:r>
            <a:r>
              <a:rPr b="1" lang="en"/>
              <a:t>Room Availability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87900" y="361575"/>
            <a:ext cx="3708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Problems Faced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87900" y="1501325"/>
            <a:ext cx="4080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Sqlite to Firebase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Recycler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Material design UI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Reading and writing data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4572000" y="403425"/>
            <a:ext cx="37932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Moving Forward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572000" y="1412075"/>
            <a:ext cx="4080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Room Reservation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 further testing on the functional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things to implement stated in Report 2 Part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to work on other milestones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538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4243400" y="2668200"/>
            <a:ext cx="782100" cy="240900"/>
          </a:xfrm>
          <a:prstGeom prst="rect">
            <a:avLst/>
          </a:prstGeom>
          <a:solidFill>
            <a:srgbClr val="00538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538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>
            <p:ph type="ctrTitle"/>
          </p:nvPr>
        </p:nvSpPr>
        <p:spPr>
          <a:xfrm>
            <a:off x="1742752" y="19206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1680302" y="34459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324" y="542325"/>
            <a:ext cx="3084250" cy="21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