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5" r:id="rId4"/>
    <p:sldId id="270" r:id="rId5"/>
    <p:sldId id="272" r:id="rId6"/>
    <p:sldId id="271" r:id="rId7"/>
    <p:sldId id="27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84784"/>
            <a:ext cx="2819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、首页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上半区域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endCxn id="10" idx="1"/>
          </p:cNvCxnSpPr>
          <p:nvPr/>
        </p:nvCxnSpPr>
        <p:spPr>
          <a:xfrm flipV="1">
            <a:off x="5868144" y="1876292"/>
            <a:ext cx="1008112" cy="6166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158390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跳到 ：</a:t>
            </a:r>
            <a:r>
              <a:rPr lang="en-US" altLang="zh-CN" sz="1600" dirty="0" smtClean="0"/>
              <a:t>5.A</a:t>
            </a:r>
            <a:r>
              <a:rPr lang="zh-CN" altLang="en-US" sz="1600" dirty="0" smtClean="0"/>
              <a:t>、设计师</a:t>
            </a:r>
            <a:endParaRPr lang="en-US" altLang="zh-CN" sz="1600" dirty="0" smtClean="0"/>
          </a:p>
          <a:p>
            <a:r>
              <a:rPr lang="zh-CN" altLang="en-US" sz="1600" dirty="0" smtClean="0"/>
              <a:t>入驻申请</a:t>
            </a:r>
            <a:endParaRPr lang="zh-CN" altLang="en-US" sz="16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508104" y="5373216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515719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跳到：</a:t>
            </a:r>
            <a:r>
              <a:rPr lang="en-US" altLang="zh-CN" sz="1600" dirty="0" smtClean="0"/>
              <a:t>3 </a:t>
            </a:r>
            <a:r>
              <a:rPr lang="zh-CN" altLang="en-US" sz="1600" dirty="0" smtClean="0"/>
              <a:t>样板工程</a:t>
            </a:r>
            <a:endParaRPr lang="en-US" altLang="zh-CN" sz="1600" dirty="0" smtClean="0"/>
          </a:p>
          <a:p>
            <a:r>
              <a:rPr lang="zh-CN" altLang="en-US" sz="1600" dirty="0" smtClean="0"/>
              <a:t>相关界面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endCxn id="17" idx="3"/>
          </p:cNvCxnSpPr>
          <p:nvPr/>
        </p:nvCxnSpPr>
        <p:spPr>
          <a:xfrm flipH="1" flipV="1">
            <a:off x="2411760" y="3172436"/>
            <a:ext cx="2736304" cy="2836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544" y="2880048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跳到：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、客户装修预算相关界面</a:t>
            </a:r>
            <a:endParaRPr lang="zh-CN" altLang="en-US" sz="16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339752" y="3024064"/>
            <a:ext cx="1224136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724128" y="2952056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32240" y="273603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跳到 ：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商家相关界面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707904" y="179992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广告</a:t>
            </a:r>
            <a:endParaRPr lang="zh-CN" altLang="en-US" sz="16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012160" y="4104184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5896" y="40466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跳到 ：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服务相关界面</a:t>
            </a:r>
            <a:endParaRPr lang="zh-CN" altLang="en-US" sz="1600" dirty="0"/>
          </a:p>
        </p:txBody>
      </p:sp>
      <p:cxnSp>
        <p:nvCxnSpPr>
          <p:cNvPr id="30" name="直接箭头连接符 29"/>
          <p:cNvCxnSpPr>
            <a:endCxn id="29" idx="2"/>
          </p:cNvCxnSpPr>
          <p:nvPr/>
        </p:nvCxnSpPr>
        <p:spPr>
          <a:xfrm flipV="1">
            <a:off x="4427984" y="989439"/>
            <a:ext cx="180020" cy="18634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716016" y="980728"/>
            <a:ext cx="216024" cy="18722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、首页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下半区域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824536" cy="566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、客户装修预算相关界面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62068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、</a:t>
            </a:r>
            <a:r>
              <a:rPr lang="zh-CN" altLang="en-US" sz="1600" dirty="0" smtClean="0"/>
              <a:t>预算咨询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62068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、预算预估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7696" y="54868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、预算申请</a:t>
            </a:r>
            <a:endParaRPr lang="zh-CN" altLang="en-US" sz="16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25812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980728"/>
            <a:ext cx="255270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980728"/>
            <a:ext cx="255270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348880"/>
            <a:ext cx="1944216" cy="27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085850"/>
            <a:ext cx="2736304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、样板工程相关界面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4076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、多个样板工程列表展现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54868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、单个样板工程详细内容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170080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、单个样板工程</a:t>
            </a:r>
            <a:endParaRPr lang="en-US" altLang="zh-CN" sz="1600" dirty="0" smtClean="0"/>
          </a:p>
          <a:p>
            <a:r>
              <a:rPr lang="zh-CN" altLang="en-US" sz="1600" dirty="0" smtClean="0"/>
              <a:t>图片左右滚动显示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868144" y="3501008"/>
            <a:ext cx="108012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8840"/>
            <a:ext cx="31337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>
          <a:xfrm flipV="1">
            <a:off x="2843808" y="2420888"/>
            <a:ext cx="86409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、商家相关界面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981075"/>
            <a:ext cx="21526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38250"/>
            <a:ext cx="25146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576" y="83671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、多个商家列表展现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54868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、单个商家详细内容</a:t>
            </a:r>
            <a:endParaRPr lang="zh-CN" altLang="en-US" sz="16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699792" y="2564904"/>
            <a:ext cx="12961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688207"/>
            <a:ext cx="2304256" cy="516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407696" y="119675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、单个材料详细内容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364088" y="3645024"/>
            <a:ext cx="108012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、设计师相关界面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836712"/>
            <a:ext cx="2808312" cy="58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88632" y="0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设计师可以通过后台修改个人信息，但修改后须经平台审核才能发布。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988840"/>
            <a:ext cx="2095500" cy="4257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340768"/>
            <a:ext cx="2304256" cy="470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90872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、设计师入驻申请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47667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、多个设计师列表展现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07696" y="15567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、单个设计师详细内容</a:t>
            </a:r>
            <a:endParaRPr lang="zh-CN" altLang="en-US" sz="16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64088" y="2348880"/>
            <a:ext cx="12961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、平台提供其它服务介绍及收费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76470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、装修监理服务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75856" y="76470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、环保监测服务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07696" y="83671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、微信收费页面</a:t>
            </a:r>
            <a:endParaRPr lang="zh-CN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2590800" cy="526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196752"/>
            <a:ext cx="2581275" cy="525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268760"/>
            <a:ext cx="1800200" cy="515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箭头连接符 11"/>
          <p:cNvCxnSpPr/>
          <p:nvPr/>
        </p:nvCxnSpPr>
        <p:spPr>
          <a:xfrm>
            <a:off x="5580112" y="3717032"/>
            <a:ext cx="12961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187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1、首页上半区域</vt:lpstr>
      <vt:lpstr>1、首页下半区域</vt:lpstr>
      <vt:lpstr>2、客户装修预算相关界面</vt:lpstr>
      <vt:lpstr>3、样板工程相关界面</vt:lpstr>
      <vt:lpstr>4、商家相关界面</vt:lpstr>
      <vt:lpstr>5、设计师相关界面</vt:lpstr>
      <vt:lpstr>6、平台提供其它服务介绍及收费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xjpb</cp:lastModifiedBy>
  <cp:revision>78</cp:revision>
  <dcterms:created xsi:type="dcterms:W3CDTF">2018-03-23T07:38:04Z</dcterms:created>
  <dcterms:modified xsi:type="dcterms:W3CDTF">2018-03-27T04:41:05Z</dcterms:modified>
</cp:coreProperties>
</file>