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0" r:id="rId4"/>
    <p:sldId id="262" r:id="rId5"/>
    <p:sldId id="269" r:id="rId6"/>
    <p:sldId id="265" r:id="rId7"/>
    <p:sldId id="270" r:id="rId8"/>
    <p:sldId id="264" r:id="rId9"/>
    <p:sldId id="268" r:id="rId10"/>
    <p:sldId id="266" r:id="rId11"/>
    <p:sldId id="267" r:id="rId12"/>
    <p:sldId id="272" r:id="rId13"/>
    <p:sldId id="273" r:id="rId14"/>
    <p:sldId id="274" r:id="rId15"/>
    <p:sldId id="276" r:id="rId16"/>
    <p:sldId id="271" r:id="rId17"/>
    <p:sldId id="282" r:id="rId18"/>
    <p:sldId id="278" r:id="rId19"/>
    <p:sldId id="280" r:id="rId20"/>
    <p:sldId id="279" r:id="rId21"/>
    <p:sldId id="281" r:id="rId22"/>
    <p:sldId id="283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BEB"/>
    <a:srgbClr val="C0FFC0"/>
    <a:srgbClr val="CEF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CA3A5-98C9-43FA-97E7-CBBFCA6AF2C7}" v="4500" dt="2025-05-26T06:36:3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1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5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CC318-7CE7-48FC-A1D1-F9F4861295F0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3CCF31F-72F0-4267-B8BD-C4A053B73E95}">
      <dgm:prSet/>
      <dgm:spPr/>
      <dgm:t>
        <a:bodyPr/>
        <a:lstStyle/>
        <a:p>
          <a:r>
            <a:rPr lang="zh-TW" altLang="en-US" dirty="0"/>
            <a:t>讓使用者自行選擇登入與否</a:t>
          </a:r>
        </a:p>
      </dgm:t>
    </dgm:pt>
    <dgm:pt modelId="{E067397A-3D78-48DF-BF83-343B06B391EE}" type="parTrans" cxnId="{5A5A5CC0-DF71-4574-8C07-A945A4AB80AE}">
      <dgm:prSet/>
      <dgm:spPr/>
      <dgm:t>
        <a:bodyPr/>
        <a:lstStyle/>
        <a:p>
          <a:endParaRPr lang="zh-TW" altLang="en-US"/>
        </a:p>
      </dgm:t>
    </dgm:pt>
    <dgm:pt modelId="{1492DD38-5C7C-4712-81D5-42D8F87C9D34}" type="sibTrans" cxnId="{5A5A5CC0-DF71-4574-8C07-A945A4AB80AE}">
      <dgm:prSet/>
      <dgm:spPr/>
      <dgm:t>
        <a:bodyPr/>
        <a:lstStyle/>
        <a:p>
          <a:endParaRPr lang="zh-TW" altLang="en-US"/>
        </a:p>
      </dgm:t>
    </dgm:pt>
    <dgm:pt modelId="{998A9FAB-FC6D-4404-AEE6-0D3E7900283F}">
      <dgm:prSet/>
      <dgm:spPr/>
      <dgm:t>
        <a:bodyPr/>
        <a:lstStyle/>
        <a:p>
          <a:r>
            <a:rPr lang="zh-TW" altLang="en-US" dirty="0"/>
            <a:t>查詢食物相剋反應及解決方法</a:t>
          </a:r>
        </a:p>
      </dgm:t>
    </dgm:pt>
    <dgm:pt modelId="{0A3D5768-6052-4ADE-B747-4151964E6FCC}" type="parTrans" cxnId="{E0078ABA-0BA4-41D3-8E36-1EFBDA68DE5D}">
      <dgm:prSet/>
      <dgm:spPr/>
      <dgm:t>
        <a:bodyPr/>
        <a:lstStyle/>
        <a:p>
          <a:endParaRPr lang="zh-TW" altLang="en-US"/>
        </a:p>
      </dgm:t>
    </dgm:pt>
    <dgm:pt modelId="{492455E7-F1B1-4667-B532-683D1BE98E56}" type="sibTrans" cxnId="{E0078ABA-0BA4-41D3-8E36-1EFBDA68DE5D}">
      <dgm:prSet/>
      <dgm:spPr/>
      <dgm:t>
        <a:bodyPr/>
        <a:lstStyle/>
        <a:p>
          <a:endParaRPr lang="zh-TW" altLang="en-US"/>
        </a:p>
      </dgm:t>
    </dgm:pt>
    <dgm:pt modelId="{3B63C13D-99E4-4E21-9190-35D37DB6A744}">
      <dgm:prSet/>
      <dgm:spPr/>
      <dgm:t>
        <a:bodyPr/>
        <a:lstStyle/>
        <a:p>
          <a:r>
            <a:rPr lang="zh-TW" altLang="en-US" dirty="0"/>
            <a:t>可提供系統中未輸入的資料</a:t>
          </a:r>
        </a:p>
      </dgm:t>
    </dgm:pt>
    <dgm:pt modelId="{D25D7086-2094-4D53-8D70-9FA1D420B04B}" type="parTrans" cxnId="{406FD8EB-97EB-4881-972A-F68C87B07D34}">
      <dgm:prSet/>
      <dgm:spPr/>
      <dgm:t>
        <a:bodyPr/>
        <a:lstStyle/>
        <a:p>
          <a:endParaRPr lang="zh-TW" altLang="en-US"/>
        </a:p>
      </dgm:t>
    </dgm:pt>
    <dgm:pt modelId="{4C3B12AC-A2F5-4852-8422-13414788CAD6}" type="sibTrans" cxnId="{406FD8EB-97EB-4881-972A-F68C87B07D34}">
      <dgm:prSet/>
      <dgm:spPr/>
      <dgm:t>
        <a:bodyPr/>
        <a:lstStyle/>
        <a:p>
          <a:endParaRPr lang="zh-TW" altLang="en-US"/>
        </a:p>
      </dgm:t>
    </dgm:pt>
    <dgm:pt modelId="{79CD3844-E6DA-4083-9466-5FE2835C33EA}">
      <dgm:prSet/>
      <dgm:spPr/>
      <dgm:t>
        <a:bodyPr/>
        <a:lstStyle/>
        <a:p>
          <a:r>
            <a:rPr lang="zh-TW" altLang="en-US" dirty="0"/>
            <a:t>使用者記錄個人的飲食狀況</a:t>
          </a:r>
        </a:p>
      </dgm:t>
    </dgm:pt>
    <dgm:pt modelId="{E0559861-45FE-4F4F-B949-29BF5456F1FA}" type="parTrans" cxnId="{3B15D101-5012-43ED-BF78-0A53E5CB0CEB}">
      <dgm:prSet/>
      <dgm:spPr/>
      <dgm:t>
        <a:bodyPr/>
        <a:lstStyle/>
        <a:p>
          <a:endParaRPr lang="zh-TW" altLang="en-US"/>
        </a:p>
      </dgm:t>
    </dgm:pt>
    <dgm:pt modelId="{FBC28333-CCA4-4557-90B0-57C333B46E3A}" type="sibTrans" cxnId="{3B15D101-5012-43ED-BF78-0A53E5CB0CEB}">
      <dgm:prSet/>
      <dgm:spPr/>
      <dgm:t>
        <a:bodyPr/>
        <a:lstStyle/>
        <a:p>
          <a:endParaRPr lang="zh-TW" altLang="en-US"/>
        </a:p>
      </dgm:t>
    </dgm:pt>
    <dgm:pt modelId="{F61BCB69-C5EF-4666-A90F-C19DDE40C75B}">
      <dgm:prSet/>
      <dgm:spPr/>
      <dgm:t>
        <a:bodyPr/>
        <a:lstStyle/>
        <a:p>
          <a:r>
            <a:rPr lang="zh-TW" altLang="en-US" dirty="0"/>
            <a:t>統計個人飲食之次數及記錄狀況</a:t>
          </a:r>
        </a:p>
      </dgm:t>
    </dgm:pt>
    <dgm:pt modelId="{25A6E95B-305D-45F7-A9FF-39BB0EFFC060}" type="parTrans" cxnId="{C62D9B7C-29D6-4231-8531-A09CE7A7E737}">
      <dgm:prSet/>
      <dgm:spPr/>
      <dgm:t>
        <a:bodyPr/>
        <a:lstStyle/>
        <a:p>
          <a:endParaRPr lang="zh-TW" altLang="en-US"/>
        </a:p>
      </dgm:t>
    </dgm:pt>
    <dgm:pt modelId="{E461A8BB-CF84-4A50-97D1-C297DB179EBA}" type="sibTrans" cxnId="{C62D9B7C-29D6-4231-8531-A09CE7A7E737}">
      <dgm:prSet/>
      <dgm:spPr/>
      <dgm:t>
        <a:bodyPr/>
        <a:lstStyle/>
        <a:p>
          <a:endParaRPr lang="zh-TW" altLang="en-US"/>
        </a:p>
      </dgm:t>
    </dgm:pt>
    <dgm:pt modelId="{AEA38FED-4A43-443C-8DF7-61B0B3C874D2}" type="pres">
      <dgm:prSet presAssocID="{FECCC318-7CE7-48FC-A1D1-F9F4861295F0}" presName="outerComposite" presStyleCnt="0">
        <dgm:presLayoutVars>
          <dgm:chMax val="5"/>
          <dgm:dir/>
          <dgm:resizeHandles val="exact"/>
        </dgm:presLayoutVars>
      </dgm:prSet>
      <dgm:spPr/>
    </dgm:pt>
    <dgm:pt modelId="{7D92A52C-9CC3-4723-9302-EF452162D4BE}" type="pres">
      <dgm:prSet presAssocID="{FECCC318-7CE7-48FC-A1D1-F9F4861295F0}" presName="dummyMaxCanvas" presStyleCnt="0">
        <dgm:presLayoutVars/>
      </dgm:prSet>
      <dgm:spPr/>
    </dgm:pt>
    <dgm:pt modelId="{1E8F2707-0C08-435B-BC19-D7F6D9A72C49}" type="pres">
      <dgm:prSet presAssocID="{FECCC318-7CE7-48FC-A1D1-F9F4861295F0}" presName="FiveNodes_1" presStyleLbl="node1" presStyleIdx="0" presStyleCnt="5">
        <dgm:presLayoutVars>
          <dgm:bulletEnabled val="1"/>
        </dgm:presLayoutVars>
      </dgm:prSet>
      <dgm:spPr/>
    </dgm:pt>
    <dgm:pt modelId="{BED36E52-2CE6-4DDE-8709-21B82F1CD1EE}" type="pres">
      <dgm:prSet presAssocID="{FECCC318-7CE7-48FC-A1D1-F9F4861295F0}" presName="FiveNodes_2" presStyleLbl="node1" presStyleIdx="1" presStyleCnt="5">
        <dgm:presLayoutVars>
          <dgm:bulletEnabled val="1"/>
        </dgm:presLayoutVars>
      </dgm:prSet>
      <dgm:spPr/>
    </dgm:pt>
    <dgm:pt modelId="{ED19FB94-8098-4406-83F1-FD76FA672ED6}" type="pres">
      <dgm:prSet presAssocID="{FECCC318-7CE7-48FC-A1D1-F9F4861295F0}" presName="FiveNodes_3" presStyleLbl="node1" presStyleIdx="2" presStyleCnt="5">
        <dgm:presLayoutVars>
          <dgm:bulletEnabled val="1"/>
        </dgm:presLayoutVars>
      </dgm:prSet>
      <dgm:spPr/>
    </dgm:pt>
    <dgm:pt modelId="{B6581FFB-32E2-44C3-AF46-64F0396EC462}" type="pres">
      <dgm:prSet presAssocID="{FECCC318-7CE7-48FC-A1D1-F9F4861295F0}" presName="FiveNodes_4" presStyleLbl="node1" presStyleIdx="3" presStyleCnt="5">
        <dgm:presLayoutVars>
          <dgm:bulletEnabled val="1"/>
        </dgm:presLayoutVars>
      </dgm:prSet>
      <dgm:spPr/>
    </dgm:pt>
    <dgm:pt modelId="{98434D16-621A-47DA-8DAC-1E1C95C94119}" type="pres">
      <dgm:prSet presAssocID="{FECCC318-7CE7-48FC-A1D1-F9F4861295F0}" presName="FiveNodes_5" presStyleLbl="node1" presStyleIdx="4" presStyleCnt="5">
        <dgm:presLayoutVars>
          <dgm:bulletEnabled val="1"/>
        </dgm:presLayoutVars>
      </dgm:prSet>
      <dgm:spPr/>
    </dgm:pt>
    <dgm:pt modelId="{AA3DB9D2-763B-4269-9C64-7260F11FCB1E}" type="pres">
      <dgm:prSet presAssocID="{FECCC318-7CE7-48FC-A1D1-F9F4861295F0}" presName="FiveConn_1-2" presStyleLbl="fgAccFollowNode1" presStyleIdx="0" presStyleCnt="4">
        <dgm:presLayoutVars>
          <dgm:bulletEnabled val="1"/>
        </dgm:presLayoutVars>
      </dgm:prSet>
      <dgm:spPr/>
    </dgm:pt>
    <dgm:pt modelId="{19A7A931-2D26-441F-9C4F-1FEB9EDA18D5}" type="pres">
      <dgm:prSet presAssocID="{FECCC318-7CE7-48FC-A1D1-F9F4861295F0}" presName="FiveConn_2-3" presStyleLbl="fgAccFollowNode1" presStyleIdx="1" presStyleCnt="4">
        <dgm:presLayoutVars>
          <dgm:bulletEnabled val="1"/>
        </dgm:presLayoutVars>
      </dgm:prSet>
      <dgm:spPr/>
    </dgm:pt>
    <dgm:pt modelId="{102D62F1-AF13-414D-9961-2E466DABAC4C}" type="pres">
      <dgm:prSet presAssocID="{FECCC318-7CE7-48FC-A1D1-F9F4861295F0}" presName="FiveConn_3-4" presStyleLbl="fgAccFollowNode1" presStyleIdx="2" presStyleCnt="4">
        <dgm:presLayoutVars>
          <dgm:bulletEnabled val="1"/>
        </dgm:presLayoutVars>
      </dgm:prSet>
      <dgm:spPr/>
    </dgm:pt>
    <dgm:pt modelId="{17D347B2-FD09-4F88-9719-B002AF52D194}" type="pres">
      <dgm:prSet presAssocID="{FECCC318-7CE7-48FC-A1D1-F9F4861295F0}" presName="FiveConn_4-5" presStyleLbl="fgAccFollowNode1" presStyleIdx="3" presStyleCnt="4">
        <dgm:presLayoutVars>
          <dgm:bulletEnabled val="1"/>
        </dgm:presLayoutVars>
      </dgm:prSet>
      <dgm:spPr/>
    </dgm:pt>
    <dgm:pt modelId="{8271F523-43BD-44E9-A6A0-0DEDF7FDD028}" type="pres">
      <dgm:prSet presAssocID="{FECCC318-7CE7-48FC-A1D1-F9F4861295F0}" presName="FiveNodes_1_text" presStyleLbl="node1" presStyleIdx="4" presStyleCnt="5">
        <dgm:presLayoutVars>
          <dgm:bulletEnabled val="1"/>
        </dgm:presLayoutVars>
      </dgm:prSet>
      <dgm:spPr/>
    </dgm:pt>
    <dgm:pt modelId="{128F5C5A-A108-4CF1-AD8C-E279A5E52480}" type="pres">
      <dgm:prSet presAssocID="{FECCC318-7CE7-48FC-A1D1-F9F4861295F0}" presName="FiveNodes_2_text" presStyleLbl="node1" presStyleIdx="4" presStyleCnt="5">
        <dgm:presLayoutVars>
          <dgm:bulletEnabled val="1"/>
        </dgm:presLayoutVars>
      </dgm:prSet>
      <dgm:spPr/>
    </dgm:pt>
    <dgm:pt modelId="{F55D520D-4A88-4491-B8BC-2EBD466B40B9}" type="pres">
      <dgm:prSet presAssocID="{FECCC318-7CE7-48FC-A1D1-F9F4861295F0}" presName="FiveNodes_3_text" presStyleLbl="node1" presStyleIdx="4" presStyleCnt="5">
        <dgm:presLayoutVars>
          <dgm:bulletEnabled val="1"/>
        </dgm:presLayoutVars>
      </dgm:prSet>
      <dgm:spPr/>
    </dgm:pt>
    <dgm:pt modelId="{155D42D8-C6E8-4501-A720-44CC81E0D0AA}" type="pres">
      <dgm:prSet presAssocID="{FECCC318-7CE7-48FC-A1D1-F9F4861295F0}" presName="FiveNodes_4_text" presStyleLbl="node1" presStyleIdx="4" presStyleCnt="5">
        <dgm:presLayoutVars>
          <dgm:bulletEnabled val="1"/>
        </dgm:presLayoutVars>
      </dgm:prSet>
      <dgm:spPr/>
    </dgm:pt>
    <dgm:pt modelId="{90958FC4-3625-4D02-B813-DC37FBA15F10}" type="pres">
      <dgm:prSet presAssocID="{FECCC318-7CE7-48FC-A1D1-F9F4861295F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B15D101-5012-43ED-BF78-0A53E5CB0CEB}" srcId="{FECCC318-7CE7-48FC-A1D1-F9F4861295F0}" destId="{79CD3844-E6DA-4083-9466-5FE2835C33EA}" srcOrd="3" destOrd="0" parTransId="{E0559861-45FE-4F4F-B949-29BF5456F1FA}" sibTransId="{FBC28333-CCA4-4557-90B0-57C333B46E3A}"/>
    <dgm:cxn modelId="{21EA0506-22C1-4EAE-8590-425206C0C383}" type="presOf" srcId="{F3CCF31F-72F0-4267-B8BD-C4A053B73E95}" destId="{8271F523-43BD-44E9-A6A0-0DEDF7FDD028}" srcOrd="1" destOrd="0" presId="urn:microsoft.com/office/officeart/2005/8/layout/vProcess5"/>
    <dgm:cxn modelId="{976CC90B-AD50-4B27-9E75-74EFB0B6CDF0}" type="presOf" srcId="{79CD3844-E6DA-4083-9466-5FE2835C33EA}" destId="{155D42D8-C6E8-4501-A720-44CC81E0D0AA}" srcOrd="1" destOrd="0" presId="urn:microsoft.com/office/officeart/2005/8/layout/vProcess5"/>
    <dgm:cxn modelId="{D019E01E-6A83-4752-9C09-170354577D25}" type="presOf" srcId="{998A9FAB-FC6D-4404-AEE6-0D3E7900283F}" destId="{BED36E52-2CE6-4DDE-8709-21B82F1CD1EE}" srcOrd="0" destOrd="0" presId="urn:microsoft.com/office/officeart/2005/8/layout/vProcess5"/>
    <dgm:cxn modelId="{F0765F2D-AF63-40F7-9B1D-39CF65B8536B}" type="presOf" srcId="{492455E7-F1B1-4667-B532-683D1BE98E56}" destId="{19A7A931-2D26-441F-9C4F-1FEB9EDA18D5}" srcOrd="0" destOrd="0" presId="urn:microsoft.com/office/officeart/2005/8/layout/vProcess5"/>
    <dgm:cxn modelId="{C8895E5C-820A-46D0-A9CB-51F3FEB1490C}" type="presOf" srcId="{3B63C13D-99E4-4E21-9190-35D37DB6A744}" destId="{ED19FB94-8098-4406-83F1-FD76FA672ED6}" srcOrd="0" destOrd="0" presId="urn:microsoft.com/office/officeart/2005/8/layout/vProcess5"/>
    <dgm:cxn modelId="{566BD665-51FB-4866-BF39-0755A15C0280}" type="presOf" srcId="{F61BCB69-C5EF-4666-A90F-C19DDE40C75B}" destId="{98434D16-621A-47DA-8DAC-1E1C95C94119}" srcOrd="0" destOrd="0" presId="urn:microsoft.com/office/officeart/2005/8/layout/vProcess5"/>
    <dgm:cxn modelId="{18372776-066B-4623-8D30-3B1CD7D3B2DF}" type="presOf" srcId="{FECCC318-7CE7-48FC-A1D1-F9F4861295F0}" destId="{AEA38FED-4A43-443C-8DF7-61B0B3C874D2}" srcOrd="0" destOrd="0" presId="urn:microsoft.com/office/officeart/2005/8/layout/vProcess5"/>
    <dgm:cxn modelId="{C62D9B7C-29D6-4231-8531-A09CE7A7E737}" srcId="{FECCC318-7CE7-48FC-A1D1-F9F4861295F0}" destId="{F61BCB69-C5EF-4666-A90F-C19DDE40C75B}" srcOrd="4" destOrd="0" parTransId="{25A6E95B-305D-45F7-A9FF-39BB0EFFC060}" sibTransId="{E461A8BB-CF84-4A50-97D1-C297DB179EBA}"/>
    <dgm:cxn modelId="{CD739589-A4D0-40F4-8C82-F5E14D7D2AC4}" type="presOf" srcId="{4C3B12AC-A2F5-4852-8422-13414788CAD6}" destId="{102D62F1-AF13-414D-9961-2E466DABAC4C}" srcOrd="0" destOrd="0" presId="urn:microsoft.com/office/officeart/2005/8/layout/vProcess5"/>
    <dgm:cxn modelId="{82AC579D-679E-4808-B074-F9E77F3DAB7D}" type="presOf" srcId="{F61BCB69-C5EF-4666-A90F-C19DDE40C75B}" destId="{90958FC4-3625-4D02-B813-DC37FBA15F10}" srcOrd="1" destOrd="0" presId="urn:microsoft.com/office/officeart/2005/8/layout/vProcess5"/>
    <dgm:cxn modelId="{8E6323AB-A044-418A-BEBC-10BD369F7770}" type="presOf" srcId="{998A9FAB-FC6D-4404-AEE6-0D3E7900283F}" destId="{128F5C5A-A108-4CF1-AD8C-E279A5E52480}" srcOrd="1" destOrd="0" presId="urn:microsoft.com/office/officeart/2005/8/layout/vProcess5"/>
    <dgm:cxn modelId="{E0078ABA-0BA4-41D3-8E36-1EFBDA68DE5D}" srcId="{FECCC318-7CE7-48FC-A1D1-F9F4861295F0}" destId="{998A9FAB-FC6D-4404-AEE6-0D3E7900283F}" srcOrd="1" destOrd="0" parTransId="{0A3D5768-6052-4ADE-B747-4151964E6FCC}" sibTransId="{492455E7-F1B1-4667-B532-683D1BE98E56}"/>
    <dgm:cxn modelId="{5A5A5CC0-DF71-4574-8C07-A945A4AB80AE}" srcId="{FECCC318-7CE7-48FC-A1D1-F9F4861295F0}" destId="{F3CCF31F-72F0-4267-B8BD-C4A053B73E95}" srcOrd="0" destOrd="0" parTransId="{E067397A-3D78-48DF-BF83-343B06B391EE}" sibTransId="{1492DD38-5C7C-4712-81D5-42D8F87C9D34}"/>
    <dgm:cxn modelId="{AA71EDCC-BAA5-4C3D-8229-7B96CA4B6A84}" type="presOf" srcId="{F3CCF31F-72F0-4267-B8BD-C4A053B73E95}" destId="{1E8F2707-0C08-435B-BC19-D7F6D9A72C49}" srcOrd="0" destOrd="0" presId="urn:microsoft.com/office/officeart/2005/8/layout/vProcess5"/>
    <dgm:cxn modelId="{920B06DF-48D0-4C7C-AF99-A156FA35AE17}" type="presOf" srcId="{79CD3844-E6DA-4083-9466-5FE2835C33EA}" destId="{B6581FFB-32E2-44C3-AF46-64F0396EC462}" srcOrd="0" destOrd="0" presId="urn:microsoft.com/office/officeart/2005/8/layout/vProcess5"/>
    <dgm:cxn modelId="{F503ABE4-E53C-4A9E-A874-75D1FB61513E}" type="presOf" srcId="{3B63C13D-99E4-4E21-9190-35D37DB6A744}" destId="{F55D520D-4A88-4491-B8BC-2EBD466B40B9}" srcOrd="1" destOrd="0" presId="urn:microsoft.com/office/officeart/2005/8/layout/vProcess5"/>
    <dgm:cxn modelId="{406FD8EB-97EB-4881-972A-F68C87B07D34}" srcId="{FECCC318-7CE7-48FC-A1D1-F9F4861295F0}" destId="{3B63C13D-99E4-4E21-9190-35D37DB6A744}" srcOrd="2" destOrd="0" parTransId="{D25D7086-2094-4D53-8D70-9FA1D420B04B}" sibTransId="{4C3B12AC-A2F5-4852-8422-13414788CAD6}"/>
    <dgm:cxn modelId="{7A13DBFF-A203-4736-8D22-521AC9C4CAA0}" type="presOf" srcId="{1492DD38-5C7C-4712-81D5-42D8F87C9D34}" destId="{AA3DB9D2-763B-4269-9C64-7260F11FCB1E}" srcOrd="0" destOrd="0" presId="urn:microsoft.com/office/officeart/2005/8/layout/vProcess5"/>
    <dgm:cxn modelId="{9B41EDFF-1CC9-410F-A7EB-B56B438C7656}" type="presOf" srcId="{FBC28333-CCA4-4557-90B0-57C333B46E3A}" destId="{17D347B2-FD09-4F88-9719-B002AF52D194}" srcOrd="0" destOrd="0" presId="urn:microsoft.com/office/officeart/2005/8/layout/vProcess5"/>
    <dgm:cxn modelId="{562688C4-5092-467D-B3A0-63A8E5A9384A}" type="presParOf" srcId="{AEA38FED-4A43-443C-8DF7-61B0B3C874D2}" destId="{7D92A52C-9CC3-4723-9302-EF452162D4BE}" srcOrd="0" destOrd="0" presId="urn:microsoft.com/office/officeart/2005/8/layout/vProcess5"/>
    <dgm:cxn modelId="{93399ADB-E585-4EE7-9355-1B135AFC3CD8}" type="presParOf" srcId="{AEA38FED-4A43-443C-8DF7-61B0B3C874D2}" destId="{1E8F2707-0C08-435B-BC19-D7F6D9A72C49}" srcOrd="1" destOrd="0" presId="urn:microsoft.com/office/officeart/2005/8/layout/vProcess5"/>
    <dgm:cxn modelId="{59A39A08-EAF4-4720-8539-C6543E48FDAA}" type="presParOf" srcId="{AEA38FED-4A43-443C-8DF7-61B0B3C874D2}" destId="{BED36E52-2CE6-4DDE-8709-21B82F1CD1EE}" srcOrd="2" destOrd="0" presId="urn:microsoft.com/office/officeart/2005/8/layout/vProcess5"/>
    <dgm:cxn modelId="{23DDDD6B-8735-40C1-9247-4D653C40A396}" type="presParOf" srcId="{AEA38FED-4A43-443C-8DF7-61B0B3C874D2}" destId="{ED19FB94-8098-4406-83F1-FD76FA672ED6}" srcOrd="3" destOrd="0" presId="urn:microsoft.com/office/officeart/2005/8/layout/vProcess5"/>
    <dgm:cxn modelId="{51F21AA6-A021-4848-BF95-5E055F632828}" type="presParOf" srcId="{AEA38FED-4A43-443C-8DF7-61B0B3C874D2}" destId="{B6581FFB-32E2-44C3-AF46-64F0396EC462}" srcOrd="4" destOrd="0" presId="urn:microsoft.com/office/officeart/2005/8/layout/vProcess5"/>
    <dgm:cxn modelId="{0FA172C1-0983-4268-9916-2FFEAD4517D8}" type="presParOf" srcId="{AEA38FED-4A43-443C-8DF7-61B0B3C874D2}" destId="{98434D16-621A-47DA-8DAC-1E1C95C94119}" srcOrd="5" destOrd="0" presId="urn:microsoft.com/office/officeart/2005/8/layout/vProcess5"/>
    <dgm:cxn modelId="{163B71CA-868E-41F9-9522-AE24EA3D17CE}" type="presParOf" srcId="{AEA38FED-4A43-443C-8DF7-61B0B3C874D2}" destId="{AA3DB9D2-763B-4269-9C64-7260F11FCB1E}" srcOrd="6" destOrd="0" presId="urn:microsoft.com/office/officeart/2005/8/layout/vProcess5"/>
    <dgm:cxn modelId="{F591446A-69F3-415E-AAF1-16F4E6294DFA}" type="presParOf" srcId="{AEA38FED-4A43-443C-8DF7-61B0B3C874D2}" destId="{19A7A931-2D26-441F-9C4F-1FEB9EDA18D5}" srcOrd="7" destOrd="0" presId="urn:microsoft.com/office/officeart/2005/8/layout/vProcess5"/>
    <dgm:cxn modelId="{6D980A9D-A5C2-4844-BF4F-7EB0CF4509EC}" type="presParOf" srcId="{AEA38FED-4A43-443C-8DF7-61B0B3C874D2}" destId="{102D62F1-AF13-414D-9961-2E466DABAC4C}" srcOrd="8" destOrd="0" presId="urn:microsoft.com/office/officeart/2005/8/layout/vProcess5"/>
    <dgm:cxn modelId="{6C5FAF29-0851-44C5-AB1E-5B93DD37528F}" type="presParOf" srcId="{AEA38FED-4A43-443C-8DF7-61B0B3C874D2}" destId="{17D347B2-FD09-4F88-9719-B002AF52D194}" srcOrd="9" destOrd="0" presId="urn:microsoft.com/office/officeart/2005/8/layout/vProcess5"/>
    <dgm:cxn modelId="{2540E7C5-F3BB-4D5D-AB6C-8184F3C9AD85}" type="presParOf" srcId="{AEA38FED-4A43-443C-8DF7-61B0B3C874D2}" destId="{8271F523-43BD-44E9-A6A0-0DEDF7FDD028}" srcOrd="10" destOrd="0" presId="urn:microsoft.com/office/officeart/2005/8/layout/vProcess5"/>
    <dgm:cxn modelId="{130A23FF-430C-49A1-8C6F-C501B31E2E3B}" type="presParOf" srcId="{AEA38FED-4A43-443C-8DF7-61B0B3C874D2}" destId="{128F5C5A-A108-4CF1-AD8C-E279A5E52480}" srcOrd="11" destOrd="0" presId="urn:microsoft.com/office/officeart/2005/8/layout/vProcess5"/>
    <dgm:cxn modelId="{365D9005-66FA-46A0-8F0B-D82FEAD9F784}" type="presParOf" srcId="{AEA38FED-4A43-443C-8DF7-61B0B3C874D2}" destId="{F55D520D-4A88-4491-B8BC-2EBD466B40B9}" srcOrd="12" destOrd="0" presId="urn:microsoft.com/office/officeart/2005/8/layout/vProcess5"/>
    <dgm:cxn modelId="{59241607-A521-495D-870B-2954D42652BC}" type="presParOf" srcId="{AEA38FED-4A43-443C-8DF7-61B0B3C874D2}" destId="{155D42D8-C6E8-4501-A720-44CC81E0D0AA}" srcOrd="13" destOrd="0" presId="urn:microsoft.com/office/officeart/2005/8/layout/vProcess5"/>
    <dgm:cxn modelId="{5ED9E525-7DAF-438A-9F67-0A8DEF2FAC08}" type="presParOf" srcId="{AEA38FED-4A43-443C-8DF7-61B0B3C874D2}" destId="{90958FC4-3625-4D02-B813-DC37FBA15F1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F3BF1-1F0E-4136-AFD6-F1B5E8BDA00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8CA8BC1-3847-4C7B-8178-4FE47D8F7A47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系統入口</a:t>
          </a:r>
        </a:p>
      </dgm:t>
    </dgm:pt>
    <dgm:pt modelId="{A4B2F177-E389-4226-AD02-A71069D3D480}" type="parTrans" cxnId="{3C97A240-A2D5-49C8-9675-81AEBB1E1E47}">
      <dgm:prSet/>
      <dgm:spPr/>
      <dgm:t>
        <a:bodyPr/>
        <a:lstStyle/>
        <a:p>
          <a:endParaRPr lang="zh-TW" altLang="en-US"/>
        </a:p>
      </dgm:t>
    </dgm:pt>
    <dgm:pt modelId="{5A3B39B8-3837-4A76-8361-6713A28AD63F}" type="sibTrans" cxnId="{3C97A240-A2D5-49C8-9675-81AEBB1E1E47}">
      <dgm:prSet/>
      <dgm:spPr/>
      <dgm:t>
        <a:bodyPr/>
        <a:lstStyle/>
        <a:p>
          <a:endParaRPr lang="zh-TW" altLang="en-US"/>
        </a:p>
      </dgm:t>
    </dgm:pt>
    <dgm:pt modelId="{FA6D05BA-DA3A-440E-966A-F046D90738A6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帳戶查詢</a:t>
          </a:r>
        </a:p>
      </dgm:t>
    </dgm:pt>
    <dgm:pt modelId="{9759AFD0-946F-4ED8-BFE2-16344AE83BBE}" type="parTrans" cxnId="{17337FC3-9712-4CC6-B0C7-3AC642036D17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DAAE9BE9-3FC4-46D5-882A-AF9DF69207D9}" type="sibTrans" cxnId="{17337FC3-9712-4CC6-B0C7-3AC642036D17}">
      <dgm:prSet/>
      <dgm:spPr/>
      <dgm:t>
        <a:bodyPr/>
        <a:lstStyle/>
        <a:p>
          <a:endParaRPr lang="zh-TW" altLang="en-US"/>
        </a:p>
      </dgm:t>
    </dgm:pt>
    <dgm:pt modelId="{B332B461-A29A-406C-A291-AAF84FEBC81A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提供資料</a:t>
          </a:r>
        </a:p>
      </dgm:t>
    </dgm:pt>
    <dgm:pt modelId="{A124789C-09E6-4C81-957F-A4BCC06B79DC}" type="parTrans" cxnId="{9B45E6AB-CC0E-4F8B-BF34-A7D15F59C3ED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A40D2ED2-5185-4F6D-A1B3-BEE10BDAD8ED}" type="sibTrans" cxnId="{9B45E6AB-CC0E-4F8B-BF34-A7D15F59C3ED}">
      <dgm:prSet/>
      <dgm:spPr/>
      <dgm:t>
        <a:bodyPr/>
        <a:lstStyle/>
        <a:p>
          <a:endParaRPr lang="zh-TW" altLang="en-US"/>
        </a:p>
      </dgm:t>
    </dgm:pt>
    <dgm:pt modelId="{F79B04FF-2F19-45D1-BCD2-6E1ABAF0308D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紀錄飲食</a:t>
          </a:r>
        </a:p>
      </dgm:t>
    </dgm:pt>
    <dgm:pt modelId="{E34DBD94-09CC-4987-B093-3AC6AFD204ED}" type="parTrans" cxnId="{55ED0C03-3F11-448C-B8EA-43C19E5F84C2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49E90A2C-F5D6-43EC-96FE-174539323C10}" type="sibTrans" cxnId="{55ED0C03-3F11-448C-B8EA-43C19E5F84C2}">
      <dgm:prSet/>
      <dgm:spPr/>
      <dgm:t>
        <a:bodyPr/>
        <a:lstStyle/>
        <a:p>
          <a:endParaRPr lang="zh-TW" altLang="en-US"/>
        </a:p>
      </dgm:t>
    </dgm:pt>
    <dgm:pt modelId="{2AA03D3B-CC42-4DF7-A812-94DE654D27E8}">
      <dgm:prSet phldrT="[文字]" custT="1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2400" dirty="0"/>
            <a:t>表現層</a:t>
          </a:r>
        </a:p>
      </dgm:t>
    </dgm:pt>
    <dgm:pt modelId="{B44EF761-72DB-448C-8F16-FDA1BCEF55CC}" type="parTrans" cxnId="{4647155D-EA2C-4D54-B11E-6881CE7BF3F1}">
      <dgm:prSet/>
      <dgm:spPr/>
      <dgm:t>
        <a:bodyPr/>
        <a:lstStyle/>
        <a:p>
          <a:endParaRPr lang="zh-TW" altLang="en-US"/>
        </a:p>
      </dgm:t>
    </dgm:pt>
    <dgm:pt modelId="{100AFBAF-8486-40B5-8BBF-F146CB07FA08}" type="sibTrans" cxnId="{4647155D-EA2C-4D54-B11E-6881CE7BF3F1}">
      <dgm:prSet/>
      <dgm:spPr/>
      <dgm:t>
        <a:bodyPr/>
        <a:lstStyle/>
        <a:p>
          <a:endParaRPr lang="zh-TW" altLang="en-US"/>
        </a:p>
      </dgm:t>
    </dgm:pt>
    <dgm:pt modelId="{478FD6C1-8E08-4448-BC50-5171334C036B}">
      <dgm:prSet phldrT="[文字]" custT="1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2400" dirty="0"/>
            <a:t>控制層</a:t>
          </a:r>
        </a:p>
      </dgm:t>
    </dgm:pt>
    <dgm:pt modelId="{5CC2CC5C-AE9C-442B-9D98-6DAD7AC585B4}" type="parTrans" cxnId="{C87A49CD-794B-4C57-95CF-1769D0C0C24F}">
      <dgm:prSet/>
      <dgm:spPr/>
      <dgm:t>
        <a:bodyPr/>
        <a:lstStyle/>
        <a:p>
          <a:endParaRPr lang="zh-TW" altLang="en-US"/>
        </a:p>
      </dgm:t>
    </dgm:pt>
    <dgm:pt modelId="{2DFDB24C-1D20-4F80-8497-F4F4847926C5}" type="sibTrans" cxnId="{C87A49CD-794B-4C57-95CF-1769D0C0C24F}">
      <dgm:prSet/>
      <dgm:spPr/>
      <dgm:t>
        <a:bodyPr/>
        <a:lstStyle/>
        <a:p>
          <a:endParaRPr lang="zh-TW" altLang="en-US"/>
        </a:p>
      </dgm:t>
    </dgm:pt>
    <dgm:pt modelId="{07B507B7-2FF1-40C7-9C98-CD71556076F0}">
      <dgm:prSet phldrT="[文字]" custT="1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2400" dirty="0"/>
            <a:t>邏輯層</a:t>
          </a:r>
        </a:p>
      </dgm:t>
    </dgm:pt>
    <dgm:pt modelId="{C291C4E2-064F-4DC8-B006-FB8A66695E46}" type="parTrans" cxnId="{9EC714B5-1BB9-4300-9B87-3AC077DF5AE5}">
      <dgm:prSet/>
      <dgm:spPr/>
      <dgm:t>
        <a:bodyPr/>
        <a:lstStyle/>
        <a:p>
          <a:endParaRPr lang="zh-TW" altLang="en-US"/>
        </a:p>
      </dgm:t>
    </dgm:pt>
    <dgm:pt modelId="{92DD6171-7011-4DDB-B487-5F3410149DDA}" type="sibTrans" cxnId="{9EC714B5-1BB9-4300-9B87-3AC077DF5AE5}">
      <dgm:prSet/>
      <dgm:spPr/>
      <dgm:t>
        <a:bodyPr/>
        <a:lstStyle/>
        <a:p>
          <a:endParaRPr lang="zh-TW" altLang="en-US"/>
        </a:p>
      </dgm:t>
    </dgm:pt>
    <dgm:pt modelId="{D058777E-66AF-4923-B449-3B0ABC6EFB03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統計紀錄</a:t>
          </a:r>
        </a:p>
      </dgm:t>
    </dgm:pt>
    <dgm:pt modelId="{DFDE7805-2937-425E-A50D-77A5ADAF92ED}" type="parTrans" cxnId="{1F34B0F5-EA05-47C4-B3B8-5CFA5ACA4DEF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4426F060-B84A-4129-854A-68FC522EAE7E}" type="sibTrans" cxnId="{1F34B0F5-EA05-47C4-B3B8-5CFA5ACA4DEF}">
      <dgm:prSet/>
      <dgm:spPr/>
      <dgm:t>
        <a:bodyPr/>
        <a:lstStyle/>
        <a:p>
          <a:endParaRPr lang="zh-TW" altLang="en-US"/>
        </a:p>
      </dgm:t>
    </dgm:pt>
    <dgm:pt modelId="{C7E1F255-8391-4C71-981C-7A739B2D6F3C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TW" dirty="0"/>
            <a:t>JSON</a:t>
          </a:r>
          <a:endParaRPr lang="zh-TW" altLang="en-US" dirty="0"/>
        </a:p>
      </dgm:t>
    </dgm:pt>
    <dgm:pt modelId="{B26435D2-A9A2-4F2D-A3EF-A17292DCF8DC}" type="parTrans" cxnId="{89C3B22C-B436-456C-9027-6413187A50C9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001F5E8F-791E-4EC5-953D-4C87E6A2F948}" type="sibTrans" cxnId="{89C3B22C-B436-456C-9027-6413187A50C9}">
      <dgm:prSet/>
      <dgm:spPr/>
      <dgm:t>
        <a:bodyPr/>
        <a:lstStyle/>
        <a:p>
          <a:endParaRPr lang="zh-TW" altLang="en-US"/>
        </a:p>
      </dgm:t>
    </dgm:pt>
    <dgm:pt modelId="{8BDC8B73-4AE9-4A7D-97A9-6C7C6E7DACCC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TW" dirty="0"/>
            <a:t>JSON</a:t>
          </a:r>
          <a:endParaRPr lang="zh-TW" altLang="en-US" dirty="0"/>
        </a:p>
      </dgm:t>
    </dgm:pt>
    <dgm:pt modelId="{50E4A336-D943-472B-80BD-47253FF6D03E}" type="parTrans" cxnId="{B45CCDB7-9F20-4A8C-A2A9-BECF65A646A1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89009CDD-7B02-40C7-B6C0-284B31D9839C}" type="sibTrans" cxnId="{B45CCDB7-9F20-4A8C-A2A9-BECF65A646A1}">
      <dgm:prSet/>
      <dgm:spPr/>
      <dgm:t>
        <a:bodyPr/>
        <a:lstStyle/>
        <a:p>
          <a:endParaRPr lang="zh-TW" altLang="en-US"/>
        </a:p>
      </dgm:t>
    </dgm:pt>
    <dgm:pt modelId="{790EC429-E836-470C-8855-C632C9935D56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資料處理</a:t>
          </a:r>
        </a:p>
      </dgm:t>
    </dgm:pt>
    <dgm:pt modelId="{EBDD2971-31EA-47A8-95B3-701340FE24CF}" type="parTrans" cxnId="{A26B32A9-D09A-4228-92B2-B52E9AA2401F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BFDCF307-E157-4BED-9EDC-476D72403B3D}" type="sibTrans" cxnId="{A26B32A9-D09A-4228-92B2-B52E9AA2401F}">
      <dgm:prSet/>
      <dgm:spPr/>
      <dgm:t>
        <a:bodyPr/>
        <a:lstStyle/>
        <a:p>
          <a:endParaRPr lang="zh-TW" altLang="en-US"/>
        </a:p>
      </dgm:t>
    </dgm:pt>
    <dgm:pt modelId="{C0A41778-A84D-419C-B5FB-21F6B550FC10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控制更新</a:t>
          </a:r>
        </a:p>
      </dgm:t>
    </dgm:pt>
    <dgm:pt modelId="{59386A8E-C57E-4B70-9463-BCA2A7910541}" type="parTrans" cxnId="{539E64C5-7275-4877-AEDB-DA1667133D02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771A3D06-D161-4475-8C30-6617AE4ED5AD}" type="sibTrans" cxnId="{539E64C5-7275-4877-AEDB-DA1667133D02}">
      <dgm:prSet/>
      <dgm:spPr/>
      <dgm:t>
        <a:bodyPr/>
        <a:lstStyle/>
        <a:p>
          <a:endParaRPr lang="zh-TW" altLang="en-US"/>
        </a:p>
      </dgm:t>
    </dgm:pt>
    <dgm:pt modelId="{99CEC000-6813-4B10-8667-AE79FA17FC0C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提供紀錄</a:t>
          </a:r>
        </a:p>
      </dgm:t>
    </dgm:pt>
    <dgm:pt modelId="{7535B70A-9861-40E3-8505-B14F6E03816E}" type="parTrans" cxnId="{5D359B5F-C994-40B8-B9D6-3289E4B59BDF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4A9D76DB-766D-4ED4-A08B-2F25BE7F8663}" type="sibTrans" cxnId="{5D359B5F-C994-40B8-B9D6-3289E4B59BDF}">
      <dgm:prSet/>
      <dgm:spPr/>
      <dgm:t>
        <a:bodyPr/>
        <a:lstStyle/>
        <a:p>
          <a:endParaRPr lang="zh-TW" altLang="en-US"/>
        </a:p>
      </dgm:t>
    </dgm:pt>
    <dgm:pt modelId="{A1DBFCDB-579D-4700-97AF-82EAD35C0A4F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是否點選正確</a:t>
          </a:r>
        </a:p>
      </dgm:t>
    </dgm:pt>
    <dgm:pt modelId="{CB9FBF81-1069-47D2-9CB2-8EED1445A668}" type="parTrans" cxnId="{15FF27AD-68CA-407B-A3B3-5DEE52BE8EDD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A5A354C3-CA30-4C4A-9847-A9C59588BB65}" type="sibTrans" cxnId="{15FF27AD-68CA-407B-A3B3-5DEE52BE8EDD}">
      <dgm:prSet/>
      <dgm:spPr/>
      <dgm:t>
        <a:bodyPr/>
        <a:lstStyle/>
        <a:p>
          <a:endParaRPr lang="zh-TW" altLang="en-US"/>
        </a:p>
      </dgm:t>
    </dgm:pt>
    <dgm:pt modelId="{23488B48-0DE3-425A-8657-4239FA5D6EB6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寫入資料物件</a:t>
          </a:r>
        </a:p>
      </dgm:t>
    </dgm:pt>
    <dgm:pt modelId="{2D3F4F8F-D94C-4A5B-B45F-AF7608F912B7}" type="parTrans" cxnId="{AB129CD5-AD21-4743-8ECD-B91CFA9466E1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837AF700-A3F2-4FC1-AC81-9F06F1AA0A11}" type="sibTrans" cxnId="{AB129CD5-AD21-4743-8ECD-B91CFA9466E1}">
      <dgm:prSet/>
      <dgm:spPr/>
      <dgm:t>
        <a:bodyPr/>
        <a:lstStyle/>
        <a:p>
          <a:endParaRPr lang="zh-TW" altLang="en-US"/>
        </a:p>
      </dgm:t>
    </dgm:pt>
    <dgm:pt modelId="{1BA191B3-D195-4F2E-939D-CD618698A57E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是否空值</a:t>
          </a:r>
        </a:p>
      </dgm:t>
    </dgm:pt>
    <dgm:pt modelId="{5D09A71A-7511-488D-B3C0-A311E70E428E}" type="parTrans" cxnId="{EE5A9056-634F-4B9C-90D5-2C198A5C78DF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1F48AD05-2382-4A37-8F69-1DACA0B30CAC}" type="sibTrans" cxnId="{EE5A9056-634F-4B9C-90D5-2C198A5C78DF}">
      <dgm:prSet/>
      <dgm:spPr/>
      <dgm:t>
        <a:bodyPr/>
        <a:lstStyle/>
        <a:p>
          <a:endParaRPr lang="zh-TW" altLang="en-US"/>
        </a:p>
      </dgm:t>
    </dgm:pt>
    <dgm:pt modelId="{B7C0E616-7DFC-4FB6-A9E4-39D15BCA9CA4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查詢資料</a:t>
          </a:r>
        </a:p>
      </dgm:t>
    </dgm:pt>
    <dgm:pt modelId="{2740E432-1EF6-4C2F-8462-3549D6815A7D}" type="parTrans" cxnId="{4BCEF81C-9BA4-4A97-9AB4-82C0B16B4650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FA6E7217-7589-49B9-98E7-61EE09A046CE}" type="sibTrans" cxnId="{4BCEF81C-9BA4-4A97-9AB4-82C0B16B4650}">
      <dgm:prSet/>
      <dgm:spPr/>
      <dgm:t>
        <a:bodyPr/>
        <a:lstStyle/>
        <a:p>
          <a:endParaRPr lang="zh-TW" altLang="en-US"/>
        </a:p>
      </dgm:t>
    </dgm:pt>
    <dgm:pt modelId="{6F95C5E7-4063-47CE-BE18-D0E597A2D949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是否輸入</a:t>
          </a:r>
        </a:p>
      </dgm:t>
    </dgm:pt>
    <dgm:pt modelId="{31F487FF-EEB4-4937-ADA7-24A2108F95BF}" type="parTrans" cxnId="{3EDFC428-73F9-459F-A52F-A73BC353A11D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FD23D1B8-6751-41C4-98AB-A380A25258A7}" type="sibTrans" cxnId="{3EDFC428-73F9-459F-A52F-A73BC353A11D}">
      <dgm:prSet/>
      <dgm:spPr/>
      <dgm:t>
        <a:bodyPr/>
        <a:lstStyle/>
        <a:p>
          <a:endParaRPr lang="zh-TW" altLang="en-US"/>
        </a:p>
      </dgm:t>
    </dgm:pt>
    <dgm:pt modelId="{CEAE48C6-4EB7-47A5-B616-4DA416582E28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TW" dirty="0"/>
            <a:t>JSON</a:t>
          </a:r>
          <a:endParaRPr lang="zh-TW" altLang="en-US" dirty="0"/>
        </a:p>
      </dgm:t>
    </dgm:pt>
    <dgm:pt modelId="{EC5852DC-F032-4F7F-ABFA-A8ADA1885237}" type="parTrans" cxnId="{86F9F734-AC60-435F-A950-8596263EBCD8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3A58733F-BB25-4DE0-8B6C-779BADAEE79A}" type="sibTrans" cxnId="{86F9F734-AC60-435F-A950-8596263EBCD8}">
      <dgm:prSet/>
      <dgm:spPr/>
      <dgm:t>
        <a:bodyPr/>
        <a:lstStyle/>
        <a:p>
          <a:endParaRPr lang="zh-TW" altLang="en-US"/>
        </a:p>
      </dgm:t>
    </dgm:pt>
    <dgm:pt modelId="{59B32175-383F-4730-BB31-E98DED1F3601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時間順序</a:t>
          </a:r>
        </a:p>
      </dgm:t>
    </dgm:pt>
    <dgm:pt modelId="{29B6242E-0F59-4B0B-9C54-73E45A8D6B38}" type="parTrans" cxnId="{00637769-C547-49F9-863D-BE4256AF62CE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5CFBE213-9916-41C1-98F7-ECF2F68BCB59}" type="sibTrans" cxnId="{00637769-C547-49F9-863D-BE4256AF62CE}">
      <dgm:prSet/>
      <dgm:spPr/>
      <dgm:t>
        <a:bodyPr/>
        <a:lstStyle/>
        <a:p>
          <a:endParaRPr lang="zh-TW" altLang="en-US"/>
        </a:p>
      </dgm:t>
    </dgm:pt>
    <dgm:pt modelId="{7164962B-D6C4-4BD1-9CCC-F7F84D7825A3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訪客查詢</a:t>
          </a:r>
        </a:p>
      </dgm:t>
    </dgm:pt>
    <dgm:pt modelId="{4CE6F0B2-B69F-46D6-A065-3854487FA5AC}" type="sibTrans" cxnId="{C3CA9B8F-8C15-48FE-9929-5A814415E3B6}">
      <dgm:prSet/>
      <dgm:spPr/>
      <dgm:t>
        <a:bodyPr/>
        <a:lstStyle/>
        <a:p>
          <a:endParaRPr lang="zh-TW" altLang="en-US"/>
        </a:p>
      </dgm:t>
    </dgm:pt>
    <dgm:pt modelId="{46C51797-0E0D-4790-B8F0-0644B49B599D}" type="parTrans" cxnId="{C3CA9B8F-8C15-48FE-9929-5A814415E3B6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267E2DDA-D9BB-4A6B-9592-5F1F2DDCCC64}">
      <dgm:prSet phldrT="[文字]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dirty="0"/>
            <a:t>新資料</a:t>
          </a:r>
        </a:p>
      </dgm:t>
    </dgm:pt>
    <dgm:pt modelId="{5D448193-9B6F-48F2-9D0D-0FED31295EF0}" type="parTrans" cxnId="{9002FD41-C285-4A67-9FA4-6CD44E455218}">
      <dgm:prSet/>
      <dgm:spPr>
        <a:ln w="19050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dgm:spPr>
      <dgm:t>
        <a:bodyPr/>
        <a:lstStyle/>
        <a:p>
          <a:endParaRPr lang="zh-TW" altLang="en-US"/>
        </a:p>
      </dgm:t>
    </dgm:pt>
    <dgm:pt modelId="{52A9AD0A-74E6-4D0B-823F-4F1F71DCBD83}" type="sibTrans" cxnId="{9002FD41-C285-4A67-9FA4-6CD44E455218}">
      <dgm:prSet/>
      <dgm:spPr/>
      <dgm:t>
        <a:bodyPr/>
        <a:lstStyle/>
        <a:p>
          <a:endParaRPr lang="zh-TW" altLang="en-US"/>
        </a:p>
      </dgm:t>
    </dgm:pt>
    <dgm:pt modelId="{47CBAE03-AEEE-4F77-8B8B-D486CA0701A3}">
      <dgm:prSet phldrT="[文字]" custT="1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2400" dirty="0"/>
            <a:t>資料存取層</a:t>
          </a:r>
        </a:p>
      </dgm:t>
    </dgm:pt>
    <dgm:pt modelId="{052E32B8-F01C-4635-B071-8654725CD543}" type="parTrans" cxnId="{988FA477-4B62-401F-B024-024D1C619C7C}">
      <dgm:prSet/>
      <dgm:spPr/>
      <dgm:t>
        <a:bodyPr/>
        <a:lstStyle/>
        <a:p>
          <a:endParaRPr lang="zh-TW" altLang="en-US"/>
        </a:p>
      </dgm:t>
    </dgm:pt>
    <dgm:pt modelId="{1118AAEC-4F63-4C93-9AFD-7ADD07287F08}" type="sibTrans" cxnId="{988FA477-4B62-401F-B024-024D1C619C7C}">
      <dgm:prSet/>
      <dgm:spPr/>
      <dgm:t>
        <a:bodyPr/>
        <a:lstStyle/>
        <a:p>
          <a:endParaRPr lang="zh-TW" altLang="en-US"/>
        </a:p>
      </dgm:t>
    </dgm:pt>
    <dgm:pt modelId="{43C1BE43-0ECA-48F2-AFD0-51B301995EFF}">
      <dgm:prSet phldrT="[文字]" custT="1"/>
      <dgm:spPr>
        <a:ln w="1905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zh-TW" altLang="en-US" sz="2400" dirty="0"/>
            <a:t>資料模型層</a:t>
          </a:r>
        </a:p>
      </dgm:t>
    </dgm:pt>
    <dgm:pt modelId="{D3E20B44-9E9D-46C7-8769-AC998F8670A2}" type="parTrans" cxnId="{8E597326-30CA-4D9A-8309-90E34CEA8F3D}">
      <dgm:prSet/>
      <dgm:spPr/>
      <dgm:t>
        <a:bodyPr/>
        <a:lstStyle/>
        <a:p>
          <a:endParaRPr lang="zh-TW" altLang="en-US"/>
        </a:p>
      </dgm:t>
    </dgm:pt>
    <dgm:pt modelId="{C801A952-2832-4A35-8BA3-FDA0A989408F}" type="sibTrans" cxnId="{8E597326-30CA-4D9A-8309-90E34CEA8F3D}">
      <dgm:prSet/>
      <dgm:spPr/>
      <dgm:t>
        <a:bodyPr/>
        <a:lstStyle/>
        <a:p>
          <a:endParaRPr lang="zh-TW" altLang="en-US"/>
        </a:p>
      </dgm:t>
    </dgm:pt>
    <dgm:pt modelId="{E76DF0E8-F55E-4434-89B9-C09D1E2A9C72}" type="pres">
      <dgm:prSet presAssocID="{B90F3BF1-1F0E-4136-AFD6-F1B5E8BDA00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438102-A58B-4FA2-8965-13BEF9D8B655}" type="pres">
      <dgm:prSet presAssocID="{B90F3BF1-1F0E-4136-AFD6-F1B5E8BDA001}" presName="hierFlow" presStyleCnt="0"/>
      <dgm:spPr/>
    </dgm:pt>
    <dgm:pt modelId="{E7302E50-4348-4CFF-B836-8E01BB85C231}" type="pres">
      <dgm:prSet presAssocID="{B90F3BF1-1F0E-4136-AFD6-F1B5E8BDA001}" presName="firstBuf" presStyleCnt="0"/>
      <dgm:spPr/>
    </dgm:pt>
    <dgm:pt modelId="{64C0FE49-A9F0-4D00-9E1D-A4F11A6FD6F8}" type="pres">
      <dgm:prSet presAssocID="{B90F3BF1-1F0E-4136-AFD6-F1B5E8BDA00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3EC20FA-CD18-4A36-BE02-42868F0007DA}" type="pres">
      <dgm:prSet presAssocID="{78CA8BC1-3847-4C7B-8178-4FE47D8F7A47}" presName="Name14" presStyleCnt="0"/>
      <dgm:spPr/>
    </dgm:pt>
    <dgm:pt modelId="{C9F3104A-ED71-47FA-9344-48ED15E7E7D9}" type="pres">
      <dgm:prSet presAssocID="{78CA8BC1-3847-4C7B-8178-4FE47D8F7A47}" presName="level1Shape" presStyleLbl="node0" presStyleIdx="0" presStyleCnt="1" custScaleX="169372">
        <dgm:presLayoutVars>
          <dgm:chPref val="3"/>
        </dgm:presLayoutVars>
      </dgm:prSet>
      <dgm:spPr/>
    </dgm:pt>
    <dgm:pt modelId="{50A7DF32-0886-45E4-B3AA-855CA48949E7}" type="pres">
      <dgm:prSet presAssocID="{78CA8BC1-3847-4C7B-8178-4FE47D8F7A47}" presName="hierChild2" presStyleCnt="0"/>
      <dgm:spPr/>
    </dgm:pt>
    <dgm:pt modelId="{42D04C55-E2A6-443F-9D0E-FD3540EAE6CC}" type="pres">
      <dgm:prSet presAssocID="{9759AFD0-946F-4ED8-BFE2-16344AE83BBE}" presName="Name19" presStyleLbl="parChTrans1D2" presStyleIdx="0" presStyleCnt="2" custScaleX="2000000"/>
      <dgm:spPr/>
    </dgm:pt>
    <dgm:pt modelId="{BAFE2EEE-4E19-47C9-918F-B791EC584BA0}" type="pres">
      <dgm:prSet presAssocID="{FA6D05BA-DA3A-440E-966A-F046D90738A6}" presName="Name21" presStyleCnt="0"/>
      <dgm:spPr/>
    </dgm:pt>
    <dgm:pt modelId="{911FF5E7-C588-4C9F-8ECA-5C7FFB38ADDC}" type="pres">
      <dgm:prSet presAssocID="{FA6D05BA-DA3A-440E-966A-F046D90738A6}" presName="level2Shape" presStyleLbl="node2" presStyleIdx="0" presStyleCnt="2" custScaleX="169372"/>
      <dgm:spPr/>
    </dgm:pt>
    <dgm:pt modelId="{DA03FF5C-D3A4-4FBC-998D-2012DA5E0459}" type="pres">
      <dgm:prSet presAssocID="{FA6D05BA-DA3A-440E-966A-F046D90738A6}" presName="hierChild3" presStyleCnt="0"/>
      <dgm:spPr/>
    </dgm:pt>
    <dgm:pt modelId="{DFD9C8B8-8764-45C5-B499-7E319B08BD89}" type="pres">
      <dgm:prSet presAssocID="{A124789C-09E6-4C81-957F-A4BCC06B79DC}" presName="Name19" presStyleLbl="parChTrans1D3" presStyleIdx="0" presStyleCnt="4" custScaleX="2000000"/>
      <dgm:spPr/>
    </dgm:pt>
    <dgm:pt modelId="{FB9A929E-826B-4043-9FBC-754E8651A188}" type="pres">
      <dgm:prSet presAssocID="{B332B461-A29A-406C-A291-AAF84FEBC81A}" presName="Name21" presStyleCnt="0"/>
      <dgm:spPr/>
    </dgm:pt>
    <dgm:pt modelId="{C255BE10-D486-4EA0-AB8B-F16C64471429}" type="pres">
      <dgm:prSet presAssocID="{B332B461-A29A-406C-A291-AAF84FEBC81A}" presName="level2Shape" presStyleLbl="node3" presStyleIdx="0" presStyleCnt="4" custScaleX="169372"/>
      <dgm:spPr/>
    </dgm:pt>
    <dgm:pt modelId="{3078FFAC-7B21-4ABA-99C2-CF14EC9276F4}" type="pres">
      <dgm:prSet presAssocID="{B332B461-A29A-406C-A291-AAF84FEBC81A}" presName="hierChild3" presStyleCnt="0"/>
      <dgm:spPr/>
    </dgm:pt>
    <dgm:pt modelId="{3029F5B6-755C-4CF5-AF9C-47DEF08C1050}" type="pres">
      <dgm:prSet presAssocID="{59386A8E-C57E-4B70-9463-BCA2A7910541}" presName="Name19" presStyleLbl="parChTrans1D4" presStyleIdx="0" presStyleCnt="12" custScaleX="2000000"/>
      <dgm:spPr/>
    </dgm:pt>
    <dgm:pt modelId="{1E80E35C-EE16-481E-A37D-77117FC2E1BC}" type="pres">
      <dgm:prSet presAssocID="{C0A41778-A84D-419C-B5FB-21F6B550FC10}" presName="Name21" presStyleCnt="0"/>
      <dgm:spPr/>
    </dgm:pt>
    <dgm:pt modelId="{D723109D-05A4-47E7-81ED-EB9A7E384756}" type="pres">
      <dgm:prSet presAssocID="{C0A41778-A84D-419C-B5FB-21F6B550FC10}" presName="level2Shape" presStyleLbl="node4" presStyleIdx="0" presStyleCnt="12" custScaleX="169372" custLinFactNeighborX="-1052" custLinFactNeighborY="-3580"/>
      <dgm:spPr/>
    </dgm:pt>
    <dgm:pt modelId="{DF910BDB-31C8-487F-9D61-2CBC5800829F}" type="pres">
      <dgm:prSet presAssocID="{C0A41778-A84D-419C-B5FB-21F6B550FC10}" presName="hierChild3" presStyleCnt="0"/>
      <dgm:spPr/>
    </dgm:pt>
    <dgm:pt modelId="{B70112CE-6C31-48B1-B59D-3C486AED68B3}" type="pres">
      <dgm:prSet presAssocID="{CB9FBF81-1069-47D2-9CB2-8EED1445A668}" presName="Name19" presStyleLbl="parChTrans1D4" presStyleIdx="1" presStyleCnt="12" custScaleX="2000000"/>
      <dgm:spPr/>
    </dgm:pt>
    <dgm:pt modelId="{B412B602-F01C-4C90-A3DA-621E855A3846}" type="pres">
      <dgm:prSet presAssocID="{A1DBFCDB-579D-4700-97AF-82EAD35C0A4F}" presName="Name21" presStyleCnt="0"/>
      <dgm:spPr/>
    </dgm:pt>
    <dgm:pt modelId="{1A639DDA-B071-4E47-B700-8ED3690974FB}" type="pres">
      <dgm:prSet presAssocID="{A1DBFCDB-579D-4700-97AF-82EAD35C0A4F}" presName="level2Shape" presStyleLbl="node4" presStyleIdx="1" presStyleCnt="12" custScaleX="169372" custLinFactNeighborX="-1052" custLinFactNeighborY="-298"/>
      <dgm:spPr/>
    </dgm:pt>
    <dgm:pt modelId="{3879AFBD-76AE-4E0A-8873-DFEA060BBDFC}" type="pres">
      <dgm:prSet presAssocID="{A1DBFCDB-579D-4700-97AF-82EAD35C0A4F}" presName="hierChild3" presStyleCnt="0"/>
      <dgm:spPr/>
    </dgm:pt>
    <dgm:pt modelId="{9C903D33-F265-4C31-AB79-261FB05F1ED6}" type="pres">
      <dgm:prSet presAssocID="{50E4A336-D943-472B-80BD-47253FF6D03E}" presName="Name19" presStyleLbl="parChTrans1D4" presStyleIdx="2" presStyleCnt="12" custScaleX="2000000"/>
      <dgm:spPr/>
    </dgm:pt>
    <dgm:pt modelId="{E3EC7B1B-5466-4169-8962-014F10C42C01}" type="pres">
      <dgm:prSet presAssocID="{8BDC8B73-4AE9-4A7D-97A9-6C7C6E7DACCC}" presName="Name21" presStyleCnt="0"/>
      <dgm:spPr/>
    </dgm:pt>
    <dgm:pt modelId="{579E2B2E-2177-40CF-9F97-0A922C9081B2}" type="pres">
      <dgm:prSet presAssocID="{8BDC8B73-4AE9-4A7D-97A9-6C7C6E7DACCC}" presName="level2Shape" presStyleLbl="node4" presStyleIdx="2" presStyleCnt="12" custScaleX="169372" custLinFactNeighborX="-1008" custLinFactNeighborY="3826"/>
      <dgm:spPr/>
    </dgm:pt>
    <dgm:pt modelId="{E5F599E0-13E2-44D8-B8DB-E78A74DB5B3F}" type="pres">
      <dgm:prSet presAssocID="{8BDC8B73-4AE9-4A7D-97A9-6C7C6E7DACCC}" presName="hierChild3" presStyleCnt="0"/>
      <dgm:spPr/>
    </dgm:pt>
    <dgm:pt modelId="{F5FB1836-A64A-47D7-B2B2-D2326B5AEB2C}" type="pres">
      <dgm:prSet presAssocID="{2D3F4F8F-D94C-4A5B-B45F-AF7608F912B7}" presName="Name19" presStyleLbl="parChTrans1D4" presStyleIdx="3" presStyleCnt="12" custScaleX="2000000"/>
      <dgm:spPr/>
    </dgm:pt>
    <dgm:pt modelId="{0AD13D7A-BF0A-492F-93C5-DC5A9877E21C}" type="pres">
      <dgm:prSet presAssocID="{23488B48-0DE3-425A-8657-4239FA5D6EB6}" presName="Name21" presStyleCnt="0"/>
      <dgm:spPr/>
    </dgm:pt>
    <dgm:pt modelId="{3C8A2C41-8536-4EE5-8DA4-FF935FABD7EE}" type="pres">
      <dgm:prSet presAssocID="{23488B48-0DE3-425A-8657-4239FA5D6EB6}" presName="level2Shape" presStyleLbl="node4" presStyleIdx="3" presStyleCnt="12" custScaleX="169372" custLinFactNeighborX="-1008" custLinFactNeighborY="8718"/>
      <dgm:spPr/>
    </dgm:pt>
    <dgm:pt modelId="{5B6ED940-9763-4131-9C32-E023A3BDC0C7}" type="pres">
      <dgm:prSet presAssocID="{23488B48-0DE3-425A-8657-4239FA5D6EB6}" presName="hierChild3" presStyleCnt="0"/>
      <dgm:spPr/>
    </dgm:pt>
    <dgm:pt modelId="{AD56EC19-7470-4CE8-84B0-169330037771}" type="pres">
      <dgm:prSet presAssocID="{E34DBD94-09CC-4987-B093-3AC6AFD204ED}" presName="Name19" presStyleLbl="parChTrans1D3" presStyleIdx="1" presStyleCnt="4" custScaleX="2000000"/>
      <dgm:spPr/>
    </dgm:pt>
    <dgm:pt modelId="{8209EDC6-56E2-4672-AD5B-F9671832A441}" type="pres">
      <dgm:prSet presAssocID="{F79B04FF-2F19-45D1-BCD2-6E1ABAF0308D}" presName="Name21" presStyleCnt="0"/>
      <dgm:spPr/>
    </dgm:pt>
    <dgm:pt modelId="{AD180634-B2E1-4C81-8710-8AD67A449E78}" type="pres">
      <dgm:prSet presAssocID="{F79B04FF-2F19-45D1-BCD2-6E1ABAF0308D}" presName="level2Shape" presStyleLbl="node3" presStyleIdx="1" presStyleCnt="4" custScaleX="169372"/>
      <dgm:spPr/>
    </dgm:pt>
    <dgm:pt modelId="{2CBBFE05-4E30-4017-8990-63238341CF5D}" type="pres">
      <dgm:prSet presAssocID="{F79B04FF-2F19-45D1-BCD2-6E1ABAF0308D}" presName="hierChild3" presStyleCnt="0"/>
      <dgm:spPr/>
    </dgm:pt>
    <dgm:pt modelId="{D41A8E36-7E2F-4E16-A635-887E670AAE02}" type="pres">
      <dgm:prSet presAssocID="{7535B70A-9861-40E3-8505-B14F6E03816E}" presName="Name19" presStyleLbl="parChTrans1D4" presStyleIdx="4" presStyleCnt="12" custScaleX="2000000"/>
      <dgm:spPr/>
    </dgm:pt>
    <dgm:pt modelId="{C4DC8E22-1B79-4401-A52A-D3026386B93F}" type="pres">
      <dgm:prSet presAssocID="{99CEC000-6813-4B10-8667-AE79FA17FC0C}" presName="Name21" presStyleCnt="0"/>
      <dgm:spPr/>
    </dgm:pt>
    <dgm:pt modelId="{A2C0B6B4-AE07-4DA6-8E47-5362FBCBC094}" type="pres">
      <dgm:prSet presAssocID="{99CEC000-6813-4B10-8667-AE79FA17FC0C}" presName="level2Shape" presStyleLbl="node4" presStyleIdx="4" presStyleCnt="12" custScaleX="169372" custLinFactNeighborX="-1220" custLinFactNeighborY="-3580"/>
      <dgm:spPr/>
    </dgm:pt>
    <dgm:pt modelId="{543431D5-6B93-462C-9684-854388A81AC8}" type="pres">
      <dgm:prSet presAssocID="{99CEC000-6813-4B10-8667-AE79FA17FC0C}" presName="hierChild3" presStyleCnt="0"/>
      <dgm:spPr/>
    </dgm:pt>
    <dgm:pt modelId="{3A950532-BCF6-4116-8B71-CFAFA95D9BE5}" type="pres">
      <dgm:prSet presAssocID="{5D09A71A-7511-488D-B3C0-A311E70E428E}" presName="Name19" presStyleLbl="parChTrans1D4" presStyleIdx="5" presStyleCnt="12" custScaleX="2000000"/>
      <dgm:spPr/>
    </dgm:pt>
    <dgm:pt modelId="{370BAB3C-9AF0-47D0-A21C-CF8C61D2C7F8}" type="pres">
      <dgm:prSet presAssocID="{1BA191B3-D195-4F2E-939D-CD618698A57E}" presName="Name21" presStyleCnt="0"/>
      <dgm:spPr/>
    </dgm:pt>
    <dgm:pt modelId="{2522EAB0-686B-4F0C-92D6-035D38E20CC9}" type="pres">
      <dgm:prSet presAssocID="{1BA191B3-D195-4F2E-939D-CD618698A57E}" presName="level2Shape" presStyleLbl="node4" presStyleIdx="5" presStyleCnt="12" custScaleX="169372" custLinFactNeighborX="-1177" custLinFactNeighborY="594"/>
      <dgm:spPr/>
    </dgm:pt>
    <dgm:pt modelId="{D1EADE54-CB48-4576-8B7C-E9F4813B3725}" type="pres">
      <dgm:prSet presAssocID="{1BA191B3-D195-4F2E-939D-CD618698A57E}" presName="hierChild3" presStyleCnt="0"/>
      <dgm:spPr/>
    </dgm:pt>
    <dgm:pt modelId="{760C0B08-AA2E-4568-97E5-A87E8A2BABA0}" type="pres">
      <dgm:prSet presAssocID="{B26435D2-A9A2-4F2D-A3EF-A17292DCF8DC}" presName="Name19" presStyleLbl="parChTrans1D4" presStyleIdx="6" presStyleCnt="12" custScaleX="2000000"/>
      <dgm:spPr/>
    </dgm:pt>
    <dgm:pt modelId="{951E223A-CCF0-413A-A908-30191E683E92}" type="pres">
      <dgm:prSet presAssocID="{C7E1F255-8391-4C71-981C-7A739B2D6F3C}" presName="Name21" presStyleCnt="0"/>
      <dgm:spPr/>
    </dgm:pt>
    <dgm:pt modelId="{FC679372-B375-40AE-A066-C3AC0D67563C}" type="pres">
      <dgm:prSet presAssocID="{C7E1F255-8391-4C71-981C-7A739B2D6F3C}" presName="level2Shape" presStyleLbl="node4" presStyleIdx="6" presStyleCnt="12" custScaleX="169372" custLinFactNeighborX="-1176" custLinFactNeighborY="3870"/>
      <dgm:spPr/>
    </dgm:pt>
    <dgm:pt modelId="{0DDF2D27-1558-444C-B81F-B4D239E67688}" type="pres">
      <dgm:prSet presAssocID="{C7E1F255-8391-4C71-981C-7A739B2D6F3C}" presName="hierChild3" presStyleCnt="0"/>
      <dgm:spPr/>
    </dgm:pt>
    <dgm:pt modelId="{8F8DA2BA-18EA-4220-8D78-F6233E53E579}" type="pres">
      <dgm:prSet presAssocID="{5D448193-9B6F-48F2-9D0D-0FED31295EF0}" presName="Name19" presStyleLbl="parChTrans1D4" presStyleIdx="7" presStyleCnt="12" custScaleX="2000000"/>
      <dgm:spPr/>
    </dgm:pt>
    <dgm:pt modelId="{08B39106-A62D-4A4F-8708-F44D89060387}" type="pres">
      <dgm:prSet presAssocID="{267E2DDA-D9BB-4A6B-9592-5F1F2DDCCC64}" presName="Name21" presStyleCnt="0"/>
      <dgm:spPr/>
    </dgm:pt>
    <dgm:pt modelId="{5A18A475-1357-4B7B-B004-B3F27C7629E1}" type="pres">
      <dgm:prSet presAssocID="{267E2DDA-D9BB-4A6B-9592-5F1F2DDCCC64}" presName="level2Shape" presStyleLbl="node4" presStyleIdx="7" presStyleCnt="12" custScaleX="169372" custLinFactNeighborX="-2132" custLinFactNeighborY="10459"/>
      <dgm:spPr/>
    </dgm:pt>
    <dgm:pt modelId="{727161F8-722D-4FA9-9E52-E77F0B66D0FA}" type="pres">
      <dgm:prSet presAssocID="{267E2DDA-D9BB-4A6B-9592-5F1F2DDCCC64}" presName="hierChild3" presStyleCnt="0"/>
      <dgm:spPr/>
    </dgm:pt>
    <dgm:pt modelId="{B9A3BA1E-49F1-4C11-AA7F-41EB354345B1}" type="pres">
      <dgm:prSet presAssocID="{DFDE7805-2937-425E-A50D-77A5ADAF92ED}" presName="Name19" presStyleLbl="parChTrans1D3" presStyleIdx="2" presStyleCnt="4" custScaleX="2000000"/>
      <dgm:spPr/>
    </dgm:pt>
    <dgm:pt modelId="{E5D026F0-477B-454E-80D5-65DE7C4DF092}" type="pres">
      <dgm:prSet presAssocID="{D058777E-66AF-4923-B449-3B0ABC6EFB03}" presName="Name21" presStyleCnt="0"/>
      <dgm:spPr/>
    </dgm:pt>
    <dgm:pt modelId="{C1963A90-A0D7-4AC4-90BC-F59562D538AA}" type="pres">
      <dgm:prSet presAssocID="{D058777E-66AF-4923-B449-3B0ABC6EFB03}" presName="level2Shape" presStyleLbl="node3" presStyleIdx="2" presStyleCnt="4" custScaleX="169372"/>
      <dgm:spPr/>
    </dgm:pt>
    <dgm:pt modelId="{A1E9E34F-A2E5-4DDF-B6C6-2019A301439E}" type="pres">
      <dgm:prSet presAssocID="{D058777E-66AF-4923-B449-3B0ABC6EFB03}" presName="hierChild3" presStyleCnt="0"/>
      <dgm:spPr/>
    </dgm:pt>
    <dgm:pt modelId="{414E7C78-22DD-4930-B1B9-04FE8700B049}" type="pres">
      <dgm:prSet presAssocID="{EBDD2971-31EA-47A8-95B3-701340FE24CF}" presName="Name19" presStyleLbl="parChTrans1D4" presStyleIdx="8" presStyleCnt="12" custScaleX="2000000"/>
      <dgm:spPr/>
    </dgm:pt>
    <dgm:pt modelId="{3AA84A08-D603-404E-B9E5-273BC8A7A2D8}" type="pres">
      <dgm:prSet presAssocID="{790EC429-E836-470C-8855-C632C9935D56}" presName="Name21" presStyleCnt="0"/>
      <dgm:spPr/>
    </dgm:pt>
    <dgm:pt modelId="{55A0473E-AC9A-4B47-899B-82D3E1B5BB90}" type="pres">
      <dgm:prSet presAssocID="{790EC429-E836-470C-8855-C632C9935D56}" presName="level2Shape" presStyleLbl="node4" presStyleIdx="8" presStyleCnt="12" custScaleX="169372" custLinFactNeighborX="-1221" custLinFactNeighborY="-2515"/>
      <dgm:spPr/>
    </dgm:pt>
    <dgm:pt modelId="{7B562B53-4DCA-4A01-B8A3-E9D7C5675FC1}" type="pres">
      <dgm:prSet presAssocID="{790EC429-E836-470C-8855-C632C9935D56}" presName="hierChild3" presStyleCnt="0"/>
      <dgm:spPr/>
    </dgm:pt>
    <dgm:pt modelId="{16F14ADF-EA60-46BB-9219-B95AE59A93ED}" type="pres">
      <dgm:prSet presAssocID="{29B6242E-0F59-4B0B-9C54-73E45A8D6B38}" presName="Name19" presStyleLbl="parChTrans1D4" presStyleIdx="9" presStyleCnt="12" custScaleX="2000000"/>
      <dgm:spPr/>
    </dgm:pt>
    <dgm:pt modelId="{6AC6DFB6-DB30-4DB7-8E60-5D073B9DB87A}" type="pres">
      <dgm:prSet presAssocID="{59B32175-383F-4730-BB31-E98DED1F3601}" presName="Name21" presStyleCnt="0"/>
      <dgm:spPr/>
    </dgm:pt>
    <dgm:pt modelId="{7B317ED2-CDFC-45BB-A999-E2DD4F3E3BA9}" type="pres">
      <dgm:prSet presAssocID="{59B32175-383F-4730-BB31-E98DED1F3601}" presName="level2Shape" presStyleLbl="node4" presStyleIdx="9" presStyleCnt="12" custScaleX="169372" custLinFactY="100000" custLinFactNeighborX="-1177" custLinFactNeighborY="189699"/>
      <dgm:spPr/>
    </dgm:pt>
    <dgm:pt modelId="{953A5D2B-0AA8-4F70-B152-20CF7BDE0F0F}" type="pres">
      <dgm:prSet presAssocID="{59B32175-383F-4730-BB31-E98DED1F3601}" presName="hierChild3" presStyleCnt="0"/>
      <dgm:spPr/>
    </dgm:pt>
    <dgm:pt modelId="{3E32AA26-8281-45F7-9A65-A175124F91F6}" type="pres">
      <dgm:prSet presAssocID="{46C51797-0E0D-4790-B8F0-0644B49B599D}" presName="Name19" presStyleLbl="parChTrans1D2" presStyleIdx="1" presStyleCnt="2" custScaleX="2000000"/>
      <dgm:spPr/>
    </dgm:pt>
    <dgm:pt modelId="{7CDACAE7-5756-4B29-8748-360CA67E313D}" type="pres">
      <dgm:prSet presAssocID="{7164962B-D6C4-4BD1-9CCC-F7F84D7825A3}" presName="Name21" presStyleCnt="0"/>
      <dgm:spPr/>
    </dgm:pt>
    <dgm:pt modelId="{0F12128B-8290-40A7-8F0F-E37554930F82}" type="pres">
      <dgm:prSet presAssocID="{7164962B-D6C4-4BD1-9CCC-F7F84D7825A3}" presName="level2Shape" presStyleLbl="node2" presStyleIdx="1" presStyleCnt="2" custScaleX="169372"/>
      <dgm:spPr/>
    </dgm:pt>
    <dgm:pt modelId="{E5F7874F-9680-4978-8A91-AACE1404BB01}" type="pres">
      <dgm:prSet presAssocID="{7164962B-D6C4-4BD1-9CCC-F7F84D7825A3}" presName="hierChild3" presStyleCnt="0"/>
      <dgm:spPr/>
    </dgm:pt>
    <dgm:pt modelId="{7E8A0130-BE3B-412D-A752-294955BD6977}" type="pres">
      <dgm:prSet presAssocID="{2740E432-1EF6-4C2F-8462-3549D6815A7D}" presName="Name19" presStyleLbl="parChTrans1D3" presStyleIdx="3" presStyleCnt="4" custScaleX="2000000"/>
      <dgm:spPr/>
    </dgm:pt>
    <dgm:pt modelId="{3665B2F3-A51C-4952-83A4-C2DB09A3D1C0}" type="pres">
      <dgm:prSet presAssocID="{B7C0E616-7DFC-4FB6-A9E4-39D15BCA9CA4}" presName="Name21" presStyleCnt="0"/>
      <dgm:spPr/>
    </dgm:pt>
    <dgm:pt modelId="{266BE757-4A77-4A7E-AB58-037C027210D4}" type="pres">
      <dgm:prSet presAssocID="{B7C0E616-7DFC-4FB6-A9E4-39D15BCA9CA4}" presName="level2Shape" presStyleLbl="node3" presStyleIdx="3" presStyleCnt="4" custScaleX="169372" custLinFactY="37368" custLinFactNeighborX="-44" custLinFactNeighborY="100000"/>
      <dgm:spPr/>
    </dgm:pt>
    <dgm:pt modelId="{BE42396B-BF08-4F72-BEBA-2B3EB249675E}" type="pres">
      <dgm:prSet presAssocID="{B7C0E616-7DFC-4FB6-A9E4-39D15BCA9CA4}" presName="hierChild3" presStyleCnt="0"/>
      <dgm:spPr/>
    </dgm:pt>
    <dgm:pt modelId="{C00AC909-C53F-4B34-98FB-7FE2C8149CE6}" type="pres">
      <dgm:prSet presAssocID="{31F487FF-EEB4-4937-ADA7-24A2108F95BF}" presName="Name19" presStyleLbl="parChTrans1D4" presStyleIdx="10" presStyleCnt="12" custScaleX="2000000"/>
      <dgm:spPr/>
    </dgm:pt>
    <dgm:pt modelId="{09C0D2F5-AD62-43C2-8F84-01AE80DE5AC4}" type="pres">
      <dgm:prSet presAssocID="{6F95C5E7-4063-47CE-BE18-D0E597A2D949}" presName="Name21" presStyleCnt="0"/>
      <dgm:spPr/>
    </dgm:pt>
    <dgm:pt modelId="{06CED703-E55A-4593-AB10-8ED167011B27}" type="pres">
      <dgm:prSet presAssocID="{6F95C5E7-4063-47CE-BE18-D0E597A2D949}" presName="level2Shape" presStyleLbl="node4" presStyleIdx="10" presStyleCnt="12" custScaleX="169372" custLinFactY="40462" custLinFactNeighborY="100000"/>
      <dgm:spPr/>
    </dgm:pt>
    <dgm:pt modelId="{481813AD-CF2F-4D2D-BADF-68E009FE321F}" type="pres">
      <dgm:prSet presAssocID="{6F95C5E7-4063-47CE-BE18-D0E597A2D949}" presName="hierChild3" presStyleCnt="0"/>
      <dgm:spPr/>
    </dgm:pt>
    <dgm:pt modelId="{ADEED185-1687-4E9F-B1CF-901D877270AD}" type="pres">
      <dgm:prSet presAssocID="{EC5852DC-F032-4F7F-ABFA-A8ADA1885237}" presName="Name19" presStyleLbl="parChTrans1D4" presStyleIdx="11" presStyleCnt="12" custScaleX="2000000"/>
      <dgm:spPr/>
    </dgm:pt>
    <dgm:pt modelId="{F9A69550-5ED2-453F-A9A4-61419CACC119}" type="pres">
      <dgm:prSet presAssocID="{CEAE48C6-4EB7-47A5-B616-4DA416582E28}" presName="Name21" presStyleCnt="0"/>
      <dgm:spPr/>
    </dgm:pt>
    <dgm:pt modelId="{EF92E74E-B9FF-4F41-8820-FE59BD2E63BC}" type="pres">
      <dgm:prSet presAssocID="{CEAE48C6-4EB7-47A5-B616-4DA416582E28}" presName="level2Shape" presStyleLbl="node4" presStyleIdx="11" presStyleCnt="12" custScaleX="169372" custLinFactY="43943" custLinFactNeighborY="100000"/>
      <dgm:spPr/>
    </dgm:pt>
    <dgm:pt modelId="{05857380-1398-46E5-996A-CB68D138BF65}" type="pres">
      <dgm:prSet presAssocID="{CEAE48C6-4EB7-47A5-B616-4DA416582E28}" presName="hierChild3" presStyleCnt="0"/>
      <dgm:spPr/>
    </dgm:pt>
    <dgm:pt modelId="{C4B2F94D-8FCA-4725-A6A3-0FEB87D6B1EA}" type="pres">
      <dgm:prSet presAssocID="{B90F3BF1-1F0E-4136-AFD6-F1B5E8BDA001}" presName="bgShapesFlow" presStyleCnt="0"/>
      <dgm:spPr/>
    </dgm:pt>
    <dgm:pt modelId="{3352183F-A4EA-40E0-97F7-D66B6887BE96}" type="pres">
      <dgm:prSet presAssocID="{2AA03D3B-CC42-4DF7-A812-94DE654D27E8}" presName="rectComp" presStyleCnt="0"/>
      <dgm:spPr/>
    </dgm:pt>
    <dgm:pt modelId="{9874ACA4-3970-4247-A4CB-E178D36A5F9B}" type="pres">
      <dgm:prSet presAssocID="{2AA03D3B-CC42-4DF7-A812-94DE654D27E8}" presName="bgRect" presStyleLbl="bgShp" presStyleIdx="0" presStyleCnt="5" custScaleX="100000" custScaleY="378095"/>
      <dgm:spPr/>
    </dgm:pt>
    <dgm:pt modelId="{2BEE87DC-1B7D-476F-9E55-0B6D639A804F}" type="pres">
      <dgm:prSet presAssocID="{2AA03D3B-CC42-4DF7-A812-94DE654D27E8}" presName="bgRectTx" presStyleLbl="bgShp" presStyleIdx="0" presStyleCnt="5">
        <dgm:presLayoutVars>
          <dgm:bulletEnabled val="1"/>
        </dgm:presLayoutVars>
      </dgm:prSet>
      <dgm:spPr/>
    </dgm:pt>
    <dgm:pt modelId="{3EB10519-07F7-46D7-B77C-D796909CF1DB}" type="pres">
      <dgm:prSet presAssocID="{2AA03D3B-CC42-4DF7-A812-94DE654D27E8}" presName="spComp" presStyleCnt="0"/>
      <dgm:spPr/>
    </dgm:pt>
    <dgm:pt modelId="{7399A7C1-78BC-4078-B6A5-0B238E98C0C4}" type="pres">
      <dgm:prSet presAssocID="{2AA03D3B-CC42-4DF7-A812-94DE654D27E8}" presName="vSp" presStyleCnt="0"/>
      <dgm:spPr/>
    </dgm:pt>
    <dgm:pt modelId="{764B481D-0F24-41B7-915D-013F139D52BA}" type="pres">
      <dgm:prSet presAssocID="{478FD6C1-8E08-4448-BC50-5171334C036B}" presName="rectComp" presStyleCnt="0"/>
      <dgm:spPr/>
    </dgm:pt>
    <dgm:pt modelId="{3E09EC46-6A23-463F-9D54-CE22E788725D}" type="pres">
      <dgm:prSet presAssocID="{478FD6C1-8E08-4448-BC50-5171334C036B}" presName="bgRect" presStyleLbl="bgShp" presStyleIdx="1" presStyleCnt="5" custScaleX="100000" custScaleY="118628"/>
      <dgm:spPr/>
    </dgm:pt>
    <dgm:pt modelId="{2688175A-C130-4271-97CC-B2C3B30E1301}" type="pres">
      <dgm:prSet presAssocID="{478FD6C1-8E08-4448-BC50-5171334C036B}" presName="bgRectTx" presStyleLbl="bgShp" presStyleIdx="1" presStyleCnt="5">
        <dgm:presLayoutVars>
          <dgm:bulletEnabled val="1"/>
        </dgm:presLayoutVars>
      </dgm:prSet>
      <dgm:spPr/>
    </dgm:pt>
    <dgm:pt modelId="{699CAAE9-7EB1-465D-B6E0-D75D91560023}" type="pres">
      <dgm:prSet presAssocID="{478FD6C1-8E08-4448-BC50-5171334C036B}" presName="spComp" presStyleCnt="0"/>
      <dgm:spPr/>
    </dgm:pt>
    <dgm:pt modelId="{EECB18AA-F569-46E0-9F32-A0E7146D1C7A}" type="pres">
      <dgm:prSet presAssocID="{478FD6C1-8E08-4448-BC50-5171334C036B}" presName="vSp" presStyleCnt="0"/>
      <dgm:spPr/>
    </dgm:pt>
    <dgm:pt modelId="{E61E9BB7-E5A4-4273-B076-D4A8038A7E35}" type="pres">
      <dgm:prSet presAssocID="{07B507B7-2FF1-40C7-9C98-CD71556076F0}" presName="rectComp" presStyleCnt="0"/>
      <dgm:spPr/>
    </dgm:pt>
    <dgm:pt modelId="{4C89F1A8-88F3-4AFC-B762-DCF570AC16C1}" type="pres">
      <dgm:prSet presAssocID="{07B507B7-2FF1-40C7-9C98-CD71556076F0}" presName="bgRect" presStyleLbl="bgShp" presStyleIdx="2" presStyleCnt="5" custScaleX="100000" custScaleY="118628"/>
      <dgm:spPr/>
    </dgm:pt>
    <dgm:pt modelId="{7E320DDE-F757-4E31-98EA-4A0664F7EC20}" type="pres">
      <dgm:prSet presAssocID="{07B507B7-2FF1-40C7-9C98-CD71556076F0}" presName="bgRectTx" presStyleLbl="bgShp" presStyleIdx="2" presStyleCnt="5">
        <dgm:presLayoutVars>
          <dgm:bulletEnabled val="1"/>
        </dgm:presLayoutVars>
      </dgm:prSet>
      <dgm:spPr/>
    </dgm:pt>
    <dgm:pt modelId="{75BC287F-A793-4798-84C8-45EC06D04883}" type="pres">
      <dgm:prSet presAssocID="{07B507B7-2FF1-40C7-9C98-CD71556076F0}" presName="spComp" presStyleCnt="0"/>
      <dgm:spPr/>
    </dgm:pt>
    <dgm:pt modelId="{B6B91DF4-FBA5-4D64-9562-54F62F3F60B7}" type="pres">
      <dgm:prSet presAssocID="{07B507B7-2FF1-40C7-9C98-CD71556076F0}" presName="vSp" presStyleCnt="0"/>
      <dgm:spPr/>
    </dgm:pt>
    <dgm:pt modelId="{882A45CA-928A-4A75-817F-B08BDD9F4F1D}" type="pres">
      <dgm:prSet presAssocID="{47CBAE03-AEEE-4F77-8B8B-D486CA0701A3}" presName="rectComp" presStyleCnt="0"/>
      <dgm:spPr/>
    </dgm:pt>
    <dgm:pt modelId="{9C84CCB5-A8AD-4034-AFFD-9453755A1E12}" type="pres">
      <dgm:prSet presAssocID="{47CBAE03-AEEE-4F77-8B8B-D486CA0701A3}" presName="bgRect" presStyleLbl="bgShp" presStyleIdx="3" presStyleCnt="5" custScaleX="100000" custScaleY="118628"/>
      <dgm:spPr/>
    </dgm:pt>
    <dgm:pt modelId="{2452B5E2-E44B-4A12-8851-5A8D462E7641}" type="pres">
      <dgm:prSet presAssocID="{47CBAE03-AEEE-4F77-8B8B-D486CA0701A3}" presName="bgRectTx" presStyleLbl="bgShp" presStyleIdx="3" presStyleCnt="5">
        <dgm:presLayoutVars>
          <dgm:bulletEnabled val="1"/>
        </dgm:presLayoutVars>
      </dgm:prSet>
      <dgm:spPr/>
    </dgm:pt>
    <dgm:pt modelId="{AC13B8DA-E344-4B65-91C8-E46FCA7A0DFC}" type="pres">
      <dgm:prSet presAssocID="{47CBAE03-AEEE-4F77-8B8B-D486CA0701A3}" presName="spComp" presStyleCnt="0"/>
      <dgm:spPr/>
    </dgm:pt>
    <dgm:pt modelId="{DC9A7A4D-E3D8-4605-8BDE-5F080EF10AE1}" type="pres">
      <dgm:prSet presAssocID="{47CBAE03-AEEE-4F77-8B8B-D486CA0701A3}" presName="vSp" presStyleCnt="0"/>
      <dgm:spPr/>
    </dgm:pt>
    <dgm:pt modelId="{FA0BF6A1-52CE-4783-9677-192DEA1C448A}" type="pres">
      <dgm:prSet presAssocID="{43C1BE43-0ECA-48F2-AFD0-51B301995EFF}" presName="rectComp" presStyleCnt="0"/>
      <dgm:spPr/>
    </dgm:pt>
    <dgm:pt modelId="{81BF89C3-07C7-441A-96D1-2CC450114C91}" type="pres">
      <dgm:prSet presAssocID="{43C1BE43-0ECA-48F2-AFD0-51B301995EFF}" presName="bgRect" presStyleLbl="bgShp" presStyleIdx="4" presStyleCnt="5" custScaleX="100000" custScaleY="118628"/>
      <dgm:spPr/>
    </dgm:pt>
    <dgm:pt modelId="{BB0D75C6-48E3-4370-89D5-9E3BFA35E4C6}" type="pres">
      <dgm:prSet presAssocID="{43C1BE43-0ECA-48F2-AFD0-51B301995EFF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55ED0C03-3F11-448C-B8EA-43C19E5F84C2}" srcId="{FA6D05BA-DA3A-440E-966A-F046D90738A6}" destId="{F79B04FF-2F19-45D1-BCD2-6E1ABAF0308D}" srcOrd="1" destOrd="0" parTransId="{E34DBD94-09CC-4987-B093-3AC6AFD204ED}" sibTransId="{49E90A2C-F5D6-43EC-96FE-174539323C10}"/>
    <dgm:cxn modelId="{01010912-135A-4BD5-B97D-155BF87E7DF1}" type="presOf" srcId="{59386A8E-C57E-4B70-9463-BCA2A7910541}" destId="{3029F5B6-755C-4CF5-AF9C-47DEF08C1050}" srcOrd="0" destOrd="0" presId="urn:microsoft.com/office/officeart/2005/8/layout/hierarchy6"/>
    <dgm:cxn modelId="{3510CB1B-A370-47BF-B1F0-11476AEB9C09}" type="presOf" srcId="{A1DBFCDB-579D-4700-97AF-82EAD35C0A4F}" destId="{1A639DDA-B071-4E47-B700-8ED3690974FB}" srcOrd="0" destOrd="0" presId="urn:microsoft.com/office/officeart/2005/8/layout/hierarchy6"/>
    <dgm:cxn modelId="{4BCEF81C-9BA4-4A97-9AB4-82C0B16B4650}" srcId="{7164962B-D6C4-4BD1-9CCC-F7F84D7825A3}" destId="{B7C0E616-7DFC-4FB6-A9E4-39D15BCA9CA4}" srcOrd="0" destOrd="0" parTransId="{2740E432-1EF6-4C2F-8462-3549D6815A7D}" sibTransId="{FA6E7217-7589-49B9-98E7-61EE09A046CE}"/>
    <dgm:cxn modelId="{8CF2ED22-933E-4BFF-9A48-AA194A450AFD}" type="presOf" srcId="{07B507B7-2FF1-40C7-9C98-CD71556076F0}" destId="{4C89F1A8-88F3-4AFC-B762-DCF570AC16C1}" srcOrd="0" destOrd="0" presId="urn:microsoft.com/office/officeart/2005/8/layout/hierarchy6"/>
    <dgm:cxn modelId="{8E597326-30CA-4D9A-8309-90E34CEA8F3D}" srcId="{B90F3BF1-1F0E-4136-AFD6-F1B5E8BDA001}" destId="{43C1BE43-0ECA-48F2-AFD0-51B301995EFF}" srcOrd="5" destOrd="0" parTransId="{D3E20B44-9E9D-46C7-8769-AC998F8670A2}" sibTransId="{C801A952-2832-4A35-8BA3-FDA0A989408F}"/>
    <dgm:cxn modelId="{E4CAD527-B809-4966-8BAB-DC0DBADEBA83}" type="presOf" srcId="{2740E432-1EF6-4C2F-8462-3549D6815A7D}" destId="{7E8A0130-BE3B-412D-A752-294955BD6977}" srcOrd="0" destOrd="0" presId="urn:microsoft.com/office/officeart/2005/8/layout/hierarchy6"/>
    <dgm:cxn modelId="{3EDFC428-73F9-459F-A52F-A73BC353A11D}" srcId="{B7C0E616-7DFC-4FB6-A9E4-39D15BCA9CA4}" destId="{6F95C5E7-4063-47CE-BE18-D0E597A2D949}" srcOrd="0" destOrd="0" parTransId="{31F487FF-EEB4-4937-ADA7-24A2108F95BF}" sibTransId="{FD23D1B8-6751-41C4-98AB-A380A25258A7}"/>
    <dgm:cxn modelId="{1ACB542C-0B19-469F-9809-86958EF9E748}" type="presOf" srcId="{EC5852DC-F032-4F7F-ABFA-A8ADA1885237}" destId="{ADEED185-1687-4E9F-B1CF-901D877270AD}" srcOrd="0" destOrd="0" presId="urn:microsoft.com/office/officeart/2005/8/layout/hierarchy6"/>
    <dgm:cxn modelId="{89C3B22C-B436-456C-9027-6413187A50C9}" srcId="{1BA191B3-D195-4F2E-939D-CD618698A57E}" destId="{C7E1F255-8391-4C71-981C-7A739B2D6F3C}" srcOrd="0" destOrd="0" parTransId="{B26435D2-A9A2-4F2D-A3EF-A17292DCF8DC}" sibTransId="{001F5E8F-791E-4EC5-953D-4C87E6A2F948}"/>
    <dgm:cxn modelId="{86F9F734-AC60-435F-A950-8596263EBCD8}" srcId="{6F95C5E7-4063-47CE-BE18-D0E597A2D949}" destId="{CEAE48C6-4EB7-47A5-B616-4DA416582E28}" srcOrd="0" destOrd="0" parTransId="{EC5852DC-F032-4F7F-ABFA-A8ADA1885237}" sibTransId="{3A58733F-BB25-4DE0-8B6C-779BADAEE79A}"/>
    <dgm:cxn modelId="{BD334E3D-DEFF-478F-AABF-024A7B7B9A0E}" type="presOf" srcId="{99CEC000-6813-4B10-8667-AE79FA17FC0C}" destId="{A2C0B6B4-AE07-4DA6-8E47-5362FBCBC094}" srcOrd="0" destOrd="0" presId="urn:microsoft.com/office/officeart/2005/8/layout/hierarchy6"/>
    <dgm:cxn modelId="{A8225E3E-9F3B-4FEE-AC6A-F598F1F78153}" type="presOf" srcId="{5D09A71A-7511-488D-B3C0-A311E70E428E}" destId="{3A950532-BCF6-4116-8B71-CFAFA95D9BE5}" srcOrd="0" destOrd="0" presId="urn:microsoft.com/office/officeart/2005/8/layout/hierarchy6"/>
    <dgm:cxn modelId="{58E1433E-D35A-456B-AFAC-B9A30159977E}" type="presOf" srcId="{2AA03D3B-CC42-4DF7-A812-94DE654D27E8}" destId="{9874ACA4-3970-4247-A4CB-E178D36A5F9B}" srcOrd="0" destOrd="0" presId="urn:microsoft.com/office/officeart/2005/8/layout/hierarchy6"/>
    <dgm:cxn modelId="{3C97A240-A2D5-49C8-9675-81AEBB1E1E47}" srcId="{B90F3BF1-1F0E-4136-AFD6-F1B5E8BDA001}" destId="{78CA8BC1-3847-4C7B-8178-4FE47D8F7A47}" srcOrd="0" destOrd="0" parTransId="{A4B2F177-E389-4226-AD02-A71069D3D480}" sibTransId="{5A3B39B8-3837-4A76-8361-6713A28AD63F}"/>
    <dgm:cxn modelId="{4647155D-EA2C-4D54-B11E-6881CE7BF3F1}" srcId="{B90F3BF1-1F0E-4136-AFD6-F1B5E8BDA001}" destId="{2AA03D3B-CC42-4DF7-A812-94DE654D27E8}" srcOrd="1" destOrd="0" parTransId="{B44EF761-72DB-448C-8F16-FDA1BCEF55CC}" sibTransId="{100AFBAF-8486-40B5-8BBF-F146CB07FA08}"/>
    <dgm:cxn modelId="{5D359B5F-C994-40B8-B9D6-3289E4B59BDF}" srcId="{F79B04FF-2F19-45D1-BCD2-6E1ABAF0308D}" destId="{99CEC000-6813-4B10-8667-AE79FA17FC0C}" srcOrd="0" destOrd="0" parTransId="{7535B70A-9861-40E3-8505-B14F6E03816E}" sibTransId="{4A9D76DB-766D-4ED4-A08B-2F25BE7F8663}"/>
    <dgm:cxn modelId="{A756D741-08EF-4C7A-9470-A45F4966119B}" type="presOf" srcId="{267E2DDA-D9BB-4A6B-9592-5F1F2DDCCC64}" destId="{5A18A475-1357-4B7B-B004-B3F27C7629E1}" srcOrd="0" destOrd="0" presId="urn:microsoft.com/office/officeart/2005/8/layout/hierarchy6"/>
    <dgm:cxn modelId="{9002FD41-C285-4A67-9FA4-6CD44E455218}" srcId="{C7E1F255-8391-4C71-981C-7A739B2D6F3C}" destId="{267E2DDA-D9BB-4A6B-9592-5F1F2DDCCC64}" srcOrd="0" destOrd="0" parTransId="{5D448193-9B6F-48F2-9D0D-0FED31295EF0}" sibTransId="{52A9AD0A-74E6-4D0B-823F-4F1F71DCBD83}"/>
    <dgm:cxn modelId="{1FD17B48-3EB1-4DA4-B121-B5865FE99506}" type="presOf" srcId="{B90F3BF1-1F0E-4136-AFD6-F1B5E8BDA001}" destId="{E76DF0E8-F55E-4434-89B9-C09D1E2A9C72}" srcOrd="0" destOrd="0" presId="urn:microsoft.com/office/officeart/2005/8/layout/hierarchy6"/>
    <dgm:cxn modelId="{00637769-C547-49F9-863D-BE4256AF62CE}" srcId="{790EC429-E836-470C-8855-C632C9935D56}" destId="{59B32175-383F-4730-BB31-E98DED1F3601}" srcOrd="0" destOrd="0" parTransId="{29B6242E-0F59-4B0B-9C54-73E45A8D6B38}" sibTransId="{5CFBE213-9916-41C1-98F7-ECF2F68BCB59}"/>
    <dgm:cxn modelId="{12AA7F6C-F652-4DB4-A1F3-52DC6E95C9C2}" type="presOf" srcId="{8BDC8B73-4AE9-4A7D-97A9-6C7C6E7DACCC}" destId="{579E2B2E-2177-40CF-9F97-0A922C9081B2}" srcOrd="0" destOrd="0" presId="urn:microsoft.com/office/officeart/2005/8/layout/hierarchy6"/>
    <dgm:cxn modelId="{7A2EE34C-890F-43C0-B107-16CA4B6805A6}" type="presOf" srcId="{478FD6C1-8E08-4448-BC50-5171334C036B}" destId="{3E09EC46-6A23-463F-9D54-CE22E788725D}" srcOrd="0" destOrd="0" presId="urn:microsoft.com/office/officeart/2005/8/layout/hierarchy6"/>
    <dgm:cxn modelId="{33D0C14F-4267-4918-B1CB-D34B997BA1A9}" type="presOf" srcId="{2AA03D3B-CC42-4DF7-A812-94DE654D27E8}" destId="{2BEE87DC-1B7D-476F-9E55-0B6D639A804F}" srcOrd="1" destOrd="0" presId="urn:microsoft.com/office/officeart/2005/8/layout/hierarchy6"/>
    <dgm:cxn modelId="{E83B2870-26FB-4818-B4ED-F3C8BDAB6B24}" type="presOf" srcId="{6F95C5E7-4063-47CE-BE18-D0E597A2D949}" destId="{06CED703-E55A-4593-AB10-8ED167011B27}" srcOrd="0" destOrd="0" presId="urn:microsoft.com/office/officeart/2005/8/layout/hierarchy6"/>
    <dgm:cxn modelId="{9EBC4153-8353-4F10-A4A7-0C8C6317CD60}" type="presOf" srcId="{E34DBD94-09CC-4987-B093-3AC6AFD204ED}" destId="{AD56EC19-7470-4CE8-84B0-169330037771}" srcOrd="0" destOrd="0" presId="urn:microsoft.com/office/officeart/2005/8/layout/hierarchy6"/>
    <dgm:cxn modelId="{815C3A54-3B37-4C31-89A8-57DBB80D1EFA}" type="presOf" srcId="{CEAE48C6-4EB7-47A5-B616-4DA416582E28}" destId="{EF92E74E-B9FF-4F41-8820-FE59BD2E63BC}" srcOrd="0" destOrd="0" presId="urn:microsoft.com/office/officeart/2005/8/layout/hierarchy6"/>
    <dgm:cxn modelId="{EE5A9056-634F-4B9C-90D5-2C198A5C78DF}" srcId="{99CEC000-6813-4B10-8667-AE79FA17FC0C}" destId="{1BA191B3-D195-4F2E-939D-CD618698A57E}" srcOrd="0" destOrd="0" parTransId="{5D09A71A-7511-488D-B3C0-A311E70E428E}" sibTransId="{1F48AD05-2382-4A37-8F69-1DACA0B30CAC}"/>
    <dgm:cxn modelId="{2D130D57-2F7E-41F0-841C-D1DB02915C3B}" type="presOf" srcId="{9759AFD0-946F-4ED8-BFE2-16344AE83BBE}" destId="{42D04C55-E2A6-443F-9D0E-FD3540EAE6CC}" srcOrd="0" destOrd="0" presId="urn:microsoft.com/office/officeart/2005/8/layout/hierarchy6"/>
    <dgm:cxn modelId="{988FA477-4B62-401F-B024-024D1C619C7C}" srcId="{B90F3BF1-1F0E-4136-AFD6-F1B5E8BDA001}" destId="{47CBAE03-AEEE-4F77-8B8B-D486CA0701A3}" srcOrd="4" destOrd="0" parTransId="{052E32B8-F01C-4635-B071-8654725CD543}" sibTransId="{1118AAEC-4F63-4C93-9AFD-7ADD07287F08}"/>
    <dgm:cxn modelId="{00D8B87A-DCA1-491B-806F-D234C0A7B84C}" type="presOf" srcId="{31F487FF-EEB4-4937-ADA7-24A2108F95BF}" destId="{C00AC909-C53F-4B34-98FB-7FE2C8149CE6}" srcOrd="0" destOrd="0" presId="urn:microsoft.com/office/officeart/2005/8/layout/hierarchy6"/>
    <dgm:cxn modelId="{4050DC7F-F92E-4BA5-8810-79D76C9E97EF}" type="presOf" srcId="{29B6242E-0F59-4B0B-9C54-73E45A8D6B38}" destId="{16F14ADF-EA60-46BB-9219-B95AE59A93ED}" srcOrd="0" destOrd="0" presId="urn:microsoft.com/office/officeart/2005/8/layout/hierarchy6"/>
    <dgm:cxn modelId="{4E07AE89-8D89-4210-B92E-75AA40B79FE4}" type="presOf" srcId="{43C1BE43-0ECA-48F2-AFD0-51B301995EFF}" destId="{81BF89C3-07C7-441A-96D1-2CC450114C91}" srcOrd="0" destOrd="0" presId="urn:microsoft.com/office/officeart/2005/8/layout/hierarchy6"/>
    <dgm:cxn modelId="{7E59E489-D382-450B-B1CC-B250A5CC94A2}" type="presOf" srcId="{A124789C-09E6-4C81-957F-A4BCC06B79DC}" destId="{DFD9C8B8-8764-45C5-B499-7E319B08BD89}" srcOrd="0" destOrd="0" presId="urn:microsoft.com/office/officeart/2005/8/layout/hierarchy6"/>
    <dgm:cxn modelId="{C3CA9B8F-8C15-48FE-9929-5A814415E3B6}" srcId="{78CA8BC1-3847-4C7B-8178-4FE47D8F7A47}" destId="{7164962B-D6C4-4BD1-9CCC-F7F84D7825A3}" srcOrd="1" destOrd="0" parTransId="{46C51797-0E0D-4790-B8F0-0644B49B599D}" sibTransId="{4CE6F0B2-B69F-46D6-A065-3854487FA5AC}"/>
    <dgm:cxn modelId="{D33BA18F-BF6F-4840-8A3F-36228995847B}" type="presOf" srcId="{C7E1F255-8391-4C71-981C-7A739B2D6F3C}" destId="{FC679372-B375-40AE-A066-C3AC0D67563C}" srcOrd="0" destOrd="0" presId="urn:microsoft.com/office/officeart/2005/8/layout/hierarchy6"/>
    <dgm:cxn modelId="{A3673B90-E703-4960-825F-BA07D72A8A79}" type="presOf" srcId="{7164962B-D6C4-4BD1-9CCC-F7F84D7825A3}" destId="{0F12128B-8290-40A7-8F0F-E37554930F82}" srcOrd="0" destOrd="0" presId="urn:microsoft.com/office/officeart/2005/8/layout/hierarchy6"/>
    <dgm:cxn modelId="{D23ABE9B-B3FA-4B82-8B6A-DCC6C07A21A8}" type="presOf" srcId="{C0A41778-A84D-419C-B5FB-21F6B550FC10}" destId="{D723109D-05A4-47E7-81ED-EB9A7E384756}" srcOrd="0" destOrd="0" presId="urn:microsoft.com/office/officeart/2005/8/layout/hierarchy6"/>
    <dgm:cxn modelId="{B1B0B99F-7D9B-49CB-AF0F-3F4745DF898F}" type="presOf" srcId="{78CA8BC1-3847-4C7B-8178-4FE47D8F7A47}" destId="{C9F3104A-ED71-47FA-9344-48ED15E7E7D9}" srcOrd="0" destOrd="0" presId="urn:microsoft.com/office/officeart/2005/8/layout/hierarchy6"/>
    <dgm:cxn modelId="{99C44DA4-98FC-4371-8A1B-5E053D916175}" type="presOf" srcId="{47CBAE03-AEEE-4F77-8B8B-D486CA0701A3}" destId="{2452B5E2-E44B-4A12-8851-5A8D462E7641}" srcOrd="1" destOrd="0" presId="urn:microsoft.com/office/officeart/2005/8/layout/hierarchy6"/>
    <dgm:cxn modelId="{A26B32A9-D09A-4228-92B2-B52E9AA2401F}" srcId="{D058777E-66AF-4923-B449-3B0ABC6EFB03}" destId="{790EC429-E836-470C-8855-C632C9935D56}" srcOrd="0" destOrd="0" parTransId="{EBDD2971-31EA-47A8-95B3-701340FE24CF}" sibTransId="{BFDCF307-E157-4BED-9EDC-476D72403B3D}"/>
    <dgm:cxn modelId="{9B45E6AB-CC0E-4F8B-BF34-A7D15F59C3ED}" srcId="{FA6D05BA-DA3A-440E-966A-F046D90738A6}" destId="{B332B461-A29A-406C-A291-AAF84FEBC81A}" srcOrd="0" destOrd="0" parTransId="{A124789C-09E6-4C81-957F-A4BCC06B79DC}" sibTransId="{A40D2ED2-5185-4F6D-A1B3-BEE10BDAD8ED}"/>
    <dgm:cxn modelId="{15FF27AD-68CA-407B-A3B3-5DEE52BE8EDD}" srcId="{C0A41778-A84D-419C-B5FB-21F6B550FC10}" destId="{A1DBFCDB-579D-4700-97AF-82EAD35C0A4F}" srcOrd="0" destOrd="0" parTransId="{CB9FBF81-1069-47D2-9CB2-8EED1445A668}" sibTransId="{A5A354C3-CA30-4C4A-9847-A9C59588BB65}"/>
    <dgm:cxn modelId="{85714DAD-2649-4E3E-A71A-5E0EBF2F5AFC}" type="presOf" srcId="{46C51797-0E0D-4790-B8F0-0644B49B599D}" destId="{3E32AA26-8281-45F7-9A65-A175124F91F6}" srcOrd="0" destOrd="0" presId="urn:microsoft.com/office/officeart/2005/8/layout/hierarchy6"/>
    <dgm:cxn modelId="{7F457EB0-B5DC-4702-8CF8-7BB02476B5E9}" type="presOf" srcId="{23488B48-0DE3-425A-8657-4239FA5D6EB6}" destId="{3C8A2C41-8536-4EE5-8DA4-FF935FABD7EE}" srcOrd="0" destOrd="0" presId="urn:microsoft.com/office/officeart/2005/8/layout/hierarchy6"/>
    <dgm:cxn modelId="{7C574AB2-F0B6-4F37-8EF8-E9402D6A5907}" type="presOf" srcId="{59B32175-383F-4730-BB31-E98DED1F3601}" destId="{7B317ED2-CDFC-45BB-A999-E2DD4F3E3BA9}" srcOrd="0" destOrd="0" presId="urn:microsoft.com/office/officeart/2005/8/layout/hierarchy6"/>
    <dgm:cxn modelId="{9EC714B5-1BB9-4300-9B87-3AC077DF5AE5}" srcId="{B90F3BF1-1F0E-4136-AFD6-F1B5E8BDA001}" destId="{07B507B7-2FF1-40C7-9C98-CD71556076F0}" srcOrd="3" destOrd="0" parTransId="{C291C4E2-064F-4DC8-B006-FB8A66695E46}" sibTransId="{92DD6171-7011-4DDB-B487-5F3410149DDA}"/>
    <dgm:cxn modelId="{B45CCDB7-9F20-4A8C-A2A9-BECF65A646A1}" srcId="{A1DBFCDB-579D-4700-97AF-82EAD35C0A4F}" destId="{8BDC8B73-4AE9-4A7D-97A9-6C7C6E7DACCC}" srcOrd="0" destOrd="0" parTransId="{50E4A336-D943-472B-80BD-47253FF6D03E}" sibTransId="{89009CDD-7B02-40C7-B6C0-284B31D9839C}"/>
    <dgm:cxn modelId="{D8B515B8-2380-4716-A268-9DC145665F8D}" type="presOf" srcId="{CB9FBF81-1069-47D2-9CB2-8EED1445A668}" destId="{B70112CE-6C31-48B1-B59D-3C486AED68B3}" srcOrd="0" destOrd="0" presId="urn:microsoft.com/office/officeart/2005/8/layout/hierarchy6"/>
    <dgm:cxn modelId="{2CC139C1-4ED0-4CEE-A424-C41BE5EAD9EB}" type="presOf" srcId="{B332B461-A29A-406C-A291-AAF84FEBC81A}" destId="{C255BE10-D486-4EA0-AB8B-F16C64471429}" srcOrd="0" destOrd="0" presId="urn:microsoft.com/office/officeart/2005/8/layout/hierarchy6"/>
    <dgm:cxn modelId="{17337FC3-9712-4CC6-B0C7-3AC642036D17}" srcId="{78CA8BC1-3847-4C7B-8178-4FE47D8F7A47}" destId="{FA6D05BA-DA3A-440E-966A-F046D90738A6}" srcOrd="0" destOrd="0" parTransId="{9759AFD0-946F-4ED8-BFE2-16344AE83BBE}" sibTransId="{DAAE9BE9-3FC4-46D5-882A-AF9DF69207D9}"/>
    <dgm:cxn modelId="{220412C4-0F5D-47AC-8F3E-98CA4D43BB84}" type="presOf" srcId="{50E4A336-D943-472B-80BD-47253FF6D03E}" destId="{9C903D33-F265-4C31-AB79-261FB05F1ED6}" srcOrd="0" destOrd="0" presId="urn:microsoft.com/office/officeart/2005/8/layout/hierarchy6"/>
    <dgm:cxn modelId="{539E64C5-7275-4877-AEDB-DA1667133D02}" srcId="{B332B461-A29A-406C-A291-AAF84FEBC81A}" destId="{C0A41778-A84D-419C-B5FB-21F6B550FC10}" srcOrd="0" destOrd="0" parTransId="{59386A8E-C57E-4B70-9463-BCA2A7910541}" sibTransId="{771A3D06-D161-4475-8C30-6617AE4ED5AD}"/>
    <dgm:cxn modelId="{19C78CC6-8F52-4E0A-8F36-0F3D5A654E1A}" type="presOf" srcId="{D058777E-66AF-4923-B449-3B0ABC6EFB03}" destId="{C1963A90-A0D7-4AC4-90BC-F59562D538AA}" srcOrd="0" destOrd="0" presId="urn:microsoft.com/office/officeart/2005/8/layout/hierarchy6"/>
    <dgm:cxn modelId="{6C4EAAC6-DC6C-46D1-9340-B01AF0AB5BE6}" type="presOf" srcId="{2D3F4F8F-D94C-4A5B-B45F-AF7608F912B7}" destId="{F5FB1836-A64A-47D7-B2B2-D2326B5AEB2C}" srcOrd="0" destOrd="0" presId="urn:microsoft.com/office/officeart/2005/8/layout/hierarchy6"/>
    <dgm:cxn modelId="{5F537CCC-2661-4F57-B502-6A25533C9CAC}" type="presOf" srcId="{F79B04FF-2F19-45D1-BCD2-6E1ABAF0308D}" destId="{AD180634-B2E1-4C81-8710-8AD67A449E78}" srcOrd="0" destOrd="0" presId="urn:microsoft.com/office/officeart/2005/8/layout/hierarchy6"/>
    <dgm:cxn modelId="{C87A49CD-794B-4C57-95CF-1769D0C0C24F}" srcId="{B90F3BF1-1F0E-4136-AFD6-F1B5E8BDA001}" destId="{478FD6C1-8E08-4448-BC50-5171334C036B}" srcOrd="2" destOrd="0" parTransId="{5CC2CC5C-AE9C-442B-9D98-6DAD7AC585B4}" sibTransId="{2DFDB24C-1D20-4F80-8497-F4F4847926C5}"/>
    <dgm:cxn modelId="{9223A5CD-4587-40A5-AD09-8B2190D4FCCC}" type="presOf" srcId="{5D448193-9B6F-48F2-9D0D-0FED31295EF0}" destId="{8F8DA2BA-18EA-4220-8D78-F6233E53E579}" srcOrd="0" destOrd="0" presId="urn:microsoft.com/office/officeart/2005/8/layout/hierarchy6"/>
    <dgm:cxn modelId="{BFAE42CF-A249-42BB-B705-9EC44B03D8CD}" type="presOf" srcId="{EBDD2971-31EA-47A8-95B3-701340FE24CF}" destId="{414E7C78-22DD-4930-B1B9-04FE8700B049}" srcOrd="0" destOrd="0" presId="urn:microsoft.com/office/officeart/2005/8/layout/hierarchy6"/>
    <dgm:cxn modelId="{AB129CD5-AD21-4743-8ECD-B91CFA9466E1}" srcId="{8BDC8B73-4AE9-4A7D-97A9-6C7C6E7DACCC}" destId="{23488B48-0DE3-425A-8657-4239FA5D6EB6}" srcOrd="0" destOrd="0" parTransId="{2D3F4F8F-D94C-4A5B-B45F-AF7608F912B7}" sibTransId="{837AF700-A3F2-4FC1-AC81-9F06F1AA0A11}"/>
    <dgm:cxn modelId="{5015C7E0-8F6B-4C44-B4E9-AD5F3B9CF2EE}" type="presOf" srcId="{FA6D05BA-DA3A-440E-966A-F046D90738A6}" destId="{911FF5E7-C588-4C9F-8ECA-5C7FFB38ADDC}" srcOrd="0" destOrd="0" presId="urn:microsoft.com/office/officeart/2005/8/layout/hierarchy6"/>
    <dgm:cxn modelId="{5C4A9AE3-E351-495E-991F-9FC464183FD3}" type="presOf" srcId="{7535B70A-9861-40E3-8505-B14F6E03816E}" destId="{D41A8E36-7E2F-4E16-A635-887E670AAE02}" srcOrd="0" destOrd="0" presId="urn:microsoft.com/office/officeart/2005/8/layout/hierarchy6"/>
    <dgm:cxn modelId="{9D3EB6E4-FD1A-48EC-A0BD-C9966022D3FB}" type="presOf" srcId="{1BA191B3-D195-4F2E-939D-CD618698A57E}" destId="{2522EAB0-686B-4F0C-92D6-035D38E20CC9}" srcOrd="0" destOrd="0" presId="urn:microsoft.com/office/officeart/2005/8/layout/hierarchy6"/>
    <dgm:cxn modelId="{085DE1E7-6F07-464A-ADC4-FF416A7986D6}" type="presOf" srcId="{07B507B7-2FF1-40C7-9C98-CD71556076F0}" destId="{7E320DDE-F757-4E31-98EA-4A0664F7EC20}" srcOrd="1" destOrd="0" presId="urn:microsoft.com/office/officeart/2005/8/layout/hierarchy6"/>
    <dgm:cxn modelId="{B7472EE8-29BA-4BE8-8056-B31DD89C907D}" type="presOf" srcId="{790EC429-E836-470C-8855-C632C9935D56}" destId="{55A0473E-AC9A-4B47-899B-82D3E1B5BB90}" srcOrd="0" destOrd="0" presId="urn:microsoft.com/office/officeart/2005/8/layout/hierarchy6"/>
    <dgm:cxn modelId="{E972D7EF-A5EC-42ED-8137-17BED0985FB9}" type="presOf" srcId="{B7C0E616-7DFC-4FB6-A9E4-39D15BCA9CA4}" destId="{266BE757-4A77-4A7E-AB58-037C027210D4}" srcOrd="0" destOrd="0" presId="urn:microsoft.com/office/officeart/2005/8/layout/hierarchy6"/>
    <dgm:cxn modelId="{FA8E38F1-4723-4D11-BCB1-A3FB91F4CD21}" type="presOf" srcId="{478FD6C1-8E08-4448-BC50-5171334C036B}" destId="{2688175A-C130-4271-97CC-B2C3B30E1301}" srcOrd="1" destOrd="0" presId="urn:microsoft.com/office/officeart/2005/8/layout/hierarchy6"/>
    <dgm:cxn modelId="{1F34B0F5-EA05-47C4-B3B8-5CFA5ACA4DEF}" srcId="{FA6D05BA-DA3A-440E-966A-F046D90738A6}" destId="{D058777E-66AF-4923-B449-3B0ABC6EFB03}" srcOrd="2" destOrd="0" parTransId="{DFDE7805-2937-425E-A50D-77A5ADAF92ED}" sibTransId="{4426F060-B84A-4129-854A-68FC522EAE7E}"/>
    <dgm:cxn modelId="{E0C1B4FB-4169-4EB8-9F91-960627193864}" type="presOf" srcId="{B26435D2-A9A2-4F2D-A3EF-A17292DCF8DC}" destId="{760C0B08-AA2E-4568-97E5-A87E8A2BABA0}" srcOrd="0" destOrd="0" presId="urn:microsoft.com/office/officeart/2005/8/layout/hierarchy6"/>
    <dgm:cxn modelId="{3F67D7FB-6112-492E-83E3-5A6406A7A512}" type="presOf" srcId="{43C1BE43-0ECA-48F2-AFD0-51B301995EFF}" destId="{BB0D75C6-48E3-4370-89D5-9E3BFA35E4C6}" srcOrd="1" destOrd="0" presId="urn:microsoft.com/office/officeart/2005/8/layout/hierarchy6"/>
    <dgm:cxn modelId="{C7B513FE-64F1-4B65-983F-295A293BF30D}" type="presOf" srcId="{DFDE7805-2937-425E-A50D-77A5ADAF92ED}" destId="{B9A3BA1E-49F1-4C11-AA7F-41EB354345B1}" srcOrd="0" destOrd="0" presId="urn:microsoft.com/office/officeart/2005/8/layout/hierarchy6"/>
    <dgm:cxn modelId="{62E557FE-FF47-4FD4-8CB0-AC8163D42D32}" type="presOf" srcId="{47CBAE03-AEEE-4F77-8B8B-D486CA0701A3}" destId="{9C84CCB5-A8AD-4034-AFFD-9453755A1E12}" srcOrd="0" destOrd="0" presId="urn:microsoft.com/office/officeart/2005/8/layout/hierarchy6"/>
    <dgm:cxn modelId="{0AFD9ED3-A01D-455F-B973-7B432655F411}" type="presParOf" srcId="{E76DF0E8-F55E-4434-89B9-C09D1E2A9C72}" destId="{18438102-A58B-4FA2-8965-13BEF9D8B655}" srcOrd="0" destOrd="0" presId="urn:microsoft.com/office/officeart/2005/8/layout/hierarchy6"/>
    <dgm:cxn modelId="{A5FA7DA5-7092-4C8F-894D-28D1C48B6110}" type="presParOf" srcId="{18438102-A58B-4FA2-8965-13BEF9D8B655}" destId="{E7302E50-4348-4CFF-B836-8E01BB85C231}" srcOrd="0" destOrd="0" presId="urn:microsoft.com/office/officeart/2005/8/layout/hierarchy6"/>
    <dgm:cxn modelId="{B068493A-C06B-480C-8074-314B81FC61D0}" type="presParOf" srcId="{18438102-A58B-4FA2-8965-13BEF9D8B655}" destId="{64C0FE49-A9F0-4D00-9E1D-A4F11A6FD6F8}" srcOrd="1" destOrd="0" presId="urn:microsoft.com/office/officeart/2005/8/layout/hierarchy6"/>
    <dgm:cxn modelId="{0281EA57-8F79-40BB-B1BC-C7BC487ADA74}" type="presParOf" srcId="{64C0FE49-A9F0-4D00-9E1D-A4F11A6FD6F8}" destId="{E3EC20FA-CD18-4A36-BE02-42868F0007DA}" srcOrd="0" destOrd="0" presId="urn:microsoft.com/office/officeart/2005/8/layout/hierarchy6"/>
    <dgm:cxn modelId="{6ED2A890-9196-468D-8845-8EBC7702B199}" type="presParOf" srcId="{E3EC20FA-CD18-4A36-BE02-42868F0007DA}" destId="{C9F3104A-ED71-47FA-9344-48ED15E7E7D9}" srcOrd="0" destOrd="0" presId="urn:microsoft.com/office/officeart/2005/8/layout/hierarchy6"/>
    <dgm:cxn modelId="{B5B39AA2-39FD-4FE5-9F5F-C579948CAC1F}" type="presParOf" srcId="{E3EC20FA-CD18-4A36-BE02-42868F0007DA}" destId="{50A7DF32-0886-45E4-B3AA-855CA48949E7}" srcOrd="1" destOrd="0" presId="urn:microsoft.com/office/officeart/2005/8/layout/hierarchy6"/>
    <dgm:cxn modelId="{E3994A66-C0BF-45B7-8082-767A0CC2A3A5}" type="presParOf" srcId="{50A7DF32-0886-45E4-B3AA-855CA48949E7}" destId="{42D04C55-E2A6-443F-9D0E-FD3540EAE6CC}" srcOrd="0" destOrd="0" presId="urn:microsoft.com/office/officeart/2005/8/layout/hierarchy6"/>
    <dgm:cxn modelId="{3EBCBA1C-7C2A-494C-9E27-1948F25117E9}" type="presParOf" srcId="{50A7DF32-0886-45E4-B3AA-855CA48949E7}" destId="{BAFE2EEE-4E19-47C9-918F-B791EC584BA0}" srcOrd="1" destOrd="0" presId="urn:microsoft.com/office/officeart/2005/8/layout/hierarchy6"/>
    <dgm:cxn modelId="{9BA2C73C-FFB9-4E01-9B45-BFC79729AE91}" type="presParOf" srcId="{BAFE2EEE-4E19-47C9-918F-B791EC584BA0}" destId="{911FF5E7-C588-4C9F-8ECA-5C7FFB38ADDC}" srcOrd="0" destOrd="0" presId="urn:microsoft.com/office/officeart/2005/8/layout/hierarchy6"/>
    <dgm:cxn modelId="{13A1F1C9-85BC-4F0C-B469-614D2702810D}" type="presParOf" srcId="{BAFE2EEE-4E19-47C9-918F-B791EC584BA0}" destId="{DA03FF5C-D3A4-4FBC-998D-2012DA5E0459}" srcOrd="1" destOrd="0" presId="urn:microsoft.com/office/officeart/2005/8/layout/hierarchy6"/>
    <dgm:cxn modelId="{66D96B64-22BA-49B8-8261-0BF7A86163DF}" type="presParOf" srcId="{DA03FF5C-D3A4-4FBC-998D-2012DA5E0459}" destId="{DFD9C8B8-8764-45C5-B499-7E319B08BD89}" srcOrd="0" destOrd="0" presId="urn:microsoft.com/office/officeart/2005/8/layout/hierarchy6"/>
    <dgm:cxn modelId="{E6B21EE3-4713-41C7-9C37-0EAEFCD4A295}" type="presParOf" srcId="{DA03FF5C-D3A4-4FBC-998D-2012DA5E0459}" destId="{FB9A929E-826B-4043-9FBC-754E8651A188}" srcOrd="1" destOrd="0" presId="urn:microsoft.com/office/officeart/2005/8/layout/hierarchy6"/>
    <dgm:cxn modelId="{3BBE0296-D803-4507-97AF-D8E4B4A8F242}" type="presParOf" srcId="{FB9A929E-826B-4043-9FBC-754E8651A188}" destId="{C255BE10-D486-4EA0-AB8B-F16C64471429}" srcOrd="0" destOrd="0" presId="urn:microsoft.com/office/officeart/2005/8/layout/hierarchy6"/>
    <dgm:cxn modelId="{0D532069-D50E-4C5B-B487-69862CB9733D}" type="presParOf" srcId="{FB9A929E-826B-4043-9FBC-754E8651A188}" destId="{3078FFAC-7B21-4ABA-99C2-CF14EC9276F4}" srcOrd="1" destOrd="0" presId="urn:microsoft.com/office/officeart/2005/8/layout/hierarchy6"/>
    <dgm:cxn modelId="{6870EA3E-64B4-41F1-9785-EEBF02A9D3BB}" type="presParOf" srcId="{3078FFAC-7B21-4ABA-99C2-CF14EC9276F4}" destId="{3029F5B6-755C-4CF5-AF9C-47DEF08C1050}" srcOrd="0" destOrd="0" presId="urn:microsoft.com/office/officeart/2005/8/layout/hierarchy6"/>
    <dgm:cxn modelId="{51A9D907-90D2-4682-9A47-CAF053BAC555}" type="presParOf" srcId="{3078FFAC-7B21-4ABA-99C2-CF14EC9276F4}" destId="{1E80E35C-EE16-481E-A37D-77117FC2E1BC}" srcOrd="1" destOrd="0" presId="urn:microsoft.com/office/officeart/2005/8/layout/hierarchy6"/>
    <dgm:cxn modelId="{5FBCB841-0B92-42CF-93D8-B6F8F2A1A81F}" type="presParOf" srcId="{1E80E35C-EE16-481E-A37D-77117FC2E1BC}" destId="{D723109D-05A4-47E7-81ED-EB9A7E384756}" srcOrd="0" destOrd="0" presId="urn:microsoft.com/office/officeart/2005/8/layout/hierarchy6"/>
    <dgm:cxn modelId="{E045DEFA-9660-48F1-901C-37D08CF5717B}" type="presParOf" srcId="{1E80E35C-EE16-481E-A37D-77117FC2E1BC}" destId="{DF910BDB-31C8-487F-9D61-2CBC5800829F}" srcOrd="1" destOrd="0" presId="urn:microsoft.com/office/officeart/2005/8/layout/hierarchy6"/>
    <dgm:cxn modelId="{D0018206-999A-4414-B627-8F603A898478}" type="presParOf" srcId="{DF910BDB-31C8-487F-9D61-2CBC5800829F}" destId="{B70112CE-6C31-48B1-B59D-3C486AED68B3}" srcOrd="0" destOrd="0" presId="urn:microsoft.com/office/officeart/2005/8/layout/hierarchy6"/>
    <dgm:cxn modelId="{2CD1F9EE-5E29-4E36-A838-84946B522CAA}" type="presParOf" srcId="{DF910BDB-31C8-487F-9D61-2CBC5800829F}" destId="{B412B602-F01C-4C90-A3DA-621E855A3846}" srcOrd="1" destOrd="0" presId="urn:microsoft.com/office/officeart/2005/8/layout/hierarchy6"/>
    <dgm:cxn modelId="{35356882-B1F3-44E7-A765-2FE21264FFEC}" type="presParOf" srcId="{B412B602-F01C-4C90-A3DA-621E855A3846}" destId="{1A639DDA-B071-4E47-B700-8ED3690974FB}" srcOrd="0" destOrd="0" presId="urn:microsoft.com/office/officeart/2005/8/layout/hierarchy6"/>
    <dgm:cxn modelId="{1B84F81F-4620-4982-B007-E9857817CF94}" type="presParOf" srcId="{B412B602-F01C-4C90-A3DA-621E855A3846}" destId="{3879AFBD-76AE-4E0A-8873-DFEA060BBDFC}" srcOrd="1" destOrd="0" presId="urn:microsoft.com/office/officeart/2005/8/layout/hierarchy6"/>
    <dgm:cxn modelId="{E94B0919-46CC-4E58-A596-B2B871080781}" type="presParOf" srcId="{3879AFBD-76AE-4E0A-8873-DFEA060BBDFC}" destId="{9C903D33-F265-4C31-AB79-261FB05F1ED6}" srcOrd="0" destOrd="0" presId="urn:microsoft.com/office/officeart/2005/8/layout/hierarchy6"/>
    <dgm:cxn modelId="{1E3CBDF0-B958-46F7-8032-6B158B42AAD4}" type="presParOf" srcId="{3879AFBD-76AE-4E0A-8873-DFEA060BBDFC}" destId="{E3EC7B1B-5466-4169-8962-014F10C42C01}" srcOrd="1" destOrd="0" presId="urn:microsoft.com/office/officeart/2005/8/layout/hierarchy6"/>
    <dgm:cxn modelId="{9563855A-B42E-4D10-986A-BE19498FFFFD}" type="presParOf" srcId="{E3EC7B1B-5466-4169-8962-014F10C42C01}" destId="{579E2B2E-2177-40CF-9F97-0A922C9081B2}" srcOrd="0" destOrd="0" presId="urn:microsoft.com/office/officeart/2005/8/layout/hierarchy6"/>
    <dgm:cxn modelId="{644BA062-EFA5-47E0-B492-F29EFA5BC962}" type="presParOf" srcId="{E3EC7B1B-5466-4169-8962-014F10C42C01}" destId="{E5F599E0-13E2-44D8-B8DB-E78A74DB5B3F}" srcOrd="1" destOrd="0" presId="urn:microsoft.com/office/officeart/2005/8/layout/hierarchy6"/>
    <dgm:cxn modelId="{01973217-7803-4A00-B45F-FC11992E8318}" type="presParOf" srcId="{E5F599E0-13E2-44D8-B8DB-E78A74DB5B3F}" destId="{F5FB1836-A64A-47D7-B2B2-D2326B5AEB2C}" srcOrd="0" destOrd="0" presId="urn:microsoft.com/office/officeart/2005/8/layout/hierarchy6"/>
    <dgm:cxn modelId="{09E4F081-8C3E-40F1-B92E-6A6391D41BEE}" type="presParOf" srcId="{E5F599E0-13E2-44D8-B8DB-E78A74DB5B3F}" destId="{0AD13D7A-BF0A-492F-93C5-DC5A9877E21C}" srcOrd="1" destOrd="0" presId="urn:microsoft.com/office/officeart/2005/8/layout/hierarchy6"/>
    <dgm:cxn modelId="{D0BB2590-8484-49F9-A2C1-BB6C121F3D6C}" type="presParOf" srcId="{0AD13D7A-BF0A-492F-93C5-DC5A9877E21C}" destId="{3C8A2C41-8536-4EE5-8DA4-FF935FABD7EE}" srcOrd="0" destOrd="0" presId="urn:microsoft.com/office/officeart/2005/8/layout/hierarchy6"/>
    <dgm:cxn modelId="{D8D2CD9F-F0A5-4109-BFAE-268A50B22772}" type="presParOf" srcId="{0AD13D7A-BF0A-492F-93C5-DC5A9877E21C}" destId="{5B6ED940-9763-4131-9C32-E023A3BDC0C7}" srcOrd="1" destOrd="0" presId="urn:microsoft.com/office/officeart/2005/8/layout/hierarchy6"/>
    <dgm:cxn modelId="{20FEDC69-392D-41CF-97A0-2686CA5E5855}" type="presParOf" srcId="{DA03FF5C-D3A4-4FBC-998D-2012DA5E0459}" destId="{AD56EC19-7470-4CE8-84B0-169330037771}" srcOrd="2" destOrd="0" presId="urn:microsoft.com/office/officeart/2005/8/layout/hierarchy6"/>
    <dgm:cxn modelId="{78C48073-3ABA-4395-97EA-6C52107503A5}" type="presParOf" srcId="{DA03FF5C-D3A4-4FBC-998D-2012DA5E0459}" destId="{8209EDC6-56E2-4672-AD5B-F9671832A441}" srcOrd="3" destOrd="0" presId="urn:microsoft.com/office/officeart/2005/8/layout/hierarchy6"/>
    <dgm:cxn modelId="{D4C828FE-0FC1-4C52-96E0-84433A0915F7}" type="presParOf" srcId="{8209EDC6-56E2-4672-AD5B-F9671832A441}" destId="{AD180634-B2E1-4C81-8710-8AD67A449E78}" srcOrd="0" destOrd="0" presId="urn:microsoft.com/office/officeart/2005/8/layout/hierarchy6"/>
    <dgm:cxn modelId="{F8C639ED-3D5A-4B06-8400-818C86422476}" type="presParOf" srcId="{8209EDC6-56E2-4672-AD5B-F9671832A441}" destId="{2CBBFE05-4E30-4017-8990-63238341CF5D}" srcOrd="1" destOrd="0" presId="urn:microsoft.com/office/officeart/2005/8/layout/hierarchy6"/>
    <dgm:cxn modelId="{D61E5A89-F68F-40AA-A3B8-AC80611633DA}" type="presParOf" srcId="{2CBBFE05-4E30-4017-8990-63238341CF5D}" destId="{D41A8E36-7E2F-4E16-A635-887E670AAE02}" srcOrd="0" destOrd="0" presId="urn:microsoft.com/office/officeart/2005/8/layout/hierarchy6"/>
    <dgm:cxn modelId="{F48A4BF9-E01F-4A9E-8FA6-9AD6D1EA1DE2}" type="presParOf" srcId="{2CBBFE05-4E30-4017-8990-63238341CF5D}" destId="{C4DC8E22-1B79-4401-A52A-D3026386B93F}" srcOrd="1" destOrd="0" presId="urn:microsoft.com/office/officeart/2005/8/layout/hierarchy6"/>
    <dgm:cxn modelId="{37C18CE8-1A93-4414-A003-03C4359F4C1B}" type="presParOf" srcId="{C4DC8E22-1B79-4401-A52A-D3026386B93F}" destId="{A2C0B6B4-AE07-4DA6-8E47-5362FBCBC094}" srcOrd="0" destOrd="0" presId="urn:microsoft.com/office/officeart/2005/8/layout/hierarchy6"/>
    <dgm:cxn modelId="{DD0F5356-F20C-48F7-9E06-12BD5DE98535}" type="presParOf" srcId="{C4DC8E22-1B79-4401-A52A-D3026386B93F}" destId="{543431D5-6B93-462C-9684-854388A81AC8}" srcOrd="1" destOrd="0" presId="urn:microsoft.com/office/officeart/2005/8/layout/hierarchy6"/>
    <dgm:cxn modelId="{5E03CBA7-D691-43DF-98B4-A44F2CE7F370}" type="presParOf" srcId="{543431D5-6B93-462C-9684-854388A81AC8}" destId="{3A950532-BCF6-4116-8B71-CFAFA95D9BE5}" srcOrd="0" destOrd="0" presId="urn:microsoft.com/office/officeart/2005/8/layout/hierarchy6"/>
    <dgm:cxn modelId="{AC41CF22-8B77-45A5-B6D0-0C8A98564939}" type="presParOf" srcId="{543431D5-6B93-462C-9684-854388A81AC8}" destId="{370BAB3C-9AF0-47D0-A21C-CF8C61D2C7F8}" srcOrd="1" destOrd="0" presId="urn:microsoft.com/office/officeart/2005/8/layout/hierarchy6"/>
    <dgm:cxn modelId="{9537AC52-B579-4761-A7A6-96CCDAB4F0AE}" type="presParOf" srcId="{370BAB3C-9AF0-47D0-A21C-CF8C61D2C7F8}" destId="{2522EAB0-686B-4F0C-92D6-035D38E20CC9}" srcOrd="0" destOrd="0" presId="urn:microsoft.com/office/officeart/2005/8/layout/hierarchy6"/>
    <dgm:cxn modelId="{56C028D7-188A-4AE3-B020-9A125BA25204}" type="presParOf" srcId="{370BAB3C-9AF0-47D0-A21C-CF8C61D2C7F8}" destId="{D1EADE54-CB48-4576-8B7C-E9F4813B3725}" srcOrd="1" destOrd="0" presId="urn:microsoft.com/office/officeart/2005/8/layout/hierarchy6"/>
    <dgm:cxn modelId="{0483A751-472D-43A5-BFF6-2DF5F967C31B}" type="presParOf" srcId="{D1EADE54-CB48-4576-8B7C-E9F4813B3725}" destId="{760C0B08-AA2E-4568-97E5-A87E8A2BABA0}" srcOrd="0" destOrd="0" presId="urn:microsoft.com/office/officeart/2005/8/layout/hierarchy6"/>
    <dgm:cxn modelId="{27C68D91-0268-4C13-87C0-F1147009368F}" type="presParOf" srcId="{D1EADE54-CB48-4576-8B7C-E9F4813B3725}" destId="{951E223A-CCF0-413A-A908-30191E683E92}" srcOrd="1" destOrd="0" presId="urn:microsoft.com/office/officeart/2005/8/layout/hierarchy6"/>
    <dgm:cxn modelId="{F119000B-CDB3-4194-884A-CB7C3981BF2A}" type="presParOf" srcId="{951E223A-CCF0-413A-A908-30191E683E92}" destId="{FC679372-B375-40AE-A066-C3AC0D67563C}" srcOrd="0" destOrd="0" presId="urn:microsoft.com/office/officeart/2005/8/layout/hierarchy6"/>
    <dgm:cxn modelId="{38DE0031-A8F6-47AC-A679-B0730CAC7B44}" type="presParOf" srcId="{951E223A-CCF0-413A-A908-30191E683E92}" destId="{0DDF2D27-1558-444C-B81F-B4D239E67688}" srcOrd="1" destOrd="0" presId="urn:microsoft.com/office/officeart/2005/8/layout/hierarchy6"/>
    <dgm:cxn modelId="{4163C925-BF26-4C3A-8BE9-B61C5EF6EEE8}" type="presParOf" srcId="{0DDF2D27-1558-444C-B81F-B4D239E67688}" destId="{8F8DA2BA-18EA-4220-8D78-F6233E53E579}" srcOrd="0" destOrd="0" presId="urn:microsoft.com/office/officeart/2005/8/layout/hierarchy6"/>
    <dgm:cxn modelId="{BEB3EF68-D45B-4596-8D02-71F31CABCDBB}" type="presParOf" srcId="{0DDF2D27-1558-444C-B81F-B4D239E67688}" destId="{08B39106-A62D-4A4F-8708-F44D89060387}" srcOrd="1" destOrd="0" presId="urn:microsoft.com/office/officeart/2005/8/layout/hierarchy6"/>
    <dgm:cxn modelId="{4F21BFA4-8B64-4A33-8F9A-25F2DC609753}" type="presParOf" srcId="{08B39106-A62D-4A4F-8708-F44D89060387}" destId="{5A18A475-1357-4B7B-B004-B3F27C7629E1}" srcOrd="0" destOrd="0" presId="urn:microsoft.com/office/officeart/2005/8/layout/hierarchy6"/>
    <dgm:cxn modelId="{FBAD235C-BE97-4C64-833F-1D84303FB85E}" type="presParOf" srcId="{08B39106-A62D-4A4F-8708-F44D89060387}" destId="{727161F8-722D-4FA9-9E52-E77F0B66D0FA}" srcOrd="1" destOrd="0" presId="urn:microsoft.com/office/officeart/2005/8/layout/hierarchy6"/>
    <dgm:cxn modelId="{744E1FEF-BAB1-44A0-BFC0-927624C96944}" type="presParOf" srcId="{DA03FF5C-D3A4-4FBC-998D-2012DA5E0459}" destId="{B9A3BA1E-49F1-4C11-AA7F-41EB354345B1}" srcOrd="4" destOrd="0" presId="urn:microsoft.com/office/officeart/2005/8/layout/hierarchy6"/>
    <dgm:cxn modelId="{336D5349-FEC5-4CF8-A50A-F8A66CCFF143}" type="presParOf" srcId="{DA03FF5C-D3A4-4FBC-998D-2012DA5E0459}" destId="{E5D026F0-477B-454E-80D5-65DE7C4DF092}" srcOrd="5" destOrd="0" presId="urn:microsoft.com/office/officeart/2005/8/layout/hierarchy6"/>
    <dgm:cxn modelId="{FBBD47C9-7B85-43EC-8E26-62DB6DE59451}" type="presParOf" srcId="{E5D026F0-477B-454E-80D5-65DE7C4DF092}" destId="{C1963A90-A0D7-4AC4-90BC-F59562D538AA}" srcOrd="0" destOrd="0" presId="urn:microsoft.com/office/officeart/2005/8/layout/hierarchy6"/>
    <dgm:cxn modelId="{0CB86BD3-0914-4854-8A6E-8067F5EDFC18}" type="presParOf" srcId="{E5D026F0-477B-454E-80D5-65DE7C4DF092}" destId="{A1E9E34F-A2E5-4DDF-B6C6-2019A301439E}" srcOrd="1" destOrd="0" presId="urn:microsoft.com/office/officeart/2005/8/layout/hierarchy6"/>
    <dgm:cxn modelId="{697B8FEE-EBC0-42C5-A4F0-42F8E2E7EB6E}" type="presParOf" srcId="{A1E9E34F-A2E5-4DDF-B6C6-2019A301439E}" destId="{414E7C78-22DD-4930-B1B9-04FE8700B049}" srcOrd="0" destOrd="0" presId="urn:microsoft.com/office/officeart/2005/8/layout/hierarchy6"/>
    <dgm:cxn modelId="{C45B5C53-A5D5-47E4-A098-61D20C924558}" type="presParOf" srcId="{A1E9E34F-A2E5-4DDF-B6C6-2019A301439E}" destId="{3AA84A08-D603-404E-B9E5-273BC8A7A2D8}" srcOrd="1" destOrd="0" presId="urn:microsoft.com/office/officeart/2005/8/layout/hierarchy6"/>
    <dgm:cxn modelId="{8649FCAE-76AE-475D-B946-28E46E0AAF2C}" type="presParOf" srcId="{3AA84A08-D603-404E-B9E5-273BC8A7A2D8}" destId="{55A0473E-AC9A-4B47-899B-82D3E1B5BB90}" srcOrd="0" destOrd="0" presId="urn:microsoft.com/office/officeart/2005/8/layout/hierarchy6"/>
    <dgm:cxn modelId="{EBF87A0C-6137-44D9-BF9B-8FCE7A1A54BE}" type="presParOf" srcId="{3AA84A08-D603-404E-B9E5-273BC8A7A2D8}" destId="{7B562B53-4DCA-4A01-B8A3-E9D7C5675FC1}" srcOrd="1" destOrd="0" presId="urn:microsoft.com/office/officeart/2005/8/layout/hierarchy6"/>
    <dgm:cxn modelId="{72BEEDFE-BEBB-46B6-8399-A935CA3961FC}" type="presParOf" srcId="{7B562B53-4DCA-4A01-B8A3-E9D7C5675FC1}" destId="{16F14ADF-EA60-46BB-9219-B95AE59A93ED}" srcOrd="0" destOrd="0" presId="urn:microsoft.com/office/officeart/2005/8/layout/hierarchy6"/>
    <dgm:cxn modelId="{D7AA3A5A-9948-4A8E-B870-D29C7847C83D}" type="presParOf" srcId="{7B562B53-4DCA-4A01-B8A3-E9D7C5675FC1}" destId="{6AC6DFB6-DB30-4DB7-8E60-5D073B9DB87A}" srcOrd="1" destOrd="0" presId="urn:microsoft.com/office/officeart/2005/8/layout/hierarchy6"/>
    <dgm:cxn modelId="{1B4060E0-4E7B-4ACB-BA2D-427BE44597CF}" type="presParOf" srcId="{6AC6DFB6-DB30-4DB7-8E60-5D073B9DB87A}" destId="{7B317ED2-CDFC-45BB-A999-E2DD4F3E3BA9}" srcOrd="0" destOrd="0" presId="urn:microsoft.com/office/officeart/2005/8/layout/hierarchy6"/>
    <dgm:cxn modelId="{893D908A-880C-4B94-827E-3B58D85DA50F}" type="presParOf" srcId="{6AC6DFB6-DB30-4DB7-8E60-5D073B9DB87A}" destId="{953A5D2B-0AA8-4F70-B152-20CF7BDE0F0F}" srcOrd="1" destOrd="0" presId="urn:microsoft.com/office/officeart/2005/8/layout/hierarchy6"/>
    <dgm:cxn modelId="{B8C3F524-6481-49C9-AD79-87618D1FD590}" type="presParOf" srcId="{50A7DF32-0886-45E4-B3AA-855CA48949E7}" destId="{3E32AA26-8281-45F7-9A65-A175124F91F6}" srcOrd="2" destOrd="0" presId="urn:microsoft.com/office/officeart/2005/8/layout/hierarchy6"/>
    <dgm:cxn modelId="{C6C1F365-07C7-41F8-A17A-C25A0E02C6A4}" type="presParOf" srcId="{50A7DF32-0886-45E4-B3AA-855CA48949E7}" destId="{7CDACAE7-5756-4B29-8748-360CA67E313D}" srcOrd="3" destOrd="0" presId="urn:microsoft.com/office/officeart/2005/8/layout/hierarchy6"/>
    <dgm:cxn modelId="{C4671097-8009-4BF5-9BEC-1FC8159C6B52}" type="presParOf" srcId="{7CDACAE7-5756-4B29-8748-360CA67E313D}" destId="{0F12128B-8290-40A7-8F0F-E37554930F82}" srcOrd="0" destOrd="0" presId="urn:microsoft.com/office/officeart/2005/8/layout/hierarchy6"/>
    <dgm:cxn modelId="{D3FAD969-9B6C-4379-BC78-0A2E6BB15398}" type="presParOf" srcId="{7CDACAE7-5756-4B29-8748-360CA67E313D}" destId="{E5F7874F-9680-4978-8A91-AACE1404BB01}" srcOrd="1" destOrd="0" presId="urn:microsoft.com/office/officeart/2005/8/layout/hierarchy6"/>
    <dgm:cxn modelId="{F6A37D30-BEA1-47ED-A4B5-31DA90E57347}" type="presParOf" srcId="{E5F7874F-9680-4978-8A91-AACE1404BB01}" destId="{7E8A0130-BE3B-412D-A752-294955BD6977}" srcOrd="0" destOrd="0" presId="urn:microsoft.com/office/officeart/2005/8/layout/hierarchy6"/>
    <dgm:cxn modelId="{ED9B11E9-8F02-4214-BE5D-DF32B7300E5F}" type="presParOf" srcId="{E5F7874F-9680-4978-8A91-AACE1404BB01}" destId="{3665B2F3-A51C-4952-83A4-C2DB09A3D1C0}" srcOrd="1" destOrd="0" presId="urn:microsoft.com/office/officeart/2005/8/layout/hierarchy6"/>
    <dgm:cxn modelId="{D9ABA420-2877-4B87-84CF-4F03C96EF41D}" type="presParOf" srcId="{3665B2F3-A51C-4952-83A4-C2DB09A3D1C0}" destId="{266BE757-4A77-4A7E-AB58-037C027210D4}" srcOrd="0" destOrd="0" presId="urn:microsoft.com/office/officeart/2005/8/layout/hierarchy6"/>
    <dgm:cxn modelId="{B81CF2B3-7414-45B8-B4F4-C777FC373EFF}" type="presParOf" srcId="{3665B2F3-A51C-4952-83A4-C2DB09A3D1C0}" destId="{BE42396B-BF08-4F72-BEBA-2B3EB249675E}" srcOrd="1" destOrd="0" presId="urn:microsoft.com/office/officeart/2005/8/layout/hierarchy6"/>
    <dgm:cxn modelId="{10B961F2-FBF2-44F0-AD47-10B010D49AF6}" type="presParOf" srcId="{BE42396B-BF08-4F72-BEBA-2B3EB249675E}" destId="{C00AC909-C53F-4B34-98FB-7FE2C8149CE6}" srcOrd="0" destOrd="0" presId="urn:microsoft.com/office/officeart/2005/8/layout/hierarchy6"/>
    <dgm:cxn modelId="{7E360F66-459F-4A86-9E6A-4E1455AD67D4}" type="presParOf" srcId="{BE42396B-BF08-4F72-BEBA-2B3EB249675E}" destId="{09C0D2F5-AD62-43C2-8F84-01AE80DE5AC4}" srcOrd="1" destOrd="0" presId="urn:microsoft.com/office/officeart/2005/8/layout/hierarchy6"/>
    <dgm:cxn modelId="{DFE54CC2-D4F0-45C8-8517-781A8D36E1DF}" type="presParOf" srcId="{09C0D2F5-AD62-43C2-8F84-01AE80DE5AC4}" destId="{06CED703-E55A-4593-AB10-8ED167011B27}" srcOrd="0" destOrd="0" presId="urn:microsoft.com/office/officeart/2005/8/layout/hierarchy6"/>
    <dgm:cxn modelId="{B8C35C15-C2EF-42FA-94D6-368EBE85577A}" type="presParOf" srcId="{09C0D2F5-AD62-43C2-8F84-01AE80DE5AC4}" destId="{481813AD-CF2F-4D2D-BADF-68E009FE321F}" srcOrd="1" destOrd="0" presId="urn:microsoft.com/office/officeart/2005/8/layout/hierarchy6"/>
    <dgm:cxn modelId="{996E2491-11A5-4CC2-B6E5-1A1CCFE63379}" type="presParOf" srcId="{481813AD-CF2F-4D2D-BADF-68E009FE321F}" destId="{ADEED185-1687-4E9F-B1CF-901D877270AD}" srcOrd="0" destOrd="0" presId="urn:microsoft.com/office/officeart/2005/8/layout/hierarchy6"/>
    <dgm:cxn modelId="{8F31116C-04AE-4C4D-B519-5ADB963CFBDE}" type="presParOf" srcId="{481813AD-CF2F-4D2D-BADF-68E009FE321F}" destId="{F9A69550-5ED2-453F-A9A4-61419CACC119}" srcOrd="1" destOrd="0" presId="urn:microsoft.com/office/officeart/2005/8/layout/hierarchy6"/>
    <dgm:cxn modelId="{FD86D877-FA94-44A2-997E-FCFB57BC567E}" type="presParOf" srcId="{F9A69550-5ED2-453F-A9A4-61419CACC119}" destId="{EF92E74E-B9FF-4F41-8820-FE59BD2E63BC}" srcOrd="0" destOrd="0" presId="urn:microsoft.com/office/officeart/2005/8/layout/hierarchy6"/>
    <dgm:cxn modelId="{82A69A54-DA14-40F0-B889-690E8EB2F539}" type="presParOf" srcId="{F9A69550-5ED2-453F-A9A4-61419CACC119}" destId="{05857380-1398-46E5-996A-CB68D138BF65}" srcOrd="1" destOrd="0" presId="urn:microsoft.com/office/officeart/2005/8/layout/hierarchy6"/>
    <dgm:cxn modelId="{913F8A95-0D23-4C31-845E-C9E85D41FAD7}" type="presParOf" srcId="{E76DF0E8-F55E-4434-89B9-C09D1E2A9C72}" destId="{C4B2F94D-8FCA-4725-A6A3-0FEB87D6B1EA}" srcOrd="1" destOrd="0" presId="urn:microsoft.com/office/officeart/2005/8/layout/hierarchy6"/>
    <dgm:cxn modelId="{E1CBBFFA-0A3E-48B6-A088-39419A135112}" type="presParOf" srcId="{C4B2F94D-8FCA-4725-A6A3-0FEB87D6B1EA}" destId="{3352183F-A4EA-40E0-97F7-D66B6887BE96}" srcOrd="0" destOrd="0" presId="urn:microsoft.com/office/officeart/2005/8/layout/hierarchy6"/>
    <dgm:cxn modelId="{4F77305A-D552-4891-8BD5-CA2754F801F2}" type="presParOf" srcId="{3352183F-A4EA-40E0-97F7-D66B6887BE96}" destId="{9874ACA4-3970-4247-A4CB-E178D36A5F9B}" srcOrd="0" destOrd="0" presId="urn:microsoft.com/office/officeart/2005/8/layout/hierarchy6"/>
    <dgm:cxn modelId="{2D5BBDD4-0D8A-47F7-976A-D019FFF11D40}" type="presParOf" srcId="{3352183F-A4EA-40E0-97F7-D66B6887BE96}" destId="{2BEE87DC-1B7D-476F-9E55-0B6D639A804F}" srcOrd="1" destOrd="0" presId="urn:microsoft.com/office/officeart/2005/8/layout/hierarchy6"/>
    <dgm:cxn modelId="{948FA536-62F6-4623-821B-F7BE6A230DE5}" type="presParOf" srcId="{C4B2F94D-8FCA-4725-A6A3-0FEB87D6B1EA}" destId="{3EB10519-07F7-46D7-B77C-D796909CF1DB}" srcOrd="1" destOrd="0" presId="urn:microsoft.com/office/officeart/2005/8/layout/hierarchy6"/>
    <dgm:cxn modelId="{26AC0BE3-7748-4F08-8AB0-87DA644CCF32}" type="presParOf" srcId="{3EB10519-07F7-46D7-B77C-D796909CF1DB}" destId="{7399A7C1-78BC-4078-B6A5-0B238E98C0C4}" srcOrd="0" destOrd="0" presId="urn:microsoft.com/office/officeart/2005/8/layout/hierarchy6"/>
    <dgm:cxn modelId="{120F98A3-380E-4208-8581-1F2272BA45BA}" type="presParOf" srcId="{C4B2F94D-8FCA-4725-A6A3-0FEB87D6B1EA}" destId="{764B481D-0F24-41B7-915D-013F139D52BA}" srcOrd="2" destOrd="0" presId="urn:microsoft.com/office/officeart/2005/8/layout/hierarchy6"/>
    <dgm:cxn modelId="{562E7793-8699-4BF4-B3BD-41F5411F7AC6}" type="presParOf" srcId="{764B481D-0F24-41B7-915D-013F139D52BA}" destId="{3E09EC46-6A23-463F-9D54-CE22E788725D}" srcOrd="0" destOrd="0" presId="urn:microsoft.com/office/officeart/2005/8/layout/hierarchy6"/>
    <dgm:cxn modelId="{1D81DD13-FF2B-414A-9CE0-0ED9CEA51CF8}" type="presParOf" srcId="{764B481D-0F24-41B7-915D-013F139D52BA}" destId="{2688175A-C130-4271-97CC-B2C3B30E1301}" srcOrd="1" destOrd="0" presId="urn:microsoft.com/office/officeart/2005/8/layout/hierarchy6"/>
    <dgm:cxn modelId="{2051A633-30D6-424C-898F-67602D17373C}" type="presParOf" srcId="{C4B2F94D-8FCA-4725-A6A3-0FEB87D6B1EA}" destId="{699CAAE9-7EB1-465D-B6E0-D75D91560023}" srcOrd="3" destOrd="0" presId="urn:microsoft.com/office/officeart/2005/8/layout/hierarchy6"/>
    <dgm:cxn modelId="{5F1FB2F8-E933-4E37-8101-E0F497B0F449}" type="presParOf" srcId="{699CAAE9-7EB1-465D-B6E0-D75D91560023}" destId="{EECB18AA-F569-46E0-9F32-A0E7146D1C7A}" srcOrd="0" destOrd="0" presId="urn:microsoft.com/office/officeart/2005/8/layout/hierarchy6"/>
    <dgm:cxn modelId="{3AA47A2F-4E87-40AB-912E-48F6590CBA54}" type="presParOf" srcId="{C4B2F94D-8FCA-4725-A6A3-0FEB87D6B1EA}" destId="{E61E9BB7-E5A4-4273-B076-D4A8038A7E35}" srcOrd="4" destOrd="0" presId="urn:microsoft.com/office/officeart/2005/8/layout/hierarchy6"/>
    <dgm:cxn modelId="{3AFC899B-EAE3-4CDB-A139-1159246F411F}" type="presParOf" srcId="{E61E9BB7-E5A4-4273-B076-D4A8038A7E35}" destId="{4C89F1A8-88F3-4AFC-B762-DCF570AC16C1}" srcOrd="0" destOrd="0" presId="urn:microsoft.com/office/officeart/2005/8/layout/hierarchy6"/>
    <dgm:cxn modelId="{667B7D8F-5780-44BB-BB22-2C49A1B10922}" type="presParOf" srcId="{E61E9BB7-E5A4-4273-B076-D4A8038A7E35}" destId="{7E320DDE-F757-4E31-98EA-4A0664F7EC20}" srcOrd="1" destOrd="0" presId="urn:microsoft.com/office/officeart/2005/8/layout/hierarchy6"/>
    <dgm:cxn modelId="{BFD24C8B-78F6-4993-83CE-8C42FD7A801C}" type="presParOf" srcId="{C4B2F94D-8FCA-4725-A6A3-0FEB87D6B1EA}" destId="{75BC287F-A793-4798-84C8-45EC06D04883}" srcOrd="5" destOrd="0" presId="urn:microsoft.com/office/officeart/2005/8/layout/hierarchy6"/>
    <dgm:cxn modelId="{A7575BCB-3C69-4C97-9FAE-9C584EAFDCF5}" type="presParOf" srcId="{75BC287F-A793-4798-84C8-45EC06D04883}" destId="{B6B91DF4-FBA5-4D64-9562-54F62F3F60B7}" srcOrd="0" destOrd="0" presId="urn:microsoft.com/office/officeart/2005/8/layout/hierarchy6"/>
    <dgm:cxn modelId="{99F51F1F-5165-4D61-9202-37B4D6B1CC40}" type="presParOf" srcId="{C4B2F94D-8FCA-4725-A6A3-0FEB87D6B1EA}" destId="{882A45CA-928A-4A75-817F-B08BDD9F4F1D}" srcOrd="6" destOrd="0" presId="urn:microsoft.com/office/officeart/2005/8/layout/hierarchy6"/>
    <dgm:cxn modelId="{B794178E-0029-43F2-82CD-4B51E067016A}" type="presParOf" srcId="{882A45CA-928A-4A75-817F-B08BDD9F4F1D}" destId="{9C84CCB5-A8AD-4034-AFFD-9453755A1E12}" srcOrd="0" destOrd="0" presId="urn:microsoft.com/office/officeart/2005/8/layout/hierarchy6"/>
    <dgm:cxn modelId="{FD942E18-0691-49BE-8284-1DAAAB93E004}" type="presParOf" srcId="{882A45CA-928A-4A75-817F-B08BDD9F4F1D}" destId="{2452B5E2-E44B-4A12-8851-5A8D462E7641}" srcOrd="1" destOrd="0" presId="urn:microsoft.com/office/officeart/2005/8/layout/hierarchy6"/>
    <dgm:cxn modelId="{D1D890B9-8057-4901-8F01-E853830B7C0E}" type="presParOf" srcId="{C4B2F94D-8FCA-4725-A6A3-0FEB87D6B1EA}" destId="{AC13B8DA-E344-4B65-91C8-E46FCA7A0DFC}" srcOrd="7" destOrd="0" presId="urn:microsoft.com/office/officeart/2005/8/layout/hierarchy6"/>
    <dgm:cxn modelId="{14731C79-54BD-472C-B211-0C86C241C2FE}" type="presParOf" srcId="{AC13B8DA-E344-4B65-91C8-E46FCA7A0DFC}" destId="{DC9A7A4D-E3D8-4605-8BDE-5F080EF10AE1}" srcOrd="0" destOrd="0" presId="urn:microsoft.com/office/officeart/2005/8/layout/hierarchy6"/>
    <dgm:cxn modelId="{4C7F44C0-C53F-4B91-AF4E-FDC2F7A5D809}" type="presParOf" srcId="{C4B2F94D-8FCA-4725-A6A3-0FEB87D6B1EA}" destId="{FA0BF6A1-52CE-4783-9677-192DEA1C448A}" srcOrd="8" destOrd="0" presId="urn:microsoft.com/office/officeart/2005/8/layout/hierarchy6"/>
    <dgm:cxn modelId="{38C7F291-1B86-42D7-903E-A578C100BB92}" type="presParOf" srcId="{FA0BF6A1-52CE-4783-9677-192DEA1C448A}" destId="{81BF89C3-07C7-441A-96D1-2CC450114C91}" srcOrd="0" destOrd="0" presId="urn:microsoft.com/office/officeart/2005/8/layout/hierarchy6"/>
    <dgm:cxn modelId="{92DB13FC-6223-40EF-8AD6-35961B36D91F}" type="presParOf" srcId="{FA0BF6A1-52CE-4783-9677-192DEA1C448A}" destId="{BB0D75C6-48E3-4370-89D5-9E3BFA35E4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EF7AC-958A-4322-8D04-FF183143DA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B62315-5215-489A-B050-46435635CD97}">
      <dgm:prSet custT="1"/>
      <dgm:spPr/>
      <dgm:t>
        <a:bodyPr/>
        <a:lstStyle/>
        <a:p>
          <a:r>
            <a:rPr lang="en-US" sz="2000"/>
            <a:t>(</a:t>
          </a:r>
          <a:r>
            <a:rPr lang="zh-TW" sz="2000"/>
            <a:t>介面一</a:t>
          </a:r>
          <a:r>
            <a:rPr lang="en-US" sz="2000"/>
            <a:t>)</a:t>
          </a:r>
          <a:r>
            <a:rPr lang="zh-TW" sz="2000"/>
            <a:t>系統入口：有訪客及登入兩種模式，可建立新帳戶。</a:t>
          </a:r>
          <a:endParaRPr lang="en-US" sz="2000"/>
        </a:p>
      </dgm:t>
    </dgm:pt>
    <dgm:pt modelId="{1B1B5A99-73CC-48DA-9AA4-D98C32CE7707}" type="parTrans" cxnId="{1A58ED23-046D-4AEC-AAB6-AE3E07CF20B2}">
      <dgm:prSet/>
      <dgm:spPr/>
      <dgm:t>
        <a:bodyPr/>
        <a:lstStyle/>
        <a:p>
          <a:endParaRPr lang="en-US" sz="2000"/>
        </a:p>
      </dgm:t>
    </dgm:pt>
    <dgm:pt modelId="{ACA086E2-091D-4DCC-9137-6BF3CBA909ED}" type="sibTrans" cxnId="{1A58ED23-046D-4AEC-AAB6-AE3E07CF20B2}">
      <dgm:prSet/>
      <dgm:spPr/>
      <dgm:t>
        <a:bodyPr/>
        <a:lstStyle/>
        <a:p>
          <a:endParaRPr lang="en-US" sz="2000"/>
        </a:p>
      </dgm:t>
    </dgm:pt>
    <dgm:pt modelId="{EA213E4E-E4FB-44EE-A837-B4E622AB0126}">
      <dgm:prSet custT="1"/>
      <dgm:spPr/>
      <dgm:t>
        <a:bodyPr/>
        <a:lstStyle/>
        <a:p>
          <a:r>
            <a:rPr lang="en-US" sz="2000" dirty="0"/>
            <a:t>(</a:t>
          </a:r>
          <a:r>
            <a:rPr lang="zh-TW" sz="2000" dirty="0"/>
            <a:t>介面二</a:t>
          </a:r>
          <a:r>
            <a:rPr lang="en-US" sz="2000" dirty="0"/>
            <a:t>)</a:t>
          </a:r>
          <a:r>
            <a:rPr lang="zh-TW" sz="2000" dirty="0"/>
            <a:t>相剋查詢－訪客模式：使用者僅可查閱食物相剋資料。</a:t>
          </a:r>
          <a:endParaRPr lang="en-US" sz="2000" dirty="0"/>
        </a:p>
      </dgm:t>
    </dgm:pt>
    <dgm:pt modelId="{17FC56BD-BBE7-4802-BC85-3839593DCEAD}" type="parTrans" cxnId="{FAFB48FF-2DC7-4A90-9F6E-4B3B4D696070}">
      <dgm:prSet/>
      <dgm:spPr/>
      <dgm:t>
        <a:bodyPr/>
        <a:lstStyle/>
        <a:p>
          <a:endParaRPr lang="en-US" sz="2000"/>
        </a:p>
      </dgm:t>
    </dgm:pt>
    <dgm:pt modelId="{E7D46530-82E9-49C8-B489-617AB9A524F9}" type="sibTrans" cxnId="{FAFB48FF-2DC7-4A90-9F6E-4B3B4D696070}">
      <dgm:prSet/>
      <dgm:spPr/>
      <dgm:t>
        <a:bodyPr/>
        <a:lstStyle/>
        <a:p>
          <a:endParaRPr lang="en-US" sz="2000"/>
        </a:p>
      </dgm:t>
    </dgm:pt>
    <dgm:pt modelId="{415B6AAE-AD52-4EF0-89E9-FD98C0EF7822}">
      <dgm:prSet custT="1"/>
      <dgm:spPr/>
      <dgm:t>
        <a:bodyPr/>
        <a:lstStyle/>
        <a:p>
          <a:r>
            <a:rPr lang="en-US" sz="2000"/>
            <a:t>(</a:t>
          </a:r>
          <a:r>
            <a:rPr lang="zh-TW" sz="2000"/>
            <a:t>介面三</a:t>
          </a:r>
          <a:r>
            <a:rPr lang="en-US" sz="2000"/>
            <a:t>)</a:t>
          </a:r>
          <a:r>
            <a:rPr lang="zh-TW" sz="2000"/>
            <a:t>相剋查詢－帳戶模式：使用者可查詢使用，並擁有更多樣的權限。</a:t>
          </a:r>
          <a:endParaRPr lang="en-US" sz="2000"/>
        </a:p>
      </dgm:t>
    </dgm:pt>
    <dgm:pt modelId="{A745ACA4-2EAA-49C5-88B0-083DCDA92CA1}" type="parTrans" cxnId="{52F10788-49BE-430B-8D03-702FC5F7120F}">
      <dgm:prSet/>
      <dgm:spPr/>
      <dgm:t>
        <a:bodyPr/>
        <a:lstStyle/>
        <a:p>
          <a:endParaRPr lang="en-US" sz="2000"/>
        </a:p>
      </dgm:t>
    </dgm:pt>
    <dgm:pt modelId="{1D53F8E4-DB3C-4A42-888E-F6190210E033}" type="sibTrans" cxnId="{52F10788-49BE-430B-8D03-702FC5F7120F}">
      <dgm:prSet/>
      <dgm:spPr/>
      <dgm:t>
        <a:bodyPr/>
        <a:lstStyle/>
        <a:p>
          <a:endParaRPr lang="en-US" sz="2000"/>
        </a:p>
      </dgm:t>
    </dgm:pt>
    <dgm:pt modelId="{B2E3B532-74BE-4F06-A925-1DB7C39BD075}">
      <dgm:prSet custT="1"/>
      <dgm:spPr/>
      <dgm:t>
        <a:bodyPr/>
        <a:lstStyle/>
        <a:p>
          <a:r>
            <a:rPr lang="en-US" sz="2000"/>
            <a:t>(</a:t>
          </a:r>
          <a:r>
            <a:rPr lang="zh-TW" sz="2000"/>
            <a:t>介面四</a:t>
          </a:r>
          <a:r>
            <a:rPr lang="en-US" sz="2000"/>
            <a:t>)</a:t>
          </a:r>
          <a:r>
            <a:rPr lang="zh-TW" sz="2000"/>
            <a:t>提供資料：使用者可將得知的新資料輸入至系統，也可刪除錯誤資料。</a:t>
          </a:r>
          <a:endParaRPr lang="en-US" sz="2000"/>
        </a:p>
      </dgm:t>
    </dgm:pt>
    <dgm:pt modelId="{2C4D20FD-487F-4224-94BA-BCF4E62845C1}" type="parTrans" cxnId="{737C3655-B8AE-462C-9E23-3076A6C1F6BD}">
      <dgm:prSet/>
      <dgm:spPr/>
      <dgm:t>
        <a:bodyPr/>
        <a:lstStyle/>
        <a:p>
          <a:endParaRPr lang="en-US" sz="2000"/>
        </a:p>
      </dgm:t>
    </dgm:pt>
    <dgm:pt modelId="{3DF46080-F935-435C-9558-6DFD36973FE1}" type="sibTrans" cxnId="{737C3655-B8AE-462C-9E23-3076A6C1F6BD}">
      <dgm:prSet/>
      <dgm:spPr/>
      <dgm:t>
        <a:bodyPr/>
        <a:lstStyle/>
        <a:p>
          <a:endParaRPr lang="en-US" sz="2000"/>
        </a:p>
      </dgm:t>
    </dgm:pt>
    <dgm:pt modelId="{F60EE046-C1B6-4574-8758-8431C01DC0A6}">
      <dgm:prSet custT="1"/>
      <dgm:spPr/>
      <dgm:t>
        <a:bodyPr/>
        <a:lstStyle/>
        <a:p>
          <a:r>
            <a:rPr lang="en-US" sz="2000"/>
            <a:t>(</a:t>
          </a:r>
          <a:r>
            <a:rPr lang="zh-TW" sz="2000"/>
            <a:t>介面五</a:t>
          </a:r>
          <a:r>
            <a:rPr lang="en-US" sz="2000"/>
            <a:t>)</a:t>
          </a:r>
          <a:r>
            <a:rPr lang="zh-TW" sz="2000"/>
            <a:t>紀錄飲食：使用者可記錄個人飲食，且無需特別設定時間。</a:t>
          </a:r>
          <a:endParaRPr lang="en-US" sz="2000"/>
        </a:p>
      </dgm:t>
    </dgm:pt>
    <dgm:pt modelId="{38EBA3D5-F432-4314-9D3A-23D2064AE389}" type="parTrans" cxnId="{35A5E83D-1A47-4262-90A1-F63427EB892E}">
      <dgm:prSet/>
      <dgm:spPr/>
      <dgm:t>
        <a:bodyPr/>
        <a:lstStyle/>
        <a:p>
          <a:endParaRPr lang="en-US" sz="2000"/>
        </a:p>
      </dgm:t>
    </dgm:pt>
    <dgm:pt modelId="{5561CA35-09B8-4FEF-A903-FD8807653B20}" type="sibTrans" cxnId="{35A5E83D-1A47-4262-90A1-F63427EB892E}">
      <dgm:prSet/>
      <dgm:spPr/>
      <dgm:t>
        <a:bodyPr/>
        <a:lstStyle/>
        <a:p>
          <a:endParaRPr lang="en-US" sz="2000"/>
        </a:p>
      </dgm:t>
    </dgm:pt>
    <dgm:pt modelId="{6C6AA51E-A068-4AEF-92CC-D0C61CC8A6A6}">
      <dgm:prSet custT="1"/>
      <dgm:spPr/>
      <dgm:t>
        <a:bodyPr/>
        <a:lstStyle/>
        <a:p>
          <a:r>
            <a:rPr lang="en-US" sz="2000" dirty="0"/>
            <a:t>(</a:t>
          </a:r>
          <a:r>
            <a:rPr lang="zh-TW" sz="2000" dirty="0"/>
            <a:t>介面六</a:t>
          </a:r>
          <a:r>
            <a:rPr lang="en-US" sz="2000" dirty="0"/>
            <a:t>)</a:t>
          </a:r>
          <a:r>
            <a:rPr lang="zh-TW" sz="2000" dirty="0"/>
            <a:t>飲食統計：使用者可點閱自己的紀錄，得知紀錄的頻率、常吃的食物。</a:t>
          </a:r>
          <a:endParaRPr lang="en-US" sz="2000" dirty="0"/>
        </a:p>
      </dgm:t>
    </dgm:pt>
    <dgm:pt modelId="{81FB8E6B-462F-427E-9AFB-102161D46D3D}" type="parTrans" cxnId="{F66FDB35-2068-4CCE-AE31-86FE6A6AE610}">
      <dgm:prSet/>
      <dgm:spPr/>
      <dgm:t>
        <a:bodyPr/>
        <a:lstStyle/>
        <a:p>
          <a:endParaRPr lang="en-US" sz="2000"/>
        </a:p>
      </dgm:t>
    </dgm:pt>
    <dgm:pt modelId="{1D06C732-8A05-4BD9-94B3-76FFAA8E2FA0}" type="sibTrans" cxnId="{F66FDB35-2068-4CCE-AE31-86FE6A6AE610}">
      <dgm:prSet/>
      <dgm:spPr/>
      <dgm:t>
        <a:bodyPr/>
        <a:lstStyle/>
        <a:p>
          <a:endParaRPr lang="en-US" sz="2000"/>
        </a:p>
      </dgm:t>
    </dgm:pt>
    <dgm:pt modelId="{66CC0C73-1A4B-4A72-BFAE-3067105B63EA}" type="pres">
      <dgm:prSet presAssocID="{528EF7AC-958A-4322-8D04-FF183143DA4F}" presName="vert0" presStyleCnt="0">
        <dgm:presLayoutVars>
          <dgm:dir/>
          <dgm:animOne val="branch"/>
          <dgm:animLvl val="lvl"/>
        </dgm:presLayoutVars>
      </dgm:prSet>
      <dgm:spPr/>
    </dgm:pt>
    <dgm:pt modelId="{6AE3BF3C-5662-4C81-AD23-EB88B2A26C75}" type="pres">
      <dgm:prSet presAssocID="{E5B62315-5215-489A-B050-46435635CD97}" presName="thickLine" presStyleLbl="alignNode1" presStyleIdx="0" presStyleCnt="6"/>
      <dgm:spPr/>
    </dgm:pt>
    <dgm:pt modelId="{17A99216-F3D5-407F-B48E-DDCB607E785C}" type="pres">
      <dgm:prSet presAssocID="{E5B62315-5215-489A-B050-46435635CD97}" presName="horz1" presStyleCnt="0"/>
      <dgm:spPr/>
    </dgm:pt>
    <dgm:pt modelId="{D90FF68B-504F-43EA-90A1-A60581A5E5C3}" type="pres">
      <dgm:prSet presAssocID="{E5B62315-5215-489A-B050-46435635CD97}" presName="tx1" presStyleLbl="revTx" presStyleIdx="0" presStyleCnt="6"/>
      <dgm:spPr/>
    </dgm:pt>
    <dgm:pt modelId="{DD1126F4-5F4B-4AC2-A270-98142633E5FA}" type="pres">
      <dgm:prSet presAssocID="{E5B62315-5215-489A-B050-46435635CD97}" presName="vert1" presStyleCnt="0"/>
      <dgm:spPr/>
    </dgm:pt>
    <dgm:pt modelId="{17765018-1745-45BF-8EEB-0E654422E504}" type="pres">
      <dgm:prSet presAssocID="{EA213E4E-E4FB-44EE-A837-B4E622AB0126}" presName="thickLine" presStyleLbl="alignNode1" presStyleIdx="1" presStyleCnt="6"/>
      <dgm:spPr/>
    </dgm:pt>
    <dgm:pt modelId="{9B4A585F-DF23-4723-A592-5CF19165C756}" type="pres">
      <dgm:prSet presAssocID="{EA213E4E-E4FB-44EE-A837-B4E622AB0126}" presName="horz1" presStyleCnt="0"/>
      <dgm:spPr/>
    </dgm:pt>
    <dgm:pt modelId="{52F4AE8E-D404-482B-A32A-3DFBF9DB55A0}" type="pres">
      <dgm:prSet presAssocID="{EA213E4E-E4FB-44EE-A837-B4E622AB0126}" presName="tx1" presStyleLbl="revTx" presStyleIdx="1" presStyleCnt="6"/>
      <dgm:spPr/>
    </dgm:pt>
    <dgm:pt modelId="{CC474EC9-E421-4C00-BF59-15371996126A}" type="pres">
      <dgm:prSet presAssocID="{EA213E4E-E4FB-44EE-A837-B4E622AB0126}" presName="vert1" presStyleCnt="0"/>
      <dgm:spPr/>
    </dgm:pt>
    <dgm:pt modelId="{416E1017-D2E4-477B-B971-3B1C69F930B3}" type="pres">
      <dgm:prSet presAssocID="{415B6AAE-AD52-4EF0-89E9-FD98C0EF7822}" presName="thickLine" presStyleLbl="alignNode1" presStyleIdx="2" presStyleCnt="6"/>
      <dgm:spPr/>
    </dgm:pt>
    <dgm:pt modelId="{B4B02DEF-F20B-4099-AC9F-3EBDE12F81E4}" type="pres">
      <dgm:prSet presAssocID="{415B6AAE-AD52-4EF0-89E9-FD98C0EF7822}" presName="horz1" presStyleCnt="0"/>
      <dgm:spPr/>
    </dgm:pt>
    <dgm:pt modelId="{E6EC6159-276A-479E-BD17-D56B04F4E2B2}" type="pres">
      <dgm:prSet presAssocID="{415B6AAE-AD52-4EF0-89E9-FD98C0EF7822}" presName="tx1" presStyleLbl="revTx" presStyleIdx="2" presStyleCnt="6"/>
      <dgm:spPr/>
    </dgm:pt>
    <dgm:pt modelId="{227EF5F0-2863-47EE-B38E-646020A3FA63}" type="pres">
      <dgm:prSet presAssocID="{415B6AAE-AD52-4EF0-89E9-FD98C0EF7822}" presName="vert1" presStyleCnt="0"/>
      <dgm:spPr/>
    </dgm:pt>
    <dgm:pt modelId="{EE9FA5EF-330B-46F4-A5E8-A84D9CD9E8EE}" type="pres">
      <dgm:prSet presAssocID="{B2E3B532-74BE-4F06-A925-1DB7C39BD075}" presName="thickLine" presStyleLbl="alignNode1" presStyleIdx="3" presStyleCnt="6"/>
      <dgm:spPr/>
    </dgm:pt>
    <dgm:pt modelId="{F3580387-B492-4889-B841-4310C918C43D}" type="pres">
      <dgm:prSet presAssocID="{B2E3B532-74BE-4F06-A925-1DB7C39BD075}" presName="horz1" presStyleCnt="0"/>
      <dgm:spPr/>
    </dgm:pt>
    <dgm:pt modelId="{050AAB61-5BB3-4384-8E95-E71C39A253A3}" type="pres">
      <dgm:prSet presAssocID="{B2E3B532-74BE-4F06-A925-1DB7C39BD075}" presName="tx1" presStyleLbl="revTx" presStyleIdx="3" presStyleCnt="6"/>
      <dgm:spPr/>
    </dgm:pt>
    <dgm:pt modelId="{70BAEFA4-5B6F-4161-B195-647EF286DA70}" type="pres">
      <dgm:prSet presAssocID="{B2E3B532-74BE-4F06-A925-1DB7C39BD075}" presName="vert1" presStyleCnt="0"/>
      <dgm:spPr/>
    </dgm:pt>
    <dgm:pt modelId="{2313F21B-35DA-4DCF-BFDB-6EBBDF75081B}" type="pres">
      <dgm:prSet presAssocID="{F60EE046-C1B6-4574-8758-8431C01DC0A6}" presName="thickLine" presStyleLbl="alignNode1" presStyleIdx="4" presStyleCnt="6"/>
      <dgm:spPr/>
    </dgm:pt>
    <dgm:pt modelId="{EAE275B9-8139-4DD3-9DA6-CA4B1CFCDD0B}" type="pres">
      <dgm:prSet presAssocID="{F60EE046-C1B6-4574-8758-8431C01DC0A6}" presName="horz1" presStyleCnt="0"/>
      <dgm:spPr/>
    </dgm:pt>
    <dgm:pt modelId="{8226F37E-376F-4272-913A-7DDF588A8AE6}" type="pres">
      <dgm:prSet presAssocID="{F60EE046-C1B6-4574-8758-8431C01DC0A6}" presName="tx1" presStyleLbl="revTx" presStyleIdx="4" presStyleCnt="6"/>
      <dgm:spPr/>
    </dgm:pt>
    <dgm:pt modelId="{F328FA3F-523C-4828-B575-E02FF75018D2}" type="pres">
      <dgm:prSet presAssocID="{F60EE046-C1B6-4574-8758-8431C01DC0A6}" presName="vert1" presStyleCnt="0"/>
      <dgm:spPr/>
    </dgm:pt>
    <dgm:pt modelId="{802EA8FA-16AB-47E3-8746-48834E7CC7EC}" type="pres">
      <dgm:prSet presAssocID="{6C6AA51E-A068-4AEF-92CC-D0C61CC8A6A6}" presName="thickLine" presStyleLbl="alignNode1" presStyleIdx="5" presStyleCnt="6"/>
      <dgm:spPr/>
    </dgm:pt>
    <dgm:pt modelId="{8EC85ED9-4029-4168-AF0E-D8B063D2E30F}" type="pres">
      <dgm:prSet presAssocID="{6C6AA51E-A068-4AEF-92CC-D0C61CC8A6A6}" presName="horz1" presStyleCnt="0"/>
      <dgm:spPr/>
    </dgm:pt>
    <dgm:pt modelId="{29FB2400-5686-49DE-AFC9-A2797D26CC2D}" type="pres">
      <dgm:prSet presAssocID="{6C6AA51E-A068-4AEF-92CC-D0C61CC8A6A6}" presName="tx1" presStyleLbl="revTx" presStyleIdx="5" presStyleCnt="6"/>
      <dgm:spPr/>
    </dgm:pt>
    <dgm:pt modelId="{33B1C16E-6AA4-467B-9496-1465139B44BA}" type="pres">
      <dgm:prSet presAssocID="{6C6AA51E-A068-4AEF-92CC-D0C61CC8A6A6}" presName="vert1" presStyleCnt="0"/>
      <dgm:spPr/>
    </dgm:pt>
  </dgm:ptLst>
  <dgm:cxnLst>
    <dgm:cxn modelId="{1A58ED23-046D-4AEC-AAB6-AE3E07CF20B2}" srcId="{528EF7AC-958A-4322-8D04-FF183143DA4F}" destId="{E5B62315-5215-489A-B050-46435635CD97}" srcOrd="0" destOrd="0" parTransId="{1B1B5A99-73CC-48DA-9AA4-D98C32CE7707}" sibTransId="{ACA086E2-091D-4DCC-9137-6BF3CBA909ED}"/>
    <dgm:cxn modelId="{F66FDB35-2068-4CCE-AE31-86FE6A6AE610}" srcId="{528EF7AC-958A-4322-8D04-FF183143DA4F}" destId="{6C6AA51E-A068-4AEF-92CC-D0C61CC8A6A6}" srcOrd="5" destOrd="0" parTransId="{81FB8E6B-462F-427E-9AFB-102161D46D3D}" sibTransId="{1D06C732-8A05-4BD9-94B3-76FFAA8E2FA0}"/>
    <dgm:cxn modelId="{0194F237-FCCF-4DBD-AF86-3A9BEF7E2701}" type="presOf" srcId="{528EF7AC-958A-4322-8D04-FF183143DA4F}" destId="{66CC0C73-1A4B-4A72-BFAE-3067105B63EA}" srcOrd="0" destOrd="0" presId="urn:microsoft.com/office/officeart/2008/layout/LinedList"/>
    <dgm:cxn modelId="{35A5E83D-1A47-4262-90A1-F63427EB892E}" srcId="{528EF7AC-958A-4322-8D04-FF183143DA4F}" destId="{F60EE046-C1B6-4574-8758-8431C01DC0A6}" srcOrd="4" destOrd="0" parTransId="{38EBA3D5-F432-4314-9D3A-23D2064AE389}" sibTransId="{5561CA35-09B8-4FEF-A903-FD8807653B20}"/>
    <dgm:cxn modelId="{A6371A45-F5CC-4863-83DB-A914F6B382B5}" type="presOf" srcId="{F60EE046-C1B6-4574-8758-8431C01DC0A6}" destId="{8226F37E-376F-4272-913A-7DDF588A8AE6}" srcOrd="0" destOrd="0" presId="urn:microsoft.com/office/officeart/2008/layout/LinedList"/>
    <dgm:cxn modelId="{F0CC3047-BFED-43E0-9849-799E6DC07287}" type="presOf" srcId="{EA213E4E-E4FB-44EE-A837-B4E622AB0126}" destId="{52F4AE8E-D404-482B-A32A-3DFBF9DB55A0}" srcOrd="0" destOrd="0" presId="urn:microsoft.com/office/officeart/2008/layout/LinedList"/>
    <dgm:cxn modelId="{4DC4F76E-9064-4F19-ACEC-54D9D7D4C0AC}" type="presOf" srcId="{6C6AA51E-A068-4AEF-92CC-D0C61CC8A6A6}" destId="{29FB2400-5686-49DE-AFC9-A2797D26CC2D}" srcOrd="0" destOrd="0" presId="urn:microsoft.com/office/officeart/2008/layout/LinedList"/>
    <dgm:cxn modelId="{737C3655-B8AE-462C-9E23-3076A6C1F6BD}" srcId="{528EF7AC-958A-4322-8D04-FF183143DA4F}" destId="{B2E3B532-74BE-4F06-A925-1DB7C39BD075}" srcOrd="3" destOrd="0" parTransId="{2C4D20FD-487F-4224-94BA-BCF4E62845C1}" sibTransId="{3DF46080-F935-435C-9558-6DFD36973FE1}"/>
    <dgm:cxn modelId="{11504779-560B-42A4-BA2D-6644910447A9}" type="presOf" srcId="{415B6AAE-AD52-4EF0-89E9-FD98C0EF7822}" destId="{E6EC6159-276A-479E-BD17-D56B04F4E2B2}" srcOrd="0" destOrd="0" presId="urn:microsoft.com/office/officeart/2008/layout/LinedList"/>
    <dgm:cxn modelId="{52F10788-49BE-430B-8D03-702FC5F7120F}" srcId="{528EF7AC-958A-4322-8D04-FF183143DA4F}" destId="{415B6AAE-AD52-4EF0-89E9-FD98C0EF7822}" srcOrd="2" destOrd="0" parTransId="{A745ACA4-2EAA-49C5-88B0-083DCDA92CA1}" sibTransId="{1D53F8E4-DB3C-4A42-888E-F6190210E033}"/>
    <dgm:cxn modelId="{C8426EA4-5289-4ECA-B181-518808E3CF60}" type="presOf" srcId="{E5B62315-5215-489A-B050-46435635CD97}" destId="{D90FF68B-504F-43EA-90A1-A60581A5E5C3}" srcOrd="0" destOrd="0" presId="urn:microsoft.com/office/officeart/2008/layout/LinedList"/>
    <dgm:cxn modelId="{845553EB-1726-4E22-8F8F-78BB71935168}" type="presOf" srcId="{B2E3B532-74BE-4F06-A925-1DB7C39BD075}" destId="{050AAB61-5BB3-4384-8E95-E71C39A253A3}" srcOrd="0" destOrd="0" presId="urn:microsoft.com/office/officeart/2008/layout/LinedList"/>
    <dgm:cxn modelId="{FAFB48FF-2DC7-4A90-9F6E-4B3B4D696070}" srcId="{528EF7AC-958A-4322-8D04-FF183143DA4F}" destId="{EA213E4E-E4FB-44EE-A837-B4E622AB0126}" srcOrd="1" destOrd="0" parTransId="{17FC56BD-BBE7-4802-BC85-3839593DCEAD}" sibTransId="{E7D46530-82E9-49C8-B489-617AB9A524F9}"/>
    <dgm:cxn modelId="{A6DEBBFB-07A1-4E5E-A4FD-67581FB742B3}" type="presParOf" srcId="{66CC0C73-1A4B-4A72-BFAE-3067105B63EA}" destId="{6AE3BF3C-5662-4C81-AD23-EB88B2A26C75}" srcOrd="0" destOrd="0" presId="urn:microsoft.com/office/officeart/2008/layout/LinedList"/>
    <dgm:cxn modelId="{5636F1DF-AECC-4FF8-9C39-BA1C23849569}" type="presParOf" srcId="{66CC0C73-1A4B-4A72-BFAE-3067105B63EA}" destId="{17A99216-F3D5-407F-B48E-DDCB607E785C}" srcOrd="1" destOrd="0" presId="urn:microsoft.com/office/officeart/2008/layout/LinedList"/>
    <dgm:cxn modelId="{57CE3520-6A29-44ED-8C8B-7662020C2F2F}" type="presParOf" srcId="{17A99216-F3D5-407F-B48E-DDCB607E785C}" destId="{D90FF68B-504F-43EA-90A1-A60581A5E5C3}" srcOrd="0" destOrd="0" presId="urn:microsoft.com/office/officeart/2008/layout/LinedList"/>
    <dgm:cxn modelId="{F00724F5-9B33-422C-8DC9-C99DF9F8F381}" type="presParOf" srcId="{17A99216-F3D5-407F-B48E-DDCB607E785C}" destId="{DD1126F4-5F4B-4AC2-A270-98142633E5FA}" srcOrd="1" destOrd="0" presId="urn:microsoft.com/office/officeart/2008/layout/LinedList"/>
    <dgm:cxn modelId="{7BA4F5F0-32D3-4749-ABD1-0CF1C3171379}" type="presParOf" srcId="{66CC0C73-1A4B-4A72-BFAE-3067105B63EA}" destId="{17765018-1745-45BF-8EEB-0E654422E504}" srcOrd="2" destOrd="0" presId="urn:microsoft.com/office/officeart/2008/layout/LinedList"/>
    <dgm:cxn modelId="{B3232C5A-1F40-40BA-BDF0-AB5C193235FA}" type="presParOf" srcId="{66CC0C73-1A4B-4A72-BFAE-3067105B63EA}" destId="{9B4A585F-DF23-4723-A592-5CF19165C756}" srcOrd="3" destOrd="0" presId="urn:microsoft.com/office/officeart/2008/layout/LinedList"/>
    <dgm:cxn modelId="{AAFD44CC-CA8A-47AC-933D-B4C7F415EC19}" type="presParOf" srcId="{9B4A585F-DF23-4723-A592-5CF19165C756}" destId="{52F4AE8E-D404-482B-A32A-3DFBF9DB55A0}" srcOrd="0" destOrd="0" presId="urn:microsoft.com/office/officeart/2008/layout/LinedList"/>
    <dgm:cxn modelId="{EED952D1-5F40-44EE-A81B-67DDD0191583}" type="presParOf" srcId="{9B4A585F-DF23-4723-A592-5CF19165C756}" destId="{CC474EC9-E421-4C00-BF59-15371996126A}" srcOrd="1" destOrd="0" presId="urn:microsoft.com/office/officeart/2008/layout/LinedList"/>
    <dgm:cxn modelId="{D99B01D8-EC7B-4D00-A8E0-7BE9FEE244DE}" type="presParOf" srcId="{66CC0C73-1A4B-4A72-BFAE-3067105B63EA}" destId="{416E1017-D2E4-477B-B971-3B1C69F930B3}" srcOrd="4" destOrd="0" presId="urn:microsoft.com/office/officeart/2008/layout/LinedList"/>
    <dgm:cxn modelId="{A9144924-49E8-4F79-B9AA-4AF48D2C5515}" type="presParOf" srcId="{66CC0C73-1A4B-4A72-BFAE-3067105B63EA}" destId="{B4B02DEF-F20B-4099-AC9F-3EBDE12F81E4}" srcOrd="5" destOrd="0" presId="urn:microsoft.com/office/officeart/2008/layout/LinedList"/>
    <dgm:cxn modelId="{F4103B7B-245B-4A99-9F48-FC7FE671EB91}" type="presParOf" srcId="{B4B02DEF-F20B-4099-AC9F-3EBDE12F81E4}" destId="{E6EC6159-276A-479E-BD17-D56B04F4E2B2}" srcOrd="0" destOrd="0" presId="urn:microsoft.com/office/officeart/2008/layout/LinedList"/>
    <dgm:cxn modelId="{27B7C17E-2E21-4267-B84C-7B8577008774}" type="presParOf" srcId="{B4B02DEF-F20B-4099-AC9F-3EBDE12F81E4}" destId="{227EF5F0-2863-47EE-B38E-646020A3FA63}" srcOrd="1" destOrd="0" presId="urn:microsoft.com/office/officeart/2008/layout/LinedList"/>
    <dgm:cxn modelId="{7C2B9833-58AC-4A5E-A2BF-E80DB588DC71}" type="presParOf" srcId="{66CC0C73-1A4B-4A72-BFAE-3067105B63EA}" destId="{EE9FA5EF-330B-46F4-A5E8-A84D9CD9E8EE}" srcOrd="6" destOrd="0" presId="urn:microsoft.com/office/officeart/2008/layout/LinedList"/>
    <dgm:cxn modelId="{62BE6022-8100-4001-8AFB-85AD6EC4BF64}" type="presParOf" srcId="{66CC0C73-1A4B-4A72-BFAE-3067105B63EA}" destId="{F3580387-B492-4889-B841-4310C918C43D}" srcOrd="7" destOrd="0" presId="urn:microsoft.com/office/officeart/2008/layout/LinedList"/>
    <dgm:cxn modelId="{71B202CD-A804-4ADD-9648-92AD86AC9133}" type="presParOf" srcId="{F3580387-B492-4889-B841-4310C918C43D}" destId="{050AAB61-5BB3-4384-8E95-E71C39A253A3}" srcOrd="0" destOrd="0" presId="urn:microsoft.com/office/officeart/2008/layout/LinedList"/>
    <dgm:cxn modelId="{1C13FD55-E12F-405D-9A67-7D541F915218}" type="presParOf" srcId="{F3580387-B492-4889-B841-4310C918C43D}" destId="{70BAEFA4-5B6F-4161-B195-647EF286DA70}" srcOrd="1" destOrd="0" presId="urn:microsoft.com/office/officeart/2008/layout/LinedList"/>
    <dgm:cxn modelId="{A4B56919-2CDF-4043-AFD7-DB97390879EC}" type="presParOf" srcId="{66CC0C73-1A4B-4A72-BFAE-3067105B63EA}" destId="{2313F21B-35DA-4DCF-BFDB-6EBBDF75081B}" srcOrd="8" destOrd="0" presId="urn:microsoft.com/office/officeart/2008/layout/LinedList"/>
    <dgm:cxn modelId="{5B9DBC2B-5621-4DA7-958A-834A25BC2A20}" type="presParOf" srcId="{66CC0C73-1A4B-4A72-BFAE-3067105B63EA}" destId="{EAE275B9-8139-4DD3-9DA6-CA4B1CFCDD0B}" srcOrd="9" destOrd="0" presId="urn:microsoft.com/office/officeart/2008/layout/LinedList"/>
    <dgm:cxn modelId="{FCF9BCFC-641C-43D4-9AF9-D1EE0E9A3796}" type="presParOf" srcId="{EAE275B9-8139-4DD3-9DA6-CA4B1CFCDD0B}" destId="{8226F37E-376F-4272-913A-7DDF588A8AE6}" srcOrd="0" destOrd="0" presId="urn:microsoft.com/office/officeart/2008/layout/LinedList"/>
    <dgm:cxn modelId="{7979EB72-9704-4228-995F-24292749FF38}" type="presParOf" srcId="{EAE275B9-8139-4DD3-9DA6-CA4B1CFCDD0B}" destId="{F328FA3F-523C-4828-B575-E02FF75018D2}" srcOrd="1" destOrd="0" presId="urn:microsoft.com/office/officeart/2008/layout/LinedList"/>
    <dgm:cxn modelId="{91CCAD3E-7A7A-4AD1-A8CF-CF9EBC9C8BA5}" type="presParOf" srcId="{66CC0C73-1A4B-4A72-BFAE-3067105B63EA}" destId="{802EA8FA-16AB-47E3-8746-48834E7CC7EC}" srcOrd="10" destOrd="0" presId="urn:microsoft.com/office/officeart/2008/layout/LinedList"/>
    <dgm:cxn modelId="{46383526-02DF-4421-8041-9DBAC264181C}" type="presParOf" srcId="{66CC0C73-1A4B-4A72-BFAE-3067105B63EA}" destId="{8EC85ED9-4029-4168-AF0E-D8B063D2E30F}" srcOrd="11" destOrd="0" presId="urn:microsoft.com/office/officeart/2008/layout/LinedList"/>
    <dgm:cxn modelId="{36646933-BD3C-4AAF-9C4A-F17FEE8201C5}" type="presParOf" srcId="{8EC85ED9-4029-4168-AF0E-D8B063D2E30F}" destId="{29FB2400-5686-49DE-AFC9-A2797D26CC2D}" srcOrd="0" destOrd="0" presId="urn:microsoft.com/office/officeart/2008/layout/LinedList"/>
    <dgm:cxn modelId="{9AF7EED0-F213-4986-B36B-599589CEA0CA}" type="presParOf" srcId="{8EC85ED9-4029-4168-AF0E-D8B063D2E30F}" destId="{33B1C16E-6AA4-467B-9496-1465139B44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F2707-0C08-435B-BC19-D7F6D9A72C49}">
      <dsp:nvSpPr>
        <dsp:cNvPr id="0" name=""/>
        <dsp:cNvSpPr/>
      </dsp:nvSpPr>
      <dsp:spPr>
        <a:xfrm>
          <a:off x="0" y="0"/>
          <a:ext cx="6668471" cy="7782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讓使用者自行選擇登入與否</a:t>
          </a:r>
        </a:p>
      </dsp:txBody>
      <dsp:txXfrm>
        <a:off x="22795" y="22795"/>
        <a:ext cx="5737601" cy="732677"/>
      </dsp:txXfrm>
    </dsp:sp>
    <dsp:sp modelId="{BED36E52-2CE6-4DDE-8709-21B82F1CD1EE}">
      <dsp:nvSpPr>
        <dsp:cNvPr id="0" name=""/>
        <dsp:cNvSpPr/>
      </dsp:nvSpPr>
      <dsp:spPr>
        <a:xfrm>
          <a:off x="497970" y="886360"/>
          <a:ext cx="6668471" cy="7782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查詢食物相剋反應及解決方法</a:t>
          </a:r>
        </a:p>
      </dsp:txBody>
      <dsp:txXfrm>
        <a:off x="520765" y="909155"/>
        <a:ext cx="5619037" cy="732677"/>
      </dsp:txXfrm>
    </dsp:sp>
    <dsp:sp modelId="{ED19FB94-8098-4406-83F1-FD76FA672ED6}">
      <dsp:nvSpPr>
        <dsp:cNvPr id="0" name=""/>
        <dsp:cNvSpPr/>
      </dsp:nvSpPr>
      <dsp:spPr>
        <a:xfrm>
          <a:off x="995940" y="1772721"/>
          <a:ext cx="6668471" cy="7782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可提供系統中未輸入的資料</a:t>
          </a:r>
        </a:p>
      </dsp:txBody>
      <dsp:txXfrm>
        <a:off x="1018735" y="1795516"/>
        <a:ext cx="5619037" cy="732677"/>
      </dsp:txXfrm>
    </dsp:sp>
    <dsp:sp modelId="{B6581FFB-32E2-44C3-AF46-64F0396EC462}">
      <dsp:nvSpPr>
        <dsp:cNvPr id="0" name=""/>
        <dsp:cNvSpPr/>
      </dsp:nvSpPr>
      <dsp:spPr>
        <a:xfrm>
          <a:off x="1493910" y="2659082"/>
          <a:ext cx="6668471" cy="7782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使用者記錄個人的飲食狀況</a:t>
          </a:r>
        </a:p>
      </dsp:txBody>
      <dsp:txXfrm>
        <a:off x="1516705" y="2681877"/>
        <a:ext cx="5619037" cy="732677"/>
      </dsp:txXfrm>
    </dsp:sp>
    <dsp:sp modelId="{98434D16-621A-47DA-8DAC-1E1C95C94119}">
      <dsp:nvSpPr>
        <dsp:cNvPr id="0" name=""/>
        <dsp:cNvSpPr/>
      </dsp:nvSpPr>
      <dsp:spPr>
        <a:xfrm>
          <a:off x="1991881" y="3545443"/>
          <a:ext cx="6668471" cy="7782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 dirty="0"/>
            <a:t>統計個人飲食之次數及記錄狀況</a:t>
          </a:r>
        </a:p>
      </dsp:txBody>
      <dsp:txXfrm>
        <a:off x="2014676" y="3568238"/>
        <a:ext cx="5619037" cy="732677"/>
      </dsp:txXfrm>
    </dsp:sp>
    <dsp:sp modelId="{AA3DB9D2-763B-4269-9C64-7260F11FCB1E}">
      <dsp:nvSpPr>
        <dsp:cNvPr id="0" name=""/>
        <dsp:cNvSpPr/>
      </dsp:nvSpPr>
      <dsp:spPr>
        <a:xfrm>
          <a:off x="6162597" y="568567"/>
          <a:ext cx="505874" cy="5058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6276419" y="568567"/>
        <a:ext cx="278230" cy="380670"/>
      </dsp:txXfrm>
    </dsp:sp>
    <dsp:sp modelId="{19A7A931-2D26-441F-9C4F-1FEB9EDA18D5}">
      <dsp:nvSpPr>
        <dsp:cNvPr id="0" name=""/>
        <dsp:cNvSpPr/>
      </dsp:nvSpPr>
      <dsp:spPr>
        <a:xfrm>
          <a:off x="6660567" y="1454928"/>
          <a:ext cx="505874" cy="5058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6774389" y="1454928"/>
        <a:ext cx="278230" cy="380670"/>
      </dsp:txXfrm>
    </dsp:sp>
    <dsp:sp modelId="{102D62F1-AF13-414D-9961-2E466DABAC4C}">
      <dsp:nvSpPr>
        <dsp:cNvPr id="0" name=""/>
        <dsp:cNvSpPr/>
      </dsp:nvSpPr>
      <dsp:spPr>
        <a:xfrm>
          <a:off x="7158538" y="2328318"/>
          <a:ext cx="505874" cy="5058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7272360" y="2328318"/>
        <a:ext cx="278230" cy="380670"/>
      </dsp:txXfrm>
    </dsp:sp>
    <dsp:sp modelId="{17D347B2-FD09-4F88-9719-B002AF52D194}">
      <dsp:nvSpPr>
        <dsp:cNvPr id="0" name=""/>
        <dsp:cNvSpPr/>
      </dsp:nvSpPr>
      <dsp:spPr>
        <a:xfrm>
          <a:off x="7656508" y="3223326"/>
          <a:ext cx="505874" cy="5058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7770330" y="3223326"/>
        <a:ext cx="278230" cy="380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F89C3-07C7-441A-96D1-2CC450114C91}">
      <dsp:nvSpPr>
        <dsp:cNvPr id="0" name=""/>
        <dsp:cNvSpPr/>
      </dsp:nvSpPr>
      <dsp:spPr>
        <a:xfrm>
          <a:off x="0" y="4939977"/>
          <a:ext cx="10160000" cy="72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資料模型層</a:t>
          </a:r>
        </a:p>
      </dsp:txBody>
      <dsp:txXfrm>
        <a:off x="0" y="4939977"/>
        <a:ext cx="3048000" cy="723212"/>
      </dsp:txXfrm>
    </dsp:sp>
    <dsp:sp modelId="{9C84CCB5-A8AD-4034-AFFD-9453755A1E12}">
      <dsp:nvSpPr>
        <dsp:cNvPr id="0" name=""/>
        <dsp:cNvSpPr/>
      </dsp:nvSpPr>
      <dsp:spPr>
        <a:xfrm>
          <a:off x="0" y="4100016"/>
          <a:ext cx="10160000" cy="72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資料存取層</a:t>
          </a:r>
        </a:p>
      </dsp:txBody>
      <dsp:txXfrm>
        <a:off x="0" y="4100016"/>
        <a:ext cx="3048000" cy="723212"/>
      </dsp:txXfrm>
    </dsp:sp>
    <dsp:sp modelId="{4C89F1A8-88F3-4AFC-B762-DCF570AC16C1}">
      <dsp:nvSpPr>
        <dsp:cNvPr id="0" name=""/>
        <dsp:cNvSpPr/>
      </dsp:nvSpPr>
      <dsp:spPr>
        <a:xfrm>
          <a:off x="0" y="3260056"/>
          <a:ext cx="10160000" cy="72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邏輯層</a:t>
          </a:r>
        </a:p>
      </dsp:txBody>
      <dsp:txXfrm>
        <a:off x="0" y="3260056"/>
        <a:ext cx="3048000" cy="723212"/>
      </dsp:txXfrm>
    </dsp:sp>
    <dsp:sp modelId="{3E09EC46-6A23-463F-9D54-CE22E788725D}">
      <dsp:nvSpPr>
        <dsp:cNvPr id="0" name=""/>
        <dsp:cNvSpPr/>
      </dsp:nvSpPr>
      <dsp:spPr>
        <a:xfrm>
          <a:off x="0" y="2420096"/>
          <a:ext cx="10160000" cy="7232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控制層</a:t>
          </a:r>
        </a:p>
      </dsp:txBody>
      <dsp:txXfrm>
        <a:off x="0" y="2420096"/>
        <a:ext cx="3048000" cy="723212"/>
      </dsp:txXfrm>
    </dsp:sp>
    <dsp:sp modelId="{9874ACA4-3970-4247-A4CB-E178D36A5F9B}">
      <dsp:nvSpPr>
        <dsp:cNvPr id="0" name=""/>
        <dsp:cNvSpPr/>
      </dsp:nvSpPr>
      <dsp:spPr>
        <a:xfrm>
          <a:off x="0" y="-1699"/>
          <a:ext cx="10160000" cy="23050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表現層</a:t>
          </a:r>
        </a:p>
      </dsp:txBody>
      <dsp:txXfrm>
        <a:off x="0" y="-1699"/>
        <a:ext cx="3048000" cy="2305047"/>
      </dsp:txXfrm>
    </dsp:sp>
    <dsp:sp modelId="{C9F3104A-ED71-47FA-9344-48ED15E7E7D9}">
      <dsp:nvSpPr>
        <dsp:cNvPr id="0" name=""/>
        <dsp:cNvSpPr/>
      </dsp:nvSpPr>
      <dsp:spPr>
        <a:xfrm>
          <a:off x="6633740" y="56674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系統入口</a:t>
          </a:r>
        </a:p>
      </dsp:txBody>
      <dsp:txXfrm>
        <a:off x="6650837" y="73771"/>
        <a:ext cx="1448836" cy="549542"/>
      </dsp:txXfrm>
    </dsp:sp>
    <dsp:sp modelId="{42D04C55-E2A6-443F-9D0E-FD3540EAE6CC}">
      <dsp:nvSpPr>
        <dsp:cNvPr id="0" name=""/>
        <dsp:cNvSpPr/>
      </dsp:nvSpPr>
      <dsp:spPr>
        <a:xfrm>
          <a:off x="5629543" y="640411"/>
          <a:ext cx="1745712" cy="233494"/>
        </a:xfrm>
        <a:custGeom>
          <a:avLst/>
          <a:gdLst/>
          <a:ahLst/>
          <a:cxnLst/>
          <a:rect l="0" t="0" r="0" b="0"/>
          <a:pathLst>
            <a:path>
              <a:moveTo>
                <a:pt x="1745712" y="0"/>
              </a:moveTo>
              <a:lnTo>
                <a:pt x="1745712" y="116747"/>
              </a:lnTo>
              <a:lnTo>
                <a:pt x="0" y="116747"/>
              </a:lnTo>
              <a:lnTo>
                <a:pt x="0" y="233494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FF5E7-C588-4C9F-8ECA-5C7FFB38ADDC}">
      <dsp:nvSpPr>
        <dsp:cNvPr id="0" name=""/>
        <dsp:cNvSpPr/>
      </dsp:nvSpPr>
      <dsp:spPr>
        <a:xfrm>
          <a:off x="4888028" y="873906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帳戶查詢</a:t>
          </a:r>
        </a:p>
      </dsp:txBody>
      <dsp:txXfrm>
        <a:off x="4905125" y="891003"/>
        <a:ext cx="1448836" cy="549542"/>
      </dsp:txXfrm>
    </dsp:sp>
    <dsp:sp modelId="{DFD9C8B8-8764-45C5-B499-7E319B08BD89}">
      <dsp:nvSpPr>
        <dsp:cNvPr id="0" name=""/>
        <dsp:cNvSpPr/>
      </dsp:nvSpPr>
      <dsp:spPr>
        <a:xfrm>
          <a:off x="3883831" y="1457643"/>
          <a:ext cx="1745712" cy="233494"/>
        </a:xfrm>
        <a:custGeom>
          <a:avLst/>
          <a:gdLst/>
          <a:ahLst/>
          <a:cxnLst/>
          <a:rect l="0" t="0" r="0" b="0"/>
          <a:pathLst>
            <a:path>
              <a:moveTo>
                <a:pt x="1745712" y="0"/>
              </a:moveTo>
              <a:lnTo>
                <a:pt x="1745712" y="116747"/>
              </a:lnTo>
              <a:lnTo>
                <a:pt x="0" y="116747"/>
              </a:lnTo>
              <a:lnTo>
                <a:pt x="0" y="233494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5BE10-D486-4EA0-AB8B-F16C64471429}">
      <dsp:nvSpPr>
        <dsp:cNvPr id="0" name=""/>
        <dsp:cNvSpPr/>
      </dsp:nvSpPr>
      <dsp:spPr>
        <a:xfrm>
          <a:off x="3142316" y="1691138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提供資料</a:t>
          </a:r>
        </a:p>
      </dsp:txBody>
      <dsp:txXfrm>
        <a:off x="3159413" y="1708235"/>
        <a:ext cx="1448836" cy="549542"/>
      </dsp:txXfrm>
    </dsp:sp>
    <dsp:sp modelId="{3029F5B6-755C-4CF5-AF9C-47DEF08C1050}">
      <dsp:nvSpPr>
        <dsp:cNvPr id="0" name=""/>
        <dsp:cNvSpPr/>
      </dsp:nvSpPr>
      <dsp:spPr>
        <a:xfrm>
          <a:off x="3828900" y="2274875"/>
          <a:ext cx="91440" cy="212597"/>
        </a:xfrm>
        <a:custGeom>
          <a:avLst/>
          <a:gdLst/>
          <a:ahLst/>
          <a:cxnLst/>
          <a:rect l="0" t="0" r="0" b="0"/>
          <a:pathLst>
            <a:path>
              <a:moveTo>
                <a:pt x="54931" y="0"/>
              </a:moveTo>
              <a:lnTo>
                <a:pt x="54931" y="106298"/>
              </a:lnTo>
              <a:lnTo>
                <a:pt x="45720" y="106298"/>
              </a:lnTo>
              <a:lnTo>
                <a:pt x="45720" y="212597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3109D-05A4-47E7-81ED-EB9A7E384756}">
      <dsp:nvSpPr>
        <dsp:cNvPr id="0" name=""/>
        <dsp:cNvSpPr/>
      </dsp:nvSpPr>
      <dsp:spPr>
        <a:xfrm>
          <a:off x="3133105" y="2487472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控制更新</a:t>
          </a:r>
        </a:p>
      </dsp:txBody>
      <dsp:txXfrm>
        <a:off x="3150202" y="2504569"/>
        <a:ext cx="1448836" cy="549542"/>
      </dsp:txXfrm>
    </dsp:sp>
    <dsp:sp modelId="{B70112CE-6C31-48B1-B59D-3C486AED68B3}">
      <dsp:nvSpPr>
        <dsp:cNvPr id="0" name=""/>
        <dsp:cNvSpPr/>
      </dsp:nvSpPr>
      <dsp:spPr>
        <a:xfrm>
          <a:off x="3828900" y="3071209"/>
          <a:ext cx="91440" cy="252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53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39DDA-B071-4E47-B700-8ED3690974FB}">
      <dsp:nvSpPr>
        <dsp:cNvPr id="0" name=""/>
        <dsp:cNvSpPr/>
      </dsp:nvSpPr>
      <dsp:spPr>
        <a:xfrm>
          <a:off x="3133105" y="3323862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是否點選正確</a:t>
          </a:r>
        </a:p>
      </dsp:txBody>
      <dsp:txXfrm>
        <a:off x="3150202" y="3340959"/>
        <a:ext cx="1448836" cy="549542"/>
      </dsp:txXfrm>
    </dsp:sp>
    <dsp:sp modelId="{9C903D33-F265-4C31-AB79-261FB05F1ED6}">
      <dsp:nvSpPr>
        <dsp:cNvPr id="0" name=""/>
        <dsp:cNvSpPr/>
      </dsp:nvSpPr>
      <dsp:spPr>
        <a:xfrm>
          <a:off x="3828900" y="3907599"/>
          <a:ext cx="91440" cy="2575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784"/>
              </a:lnTo>
              <a:lnTo>
                <a:pt x="46105" y="128784"/>
              </a:lnTo>
              <a:lnTo>
                <a:pt x="46105" y="257568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E2B2E-2177-40CF-9F97-0A922C9081B2}">
      <dsp:nvSpPr>
        <dsp:cNvPr id="0" name=""/>
        <dsp:cNvSpPr/>
      </dsp:nvSpPr>
      <dsp:spPr>
        <a:xfrm>
          <a:off x="3133490" y="4165167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JSON</a:t>
          </a:r>
          <a:endParaRPr lang="zh-TW" altLang="en-US" sz="1700" kern="1200" dirty="0"/>
        </a:p>
      </dsp:txBody>
      <dsp:txXfrm>
        <a:off x="3150587" y="4182264"/>
        <a:ext cx="1448836" cy="549542"/>
      </dsp:txXfrm>
    </dsp:sp>
    <dsp:sp modelId="{F5FB1836-A64A-47D7-B2B2-D2326B5AEB2C}">
      <dsp:nvSpPr>
        <dsp:cNvPr id="0" name=""/>
        <dsp:cNvSpPr/>
      </dsp:nvSpPr>
      <dsp:spPr>
        <a:xfrm>
          <a:off x="3829285" y="4748904"/>
          <a:ext cx="91440" cy="2620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051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2C41-8536-4EE5-8DA4-FF935FABD7EE}">
      <dsp:nvSpPr>
        <dsp:cNvPr id="0" name=""/>
        <dsp:cNvSpPr/>
      </dsp:nvSpPr>
      <dsp:spPr>
        <a:xfrm>
          <a:off x="3133490" y="5010955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寫入資料物件</a:t>
          </a:r>
        </a:p>
      </dsp:txBody>
      <dsp:txXfrm>
        <a:off x="3150587" y="5028052"/>
        <a:ext cx="1448836" cy="549542"/>
      </dsp:txXfrm>
    </dsp:sp>
    <dsp:sp modelId="{AD56EC19-7470-4CE8-84B0-169330037771}">
      <dsp:nvSpPr>
        <dsp:cNvPr id="0" name=""/>
        <dsp:cNvSpPr/>
      </dsp:nvSpPr>
      <dsp:spPr>
        <a:xfrm>
          <a:off x="5583823" y="1457643"/>
          <a:ext cx="91440" cy="233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3494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80634-B2E1-4C81-8710-8AD67A449E78}">
      <dsp:nvSpPr>
        <dsp:cNvPr id="0" name=""/>
        <dsp:cNvSpPr/>
      </dsp:nvSpPr>
      <dsp:spPr>
        <a:xfrm>
          <a:off x="4888028" y="1691138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紀錄飲食</a:t>
          </a:r>
        </a:p>
      </dsp:txBody>
      <dsp:txXfrm>
        <a:off x="4905125" y="1708235"/>
        <a:ext cx="1448836" cy="549542"/>
      </dsp:txXfrm>
    </dsp:sp>
    <dsp:sp modelId="{D41A8E36-7E2F-4E16-A635-887E670AAE02}">
      <dsp:nvSpPr>
        <dsp:cNvPr id="0" name=""/>
        <dsp:cNvSpPr/>
      </dsp:nvSpPr>
      <dsp:spPr>
        <a:xfrm>
          <a:off x="5573141" y="2274875"/>
          <a:ext cx="91440" cy="212597"/>
        </a:xfrm>
        <a:custGeom>
          <a:avLst/>
          <a:gdLst/>
          <a:ahLst/>
          <a:cxnLst/>
          <a:rect l="0" t="0" r="0" b="0"/>
          <a:pathLst>
            <a:path>
              <a:moveTo>
                <a:pt x="56402" y="0"/>
              </a:moveTo>
              <a:lnTo>
                <a:pt x="56402" y="106298"/>
              </a:lnTo>
              <a:lnTo>
                <a:pt x="45720" y="106298"/>
              </a:lnTo>
              <a:lnTo>
                <a:pt x="45720" y="212597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0B6B4-AE07-4DA6-8E47-5362FBCBC094}">
      <dsp:nvSpPr>
        <dsp:cNvPr id="0" name=""/>
        <dsp:cNvSpPr/>
      </dsp:nvSpPr>
      <dsp:spPr>
        <a:xfrm>
          <a:off x="4877346" y="2487472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提供紀錄</a:t>
          </a:r>
        </a:p>
      </dsp:txBody>
      <dsp:txXfrm>
        <a:off x="4894443" y="2504569"/>
        <a:ext cx="1448836" cy="549542"/>
      </dsp:txXfrm>
    </dsp:sp>
    <dsp:sp modelId="{3A950532-BCF6-4116-8B71-CFAFA95D9BE5}">
      <dsp:nvSpPr>
        <dsp:cNvPr id="0" name=""/>
        <dsp:cNvSpPr/>
      </dsp:nvSpPr>
      <dsp:spPr>
        <a:xfrm>
          <a:off x="5573141" y="3071209"/>
          <a:ext cx="91440" cy="257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9"/>
              </a:lnTo>
              <a:lnTo>
                <a:pt x="46096" y="128929"/>
              </a:lnTo>
              <a:lnTo>
                <a:pt x="46096" y="257859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2EAB0-686B-4F0C-92D6-035D38E20CC9}">
      <dsp:nvSpPr>
        <dsp:cNvPr id="0" name=""/>
        <dsp:cNvSpPr/>
      </dsp:nvSpPr>
      <dsp:spPr>
        <a:xfrm>
          <a:off x="4877722" y="3329069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是否空值</a:t>
          </a:r>
        </a:p>
      </dsp:txBody>
      <dsp:txXfrm>
        <a:off x="4894819" y="3346166"/>
        <a:ext cx="1448836" cy="549542"/>
      </dsp:txXfrm>
    </dsp:sp>
    <dsp:sp modelId="{760C0B08-AA2E-4568-97E5-A87E8A2BABA0}">
      <dsp:nvSpPr>
        <dsp:cNvPr id="0" name=""/>
        <dsp:cNvSpPr/>
      </dsp:nvSpPr>
      <dsp:spPr>
        <a:xfrm>
          <a:off x="5573518" y="3912806"/>
          <a:ext cx="91440" cy="2526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309"/>
              </a:lnTo>
              <a:lnTo>
                <a:pt x="45728" y="126309"/>
              </a:lnTo>
              <a:lnTo>
                <a:pt x="45728" y="252618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79372-B375-40AE-A066-C3AC0D67563C}">
      <dsp:nvSpPr>
        <dsp:cNvPr id="0" name=""/>
        <dsp:cNvSpPr/>
      </dsp:nvSpPr>
      <dsp:spPr>
        <a:xfrm>
          <a:off x="4877731" y="4165424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JSON</a:t>
          </a:r>
          <a:endParaRPr lang="zh-TW" altLang="en-US" sz="1700" kern="1200" dirty="0"/>
        </a:p>
      </dsp:txBody>
      <dsp:txXfrm>
        <a:off x="4894828" y="4182521"/>
        <a:ext cx="1448836" cy="549542"/>
      </dsp:txXfrm>
    </dsp:sp>
    <dsp:sp modelId="{8F8DA2BA-18EA-4220-8D78-F6233E53E579}">
      <dsp:nvSpPr>
        <dsp:cNvPr id="0" name=""/>
        <dsp:cNvSpPr/>
      </dsp:nvSpPr>
      <dsp:spPr>
        <a:xfrm>
          <a:off x="5565156" y="4749160"/>
          <a:ext cx="91440" cy="271957"/>
        </a:xfrm>
        <a:custGeom>
          <a:avLst/>
          <a:gdLst/>
          <a:ahLst/>
          <a:cxnLst/>
          <a:rect l="0" t="0" r="0" b="0"/>
          <a:pathLst>
            <a:path>
              <a:moveTo>
                <a:pt x="54090" y="0"/>
              </a:moveTo>
              <a:lnTo>
                <a:pt x="54090" y="135978"/>
              </a:lnTo>
              <a:lnTo>
                <a:pt x="45720" y="135978"/>
              </a:lnTo>
              <a:lnTo>
                <a:pt x="45720" y="271957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8A475-1357-4B7B-B004-B3F27C7629E1}">
      <dsp:nvSpPr>
        <dsp:cNvPr id="0" name=""/>
        <dsp:cNvSpPr/>
      </dsp:nvSpPr>
      <dsp:spPr>
        <a:xfrm>
          <a:off x="4869360" y="5021118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新資料</a:t>
          </a:r>
        </a:p>
      </dsp:txBody>
      <dsp:txXfrm>
        <a:off x="4886457" y="5038215"/>
        <a:ext cx="1448836" cy="549542"/>
      </dsp:txXfrm>
    </dsp:sp>
    <dsp:sp modelId="{B9A3BA1E-49F1-4C11-AA7F-41EB354345B1}">
      <dsp:nvSpPr>
        <dsp:cNvPr id="0" name=""/>
        <dsp:cNvSpPr/>
      </dsp:nvSpPr>
      <dsp:spPr>
        <a:xfrm>
          <a:off x="5629543" y="1457643"/>
          <a:ext cx="1745712" cy="233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47"/>
              </a:lnTo>
              <a:lnTo>
                <a:pt x="1745712" y="116747"/>
              </a:lnTo>
              <a:lnTo>
                <a:pt x="1745712" y="233494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63A90-A0D7-4AC4-90BC-F59562D538AA}">
      <dsp:nvSpPr>
        <dsp:cNvPr id="0" name=""/>
        <dsp:cNvSpPr/>
      </dsp:nvSpPr>
      <dsp:spPr>
        <a:xfrm>
          <a:off x="6633740" y="1691138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統計紀錄</a:t>
          </a:r>
        </a:p>
      </dsp:txBody>
      <dsp:txXfrm>
        <a:off x="6650837" y="1708235"/>
        <a:ext cx="1448836" cy="549542"/>
      </dsp:txXfrm>
    </dsp:sp>
    <dsp:sp modelId="{414E7C78-22DD-4930-B1B9-04FE8700B049}">
      <dsp:nvSpPr>
        <dsp:cNvPr id="0" name=""/>
        <dsp:cNvSpPr/>
      </dsp:nvSpPr>
      <dsp:spPr>
        <a:xfrm>
          <a:off x="7318844" y="2274875"/>
          <a:ext cx="91440" cy="218813"/>
        </a:xfrm>
        <a:custGeom>
          <a:avLst/>
          <a:gdLst/>
          <a:ahLst/>
          <a:cxnLst/>
          <a:rect l="0" t="0" r="0" b="0"/>
          <a:pathLst>
            <a:path>
              <a:moveTo>
                <a:pt x="56411" y="0"/>
              </a:moveTo>
              <a:lnTo>
                <a:pt x="56411" y="109406"/>
              </a:lnTo>
              <a:lnTo>
                <a:pt x="45720" y="109406"/>
              </a:lnTo>
              <a:lnTo>
                <a:pt x="45720" y="218813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0473E-AC9A-4B47-899B-82D3E1B5BB90}">
      <dsp:nvSpPr>
        <dsp:cNvPr id="0" name=""/>
        <dsp:cNvSpPr/>
      </dsp:nvSpPr>
      <dsp:spPr>
        <a:xfrm>
          <a:off x="6623049" y="2493688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資料處理</a:t>
          </a:r>
        </a:p>
      </dsp:txBody>
      <dsp:txXfrm>
        <a:off x="6640146" y="2510785"/>
        <a:ext cx="1448836" cy="549542"/>
      </dsp:txXfrm>
    </dsp:sp>
    <dsp:sp modelId="{16F14ADF-EA60-46BB-9219-B95AE59A93ED}">
      <dsp:nvSpPr>
        <dsp:cNvPr id="0" name=""/>
        <dsp:cNvSpPr/>
      </dsp:nvSpPr>
      <dsp:spPr>
        <a:xfrm>
          <a:off x="7318844" y="3077425"/>
          <a:ext cx="91440" cy="19392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627"/>
              </a:lnTo>
              <a:lnTo>
                <a:pt x="46105" y="969627"/>
              </a:lnTo>
              <a:lnTo>
                <a:pt x="46105" y="1939255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17ED2-CDFC-45BB-A999-E2DD4F3E3BA9}">
      <dsp:nvSpPr>
        <dsp:cNvPr id="0" name=""/>
        <dsp:cNvSpPr/>
      </dsp:nvSpPr>
      <dsp:spPr>
        <a:xfrm>
          <a:off x="6623434" y="5016681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時間順序</a:t>
          </a:r>
        </a:p>
      </dsp:txBody>
      <dsp:txXfrm>
        <a:off x="6640531" y="5033778"/>
        <a:ext cx="1448836" cy="549542"/>
      </dsp:txXfrm>
    </dsp:sp>
    <dsp:sp modelId="{3E32AA26-8281-45F7-9A65-A175124F91F6}">
      <dsp:nvSpPr>
        <dsp:cNvPr id="0" name=""/>
        <dsp:cNvSpPr/>
      </dsp:nvSpPr>
      <dsp:spPr>
        <a:xfrm>
          <a:off x="7375256" y="640411"/>
          <a:ext cx="1745712" cy="233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747"/>
              </a:lnTo>
              <a:lnTo>
                <a:pt x="1745712" y="116747"/>
              </a:lnTo>
              <a:lnTo>
                <a:pt x="1745712" y="233494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2128B-8290-40A7-8F0F-E37554930F82}">
      <dsp:nvSpPr>
        <dsp:cNvPr id="0" name=""/>
        <dsp:cNvSpPr/>
      </dsp:nvSpPr>
      <dsp:spPr>
        <a:xfrm>
          <a:off x="8379452" y="873906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訪客查詢</a:t>
          </a:r>
        </a:p>
      </dsp:txBody>
      <dsp:txXfrm>
        <a:off x="8396549" y="891003"/>
        <a:ext cx="1448836" cy="549542"/>
      </dsp:txXfrm>
    </dsp:sp>
    <dsp:sp modelId="{7E8A0130-BE3B-412D-A752-294955BD6977}">
      <dsp:nvSpPr>
        <dsp:cNvPr id="0" name=""/>
        <dsp:cNvSpPr/>
      </dsp:nvSpPr>
      <dsp:spPr>
        <a:xfrm>
          <a:off x="9074862" y="1457643"/>
          <a:ext cx="91440" cy="1035362"/>
        </a:xfrm>
        <a:custGeom>
          <a:avLst/>
          <a:gdLst/>
          <a:ahLst/>
          <a:cxnLst/>
          <a:rect l="0" t="0" r="0" b="0"/>
          <a:pathLst>
            <a:path>
              <a:moveTo>
                <a:pt x="46105" y="0"/>
              </a:moveTo>
              <a:lnTo>
                <a:pt x="46105" y="517681"/>
              </a:lnTo>
              <a:lnTo>
                <a:pt x="45720" y="517681"/>
              </a:lnTo>
              <a:lnTo>
                <a:pt x="45720" y="1035362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BE757-4A77-4A7E-AB58-037C027210D4}">
      <dsp:nvSpPr>
        <dsp:cNvPr id="0" name=""/>
        <dsp:cNvSpPr/>
      </dsp:nvSpPr>
      <dsp:spPr>
        <a:xfrm>
          <a:off x="8379067" y="2493005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查詢資料</a:t>
          </a:r>
        </a:p>
      </dsp:txBody>
      <dsp:txXfrm>
        <a:off x="8396164" y="2510102"/>
        <a:ext cx="1448836" cy="549542"/>
      </dsp:txXfrm>
    </dsp:sp>
    <dsp:sp modelId="{C00AC909-C53F-4B34-98FB-7FE2C8149CE6}">
      <dsp:nvSpPr>
        <dsp:cNvPr id="0" name=""/>
        <dsp:cNvSpPr/>
      </dsp:nvSpPr>
      <dsp:spPr>
        <a:xfrm>
          <a:off x="9074862" y="3076742"/>
          <a:ext cx="91440" cy="2515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777"/>
              </a:lnTo>
              <a:lnTo>
                <a:pt x="46105" y="125777"/>
              </a:lnTo>
              <a:lnTo>
                <a:pt x="46105" y="251555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ED703-E55A-4593-AB10-8ED167011B27}">
      <dsp:nvSpPr>
        <dsp:cNvPr id="0" name=""/>
        <dsp:cNvSpPr/>
      </dsp:nvSpPr>
      <dsp:spPr>
        <a:xfrm>
          <a:off x="8379452" y="3328298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700" kern="1200" dirty="0"/>
            <a:t>是否輸入</a:t>
          </a:r>
        </a:p>
      </dsp:txBody>
      <dsp:txXfrm>
        <a:off x="8396549" y="3345395"/>
        <a:ext cx="1448836" cy="549542"/>
      </dsp:txXfrm>
    </dsp:sp>
    <dsp:sp modelId="{ADEED185-1687-4E9F-B1CF-901D877270AD}">
      <dsp:nvSpPr>
        <dsp:cNvPr id="0" name=""/>
        <dsp:cNvSpPr/>
      </dsp:nvSpPr>
      <dsp:spPr>
        <a:xfrm>
          <a:off x="9075248" y="3912035"/>
          <a:ext cx="91440" cy="2538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814"/>
              </a:lnTo>
            </a:path>
          </a:pathLst>
        </a:custGeom>
        <a:noFill/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  <a:headEnd type="none" w="med" len="med"/>
          <a:tailEnd type="arrow" w="med" len="me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2E74E-B9FF-4F41-8820-FE59BD2E63BC}">
      <dsp:nvSpPr>
        <dsp:cNvPr id="0" name=""/>
        <dsp:cNvSpPr/>
      </dsp:nvSpPr>
      <dsp:spPr>
        <a:xfrm>
          <a:off x="8379452" y="4165850"/>
          <a:ext cx="1483030" cy="583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JSON</a:t>
          </a:r>
          <a:endParaRPr lang="zh-TW" altLang="en-US" sz="1700" kern="1200" dirty="0"/>
        </a:p>
      </dsp:txBody>
      <dsp:txXfrm>
        <a:off x="8396549" y="4182947"/>
        <a:ext cx="1448836" cy="549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3BF3C-5662-4C81-AD23-EB88B2A26C75}">
      <dsp:nvSpPr>
        <dsp:cNvPr id="0" name=""/>
        <dsp:cNvSpPr/>
      </dsp:nvSpPr>
      <dsp:spPr>
        <a:xfrm>
          <a:off x="0" y="2371"/>
          <a:ext cx="7014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FF68B-504F-43EA-90A1-A60581A5E5C3}">
      <dsp:nvSpPr>
        <dsp:cNvPr id="0" name=""/>
        <dsp:cNvSpPr/>
      </dsp:nvSpPr>
      <dsp:spPr>
        <a:xfrm>
          <a:off x="0" y="2371"/>
          <a:ext cx="7014796" cy="80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(</a:t>
          </a:r>
          <a:r>
            <a:rPr lang="zh-TW" sz="2000" kern="1200"/>
            <a:t>介面一</a:t>
          </a:r>
          <a:r>
            <a:rPr lang="en-US" sz="2000" kern="1200"/>
            <a:t>)</a:t>
          </a:r>
          <a:r>
            <a:rPr lang="zh-TW" sz="2000" kern="1200"/>
            <a:t>系統入口：有訪客及登入兩種模式，可建立新帳戶。</a:t>
          </a:r>
          <a:endParaRPr lang="en-US" sz="2000" kern="1200"/>
        </a:p>
      </dsp:txBody>
      <dsp:txXfrm>
        <a:off x="0" y="2371"/>
        <a:ext cx="7014796" cy="808778"/>
      </dsp:txXfrm>
    </dsp:sp>
    <dsp:sp modelId="{17765018-1745-45BF-8EEB-0E654422E504}">
      <dsp:nvSpPr>
        <dsp:cNvPr id="0" name=""/>
        <dsp:cNvSpPr/>
      </dsp:nvSpPr>
      <dsp:spPr>
        <a:xfrm>
          <a:off x="0" y="811150"/>
          <a:ext cx="7014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4AE8E-D404-482B-A32A-3DFBF9DB55A0}">
      <dsp:nvSpPr>
        <dsp:cNvPr id="0" name=""/>
        <dsp:cNvSpPr/>
      </dsp:nvSpPr>
      <dsp:spPr>
        <a:xfrm>
          <a:off x="0" y="811150"/>
          <a:ext cx="7014796" cy="80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</a:t>
          </a:r>
          <a:r>
            <a:rPr lang="zh-TW" sz="2000" kern="1200" dirty="0"/>
            <a:t>介面二</a:t>
          </a:r>
          <a:r>
            <a:rPr lang="en-US" sz="2000" kern="1200" dirty="0"/>
            <a:t>)</a:t>
          </a:r>
          <a:r>
            <a:rPr lang="zh-TW" sz="2000" kern="1200" dirty="0"/>
            <a:t>相剋查詢－訪客模式：使用者僅可查閱食物相剋資料。</a:t>
          </a:r>
          <a:endParaRPr lang="en-US" sz="2000" kern="1200" dirty="0"/>
        </a:p>
      </dsp:txBody>
      <dsp:txXfrm>
        <a:off x="0" y="811150"/>
        <a:ext cx="7014796" cy="808778"/>
      </dsp:txXfrm>
    </dsp:sp>
    <dsp:sp modelId="{416E1017-D2E4-477B-B971-3B1C69F930B3}">
      <dsp:nvSpPr>
        <dsp:cNvPr id="0" name=""/>
        <dsp:cNvSpPr/>
      </dsp:nvSpPr>
      <dsp:spPr>
        <a:xfrm>
          <a:off x="0" y="1619928"/>
          <a:ext cx="7014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C6159-276A-479E-BD17-D56B04F4E2B2}">
      <dsp:nvSpPr>
        <dsp:cNvPr id="0" name=""/>
        <dsp:cNvSpPr/>
      </dsp:nvSpPr>
      <dsp:spPr>
        <a:xfrm>
          <a:off x="0" y="1619928"/>
          <a:ext cx="7014796" cy="80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(</a:t>
          </a:r>
          <a:r>
            <a:rPr lang="zh-TW" sz="2000" kern="1200"/>
            <a:t>介面三</a:t>
          </a:r>
          <a:r>
            <a:rPr lang="en-US" sz="2000" kern="1200"/>
            <a:t>)</a:t>
          </a:r>
          <a:r>
            <a:rPr lang="zh-TW" sz="2000" kern="1200"/>
            <a:t>相剋查詢－帳戶模式：使用者可查詢使用，並擁有更多樣的權限。</a:t>
          </a:r>
          <a:endParaRPr lang="en-US" sz="2000" kern="1200"/>
        </a:p>
      </dsp:txBody>
      <dsp:txXfrm>
        <a:off x="0" y="1619928"/>
        <a:ext cx="7014796" cy="808778"/>
      </dsp:txXfrm>
    </dsp:sp>
    <dsp:sp modelId="{EE9FA5EF-330B-46F4-A5E8-A84D9CD9E8EE}">
      <dsp:nvSpPr>
        <dsp:cNvPr id="0" name=""/>
        <dsp:cNvSpPr/>
      </dsp:nvSpPr>
      <dsp:spPr>
        <a:xfrm>
          <a:off x="0" y="2428706"/>
          <a:ext cx="7014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AAB61-5BB3-4384-8E95-E71C39A253A3}">
      <dsp:nvSpPr>
        <dsp:cNvPr id="0" name=""/>
        <dsp:cNvSpPr/>
      </dsp:nvSpPr>
      <dsp:spPr>
        <a:xfrm>
          <a:off x="0" y="2428707"/>
          <a:ext cx="7014796" cy="80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(</a:t>
          </a:r>
          <a:r>
            <a:rPr lang="zh-TW" sz="2000" kern="1200"/>
            <a:t>介面四</a:t>
          </a:r>
          <a:r>
            <a:rPr lang="en-US" sz="2000" kern="1200"/>
            <a:t>)</a:t>
          </a:r>
          <a:r>
            <a:rPr lang="zh-TW" sz="2000" kern="1200"/>
            <a:t>提供資料：使用者可將得知的新資料輸入至系統，也可刪除錯誤資料。</a:t>
          </a:r>
          <a:endParaRPr lang="en-US" sz="2000" kern="1200"/>
        </a:p>
      </dsp:txBody>
      <dsp:txXfrm>
        <a:off x="0" y="2428707"/>
        <a:ext cx="7014796" cy="808778"/>
      </dsp:txXfrm>
    </dsp:sp>
    <dsp:sp modelId="{2313F21B-35DA-4DCF-BFDB-6EBBDF75081B}">
      <dsp:nvSpPr>
        <dsp:cNvPr id="0" name=""/>
        <dsp:cNvSpPr/>
      </dsp:nvSpPr>
      <dsp:spPr>
        <a:xfrm>
          <a:off x="0" y="3237485"/>
          <a:ext cx="7014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F37E-376F-4272-913A-7DDF588A8AE6}">
      <dsp:nvSpPr>
        <dsp:cNvPr id="0" name=""/>
        <dsp:cNvSpPr/>
      </dsp:nvSpPr>
      <dsp:spPr>
        <a:xfrm>
          <a:off x="0" y="3237485"/>
          <a:ext cx="7014796" cy="80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(</a:t>
          </a:r>
          <a:r>
            <a:rPr lang="zh-TW" sz="2000" kern="1200"/>
            <a:t>介面五</a:t>
          </a:r>
          <a:r>
            <a:rPr lang="en-US" sz="2000" kern="1200"/>
            <a:t>)</a:t>
          </a:r>
          <a:r>
            <a:rPr lang="zh-TW" sz="2000" kern="1200"/>
            <a:t>紀錄飲食：使用者可記錄個人飲食，且無需特別設定時間。</a:t>
          </a:r>
          <a:endParaRPr lang="en-US" sz="2000" kern="1200"/>
        </a:p>
      </dsp:txBody>
      <dsp:txXfrm>
        <a:off x="0" y="3237485"/>
        <a:ext cx="7014796" cy="808778"/>
      </dsp:txXfrm>
    </dsp:sp>
    <dsp:sp modelId="{802EA8FA-16AB-47E3-8746-48834E7CC7EC}">
      <dsp:nvSpPr>
        <dsp:cNvPr id="0" name=""/>
        <dsp:cNvSpPr/>
      </dsp:nvSpPr>
      <dsp:spPr>
        <a:xfrm>
          <a:off x="0" y="4046263"/>
          <a:ext cx="7014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B2400-5686-49DE-AFC9-A2797D26CC2D}">
      <dsp:nvSpPr>
        <dsp:cNvPr id="0" name=""/>
        <dsp:cNvSpPr/>
      </dsp:nvSpPr>
      <dsp:spPr>
        <a:xfrm>
          <a:off x="0" y="4046263"/>
          <a:ext cx="7014796" cy="80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</a:t>
          </a:r>
          <a:r>
            <a:rPr lang="zh-TW" sz="2000" kern="1200" dirty="0"/>
            <a:t>介面六</a:t>
          </a:r>
          <a:r>
            <a:rPr lang="en-US" sz="2000" kern="1200" dirty="0"/>
            <a:t>)</a:t>
          </a:r>
          <a:r>
            <a:rPr lang="zh-TW" sz="2000" kern="1200" dirty="0"/>
            <a:t>飲食統計：使用者可點閱自己的紀錄，得知紀錄的頻率、常吃的食物。</a:t>
          </a:r>
          <a:endParaRPr lang="en-US" sz="2000" kern="1200" dirty="0"/>
        </a:p>
      </dsp:txBody>
      <dsp:txXfrm>
        <a:off x="0" y="4046263"/>
        <a:ext cx="7014796" cy="80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9160552-F00C-9F01-1AA8-6EA917267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5964F0-D41F-A35B-A3A1-8A2A43DA92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4564C-23D6-4496-B74C-CF5F633770C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D3B627-FF37-020E-9BE8-7A20779A45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E979DD-FA7F-8722-1D68-D77335D3C0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E2D86-49CA-4775-BF99-0FE018960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1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13:16:33.5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13:16:33.6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13:16:33.5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4T13:16:33.6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3721E-F695-4FA8-AD50-9785DC759A18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95A4-A44B-4322-AD72-1B6A0ED669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0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gg sans"/>
              </a:rPr>
              <a:t>1.</a:t>
            </a:r>
            <a:r>
              <a:rPr lang="zh-TW" altLang="en-US" b="0" i="0" dirty="0">
                <a:effectLst/>
                <a:latin typeface="gg sans"/>
              </a:rPr>
              <a:t>表現層（</a:t>
            </a:r>
            <a:r>
              <a:rPr lang="en-US" altLang="zh-TW" b="0" i="0" dirty="0">
                <a:effectLst/>
                <a:latin typeface="gg sans"/>
              </a:rPr>
              <a:t>Presentation Layer</a:t>
            </a:r>
            <a:r>
              <a:rPr lang="zh-TW" altLang="en-US" b="0" i="0" dirty="0">
                <a:effectLst/>
                <a:latin typeface="gg sans"/>
              </a:rPr>
              <a:t>） 用途： 提供使用者操作介面，接收輸入與回饋畫面 代表： 所有 </a:t>
            </a:r>
            <a:r>
              <a:rPr lang="en-US" altLang="zh-TW" b="0" i="0" dirty="0">
                <a:effectLst/>
                <a:latin typeface="gg sans"/>
              </a:rPr>
              <a:t>Form </a:t>
            </a:r>
            <a:r>
              <a:rPr lang="zh-TW" altLang="en-US" b="0" i="0" dirty="0">
                <a:effectLst/>
                <a:latin typeface="gg sans"/>
              </a:rPr>
              <a:t>類別 </a:t>
            </a:r>
            <a:r>
              <a:rPr lang="en-US" altLang="zh-TW" b="0" i="0" dirty="0">
                <a:effectLst/>
                <a:latin typeface="gg sans"/>
              </a:rPr>
              <a:t>Form1</a:t>
            </a:r>
            <a:r>
              <a:rPr lang="zh-TW" altLang="en-US" b="0" i="0" dirty="0">
                <a:effectLst/>
                <a:latin typeface="gg sans"/>
              </a:rPr>
              <a:t>（登入</a:t>
            </a:r>
            <a:r>
              <a:rPr lang="en-US" altLang="zh-TW" b="0" i="0" dirty="0">
                <a:effectLst/>
                <a:latin typeface="gg sans"/>
              </a:rPr>
              <a:t>/</a:t>
            </a:r>
            <a:r>
              <a:rPr lang="zh-TW" altLang="en-US" b="0" i="0" dirty="0">
                <a:effectLst/>
                <a:latin typeface="gg sans"/>
              </a:rPr>
              <a:t>帳號管理） </a:t>
            </a:r>
            <a:r>
              <a:rPr lang="en-US" altLang="zh-TW" b="0" i="0" dirty="0" err="1">
                <a:effectLst/>
                <a:latin typeface="gg sans"/>
              </a:rPr>
              <a:t>AccountForm</a:t>
            </a:r>
            <a:r>
              <a:rPr lang="zh-TW" altLang="en-US" b="0" i="0" dirty="0">
                <a:effectLst/>
                <a:latin typeface="gg sans"/>
              </a:rPr>
              <a:t>（查詢主畫面） </a:t>
            </a:r>
            <a:r>
              <a:rPr lang="en-US" altLang="zh-TW" b="0" i="0" dirty="0" err="1">
                <a:effectLst/>
                <a:latin typeface="gg sans"/>
              </a:rPr>
              <a:t>GuestForm</a:t>
            </a:r>
            <a:r>
              <a:rPr lang="zh-TW" altLang="en-US" b="0" i="0" dirty="0">
                <a:effectLst/>
                <a:latin typeface="gg sans"/>
              </a:rPr>
              <a:t>（繼承 </a:t>
            </a:r>
            <a:r>
              <a:rPr lang="en-US" altLang="zh-TW" b="0" i="0" dirty="0" err="1">
                <a:effectLst/>
                <a:latin typeface="gg sans"/>
              </a:rPr>
              <a:t>AccountForm</a:t>
            </a:r>
            <a:r>
              <a:rPr lang="zh-TW" altLang="en-US" b="0" i="0" dirty="0">
                <a:effectLst/>
                <a:latin typeface="gg sans"/>
              </a:rPr>
              <a:t>，訪客） </a:t>
            </a:r>
            <a:r>
              <a:rPr lang="en-US" altLang="zh-TW" b="0" i="0" dirty="0" err="1">
                <a:effectLst/>
                <a:latin typeface="gg sans"/>
              </a:rPr>
              <a:t>FoodLogForm</a:t>
            </a:r>
            <a:r>
              <a:rPr lang="zh-TW" altLang="en-US" b="0" i="0" dirty="0">
                <a:effectLst/>
                <a:latin typeface="gg sans"/>
              </a:rPr>
              <a:t>（飲食紀錄） </a:t>
            </a:r>
            <a:r>
              <a:rPr lang="en-US" altLang="zh-TW" b="0" i="0" dirty="0" err="1">
                <a:effectLst/>
                <a:latin typeface="gg sans"/>
              </a:rPr>
              <a:t>StatisticsForm</a:t>
            </a:r>
            <a:r>
              <a:rPr lang="zh-TW" altLang="en-US" b="0" i="0" dirty="0">
                <a:effectLst/>
                <a:latin typeface="gg sans"/>
              </a:rPr>
              <a:t>（統計資料） </a:t>
            </a:r>
            <a:r>
              <a:rPr lang="en-US" altLang="zh-TW" b="0" i="0" dirty="0" err="1">
                <a:effectLst/>
                <a:latin typeface="gg sans"/>
              </a:rPr>
              <a:t>ProvideForm</a:t>
            </a:r>
            <a:r>
              <a:rPr lang="zh-TW" altLang="en-US" b="0" i="0" dirty="0">
                <a:effectLst/>
                <a:latin typeface="gg sans"/>
              </a:rPr>
              <a:t>（食物資訊提供）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en-US" altLang="zh-TW" b="0" i="0" dirty="0">
                <a:effectLst/>
                <a:latin typeface="gg sans"/>
              </a:rPr>
              <a:t>2. </a:t>
            </a:r>
            <a:r>
              <a:rPr lang="zh-TW" altLang="en-US" b="0" i="0" dirty="0">
                <a:effectLst/>
                <a:latin typeface="gg sans"/>
              </a:rPr>
              <a:t>控制層（</a:t>
            </a:r>
            <a:r>
              <a:rPr lang="en-US" altLang="zh-TW" b="0" i="0" dirty="0">
                <a:effectLst/>
                <a:latin typeface="gg sans"/>
              </a:rPr>
              <a:t>Controller Layer</a:t>
            </a:r>
            <a:r>
              <a:rPr lang="zh-TW" altLang="en-US" b="0" i="0" dirty="0">
                <a:effectLst/>
                <a:latin typeface="gg sans"/>
              </a:rPr>
              <a:t>） 用途： 管理 </a:t>
            </a:r>
            <a:r>
              <a:rPr lang="en-US" altLang="zh-TW" b="0" i="0" dirty="0">
                <a:effectLst/>
                <a:latin typeface="gg sans"/>
              </a:rPr>
              <a:t>UI </a:t>
            </a:r>
            <a:r>
              <a:rPr lang="zh-TW" altLang="en-US" b="0" i="0" dirty="0">
                <a:effectLst/>
                <a:latin typeface="gg sans"/>
              </a:rPr>
              <a:t>和邏輯層的互動 代表： 各 </a:t>
            </a:r>
            <a:r>
              <a:rPr lang="en-US" altLang="zh-TW" b="0" i="0" dirty="0" err="1">
                <a:effectLst/>
                <a:latin typeface="gg sans"/>
              </a:rPr>
              <a:t>Form.cs</a:t>
            </a:r>
            <a:r>
              <a:rPr lang="en-US" altLang="zh-TW" b="0" i="0" dirty="0">
                <a:effectLst/>
                <a:latin typeface="gg sans"/>
              </a:rPr>
              <a:t> </a:t>
            </a:r>
            <a:r>
              <a:rPr lang="zh-TW" altLang="en-US" b="0" i="0" dirty="0">
                <a:effectLst/>
                <a:latin typeface="gg sans"/>
              </a:rPr>
              <a:t>內控制流程的事件方法（如 </a:t>
            </a:r>
            <a:r>
              <a:rPr lang="en-US" altLang="zh-TW" b="0" i="0" dirty="0">
                <a:effectLst/>
                <a:latin typeface="gg sans"/>
              </a:rPr>
              <a:t>Button Click</a:t>
            </a:r>
            <a:r>
              <a:rPr lang="zh-TW" altLang="en-US" b="0" i="0" dirty="0">
                <a:effectLst/>
                <a:latin typeface="gg sans"/>
              </a:rPr>
              <a:t>） 例如： </a:t>
            </a:r>
            <a:r>
              <a:rPr lang="en-US" altLang="zh-TW" b="0" i="0" dirty="0" err="1">
                <a:effectLst/>
                <a:latin typeface="gg sans"/>
              </a:rPr>
              <a:t>btnSaveRecord_Click</a:t>
            </a:r>
            <a:r>
              <a:rPr lang="en-US" altLang="zh-TW" b="0" i="0" dirty="0">
                <a:effectLst/>
                <a:latin typeface="gg sans"/>
              </a:rPr>
              <a:t>() </a:t>
            </a:r>
            <a:r>
              <a:rPr lang="zh-TW" altLang="en-US" b="0" i="0" dirty="0">
                <a:effectLst/>
                <a:latin typeface="gg sans"/>
              </a:rPr>
              <a:t>控制儲存紀錄 </a:t>
            </a:r>
            <a:r>
              <a:rPr lang="en-US" altLang="zh-TW" b="0" i="0" dirty="0" err="1">
                <a:effectLst/>
                <a:latin typeface="gg sans"/>
              </a:rPr>
              <a:t>btnDeleteRecord_Click</a:t>
            </a:r>
            <a:r>
              <a:rPr lang="en-US" altLang="zh-TW" b="0" i="0" dirty="0">
                <a:effectLst/>
                <a:latin typeface="gg sans"/>
              </a:rPr>
              <a:t>() </a:t>
            </a:r>
            <a:r>
              <a:rPr lang="zh-TW" altLang="en-US" b="0" i="0" dirty="0">
                <a:effectLst/>
                <a:latin typeface="gg sans"/>
              </a:rPr>
              <a:t>控制刪除紀錄 </a:t>
            </a:r>
            <a:r>
              <a:rPr lang="en-US" altLang="zh-TW" b="0" i="0" dirty="0" err="1">
                <a:effectLst/>
                <a:latin typeface="gg sans"/>
              </a:rPr>
              <a:t>buttonSearch_Click</a:t>
            </a:r>
            <a:r>
              <a:rPr lang="en-US" altLang="zh-TW" b="0" i="0" dirty="0">
                <a:effectLst/>
                <a:latin typeface="gg sans"/>
              </a:rPr>
              <a:t>() </a:t>
            </a:r>
            <a:r>
              <a:rPr lang="zh-TW" altLang="en-US" b="0" i="0" dirty="0">
                <a:effectLst/>
                <a:latin typeface="gg sans"/>
              </a:rPr>
              <a:t>控制查詢顯示 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en-US" altLang="zh-TW" b="0" i="0" dirty="0">
                <a:effectLst/>
                <a:latin typeface="gg sans"/>
              </a:rPr>
              <a:t>3. </a:t>
            </a:r>
            <a:r>
              <a:rPr lang="zh-TW" altLang="en-US" b="0" i="0" dirty="0">
                <a:effectLst/>
                <a:latin typeface="gg sans"/>
              </a:rPr>
              <a:t>邏輯層（</a:t>
            </a:r>
            <a:r>
              <a:rPr lang="en-US" altLang="zh-TW" b="0" i="0" dirty="0">
                <a:effectLst/>
                <a:latin typeface="gg sans"/>
              </a:rPr>
              <a:t>Business Logic Layer</a:t>
            </a:r>
            <a:r>
              <a:rPr lang="zh-TW" altLang="en-US" b="0" i="0" dirty="0">
                <a:effectLst/>
                <a:latin typeface="gg sans"/>
              </a:rPr>
              <a:t>） 用途： 資料處理、判斷與統計邏輯 代表： 分類處理（餐別、星期） 統計計算（</a:t>
            </a:r>
            <a:r>
              <a:rPr lang="en-US" altLang="zh-TW" b="0" i="0" dirty="0" err="1">
                <a:effectLst/>
                <a:latin typeface="gg sans"/>
              </a:rPr>
              <a:t>GroupBy</a:t>
            </a:r>
            <a:r>
              <a:rPr lang="zh-TW" altLang="en-US" b="0" i="0" dirty="0">
                <a:effectLst/>
                <a:latin typeface="gg sans"/>
              </a:rPr>
              <a:t>） 篩選日期（空白天數篩選） 判斷是否填寫紀錄</a:t>
            </a:r>
            <a:endParaRPr lang="en-US" altLang="zh-TW" b="0" i="0" dirty="0">
              <a:effectLst/>
              <a:latin typeface="gg sans"/>
            </a:endParaRPr>
          </a:p>
          <a:p>
            <a:r>
              <a:rPr lang="en-US" altLang="zh-TW" b="0" i="0" dirty="0">
                <a:effectLst/>
                <a:latin typeface="gg sans"/>
              </a:rPr>
              <a:t>4. </a:t>
            </a:r>
            <a:r>
              <a:rPr lang="zh-TW" altLang="en-US" b="0" i="0" dirty="0">
                <a:effectLst/>
                <a:latin typeface="gg sans"/>
              </a:rPr>
              <a:t>資料存取層（</a:t>
            </a:r>
            <a:r>
              <a:rPr lang="en-US" altLang="zh-TW" b="0" i="0" dirty="0">
                <a:effectLst/>
                <a:latin typeface="gg sans"/>
              </a:rPr>
              <a:t>Data Access Layer</a:t>
            </a:r>
            <a:r>
              <a:rPr lang="zh-TW" altLang="en-US" b="0" i="0" dirty="0">
                <a:effectLst/>
                <a:latin typeface="gg sans"/>
              </a:rPr>
              <a:t>） 用途： 負責與檔案系統互動（讀寫 </a:t>
            </a:r>
            <a:r>
              <a:rPr lang="en-US" altLang="zh-TW" b="0" i="0" dirty="0">
                <a:effectLst/>
                <a:latin typeface="gg sans"/>
              </a:rPr>
              <a:t>JSON</a:t>
            </a:r>
            <a:r>
              <a:rPr lang="zh-TW" altLang="en-US" b="0" i="0" dirty="0">
                <a:effectLst/>
                <a:latin typeface="gg sans"/>
              </a:rPr>
              <a:t>） 代表： </a:t>
            </a:r>
            <a:r>
              <a:rPr lang="en-US" altLang="zh-TW" b="0" i="0" dirty="0" err="1">
                <a:effectLst/>
                <a:latin typeface="gg sans"/>
              </a:rPr>
              <a:t>File.ReadAllText</a:t>
            </a:r>
            <a:r>
              <a:rPr lang="en-US" altLang="zh-TW" b="0" i="0" dirty="0">
                <a:effectLst/>
                <a:latin typeface="gg sans"/>
              </a:rPr>
              <a:t>() / </a:t>
            </a:r>
            <a:r>
              <a:rPr lang="en-US" altLang="zh-TW" b="0" i="0" dirty="0" err="1">
                <a:effectLst/>
                <a:latin typeface="gg sans"/>
              </a:rPr>
              <a:t>File.WriteAllText</a:t>
            </a:r>
            <a:r>
              <a:rPr lang="en-US" altLang="zh-TW" b="0" i="0" dirty="0">
                <a:effectLst/>
                <a:latin typeface="gg sans"/>
              </a:rPr>
              <a:t>() </a:t>
            </a:r>
            <a:r>
              <a:rPr lang="en-US" altLang="zh-TW" b="0" i="0" dirty="0" err="1">
                <a:effectLst/>
                <a:latin typeface="gg sans"/>
              </a:rPr>
              <a:t>JsonSerializer.Deserialize</a:t>
            </a:r>
            <a:r>
              <a:rPr lang="en-US" altLang="zh-TW" b="0" i="0" dirty="0">
                <a:effectLst/>
                <a:latin typeface="gg sans"/>
              </a:rPr>
              <a:t>&lt;&gt; / Serialize&lt;&gt; </a:t>
            </a:r>
          </a:p>
          <a:p>
            <a:r>
              <a:rPr lang="en-US" altLang="zh-TW" b="0" i="0" dirty="0">
                <a:effectLst/>
                <a:latin typeface="gg sans"/>
              </a:rPr>
              <a:t>5. </a:t>
            </a:r>
            <a:r>
              <a:rPr lang="zh-TW" altLang="en-US" b="0" i="0" dirty="0">
                <a:effectLst/>
                <a:latin typeface="gg sans"/>
              </a:rPr>
              <a:t>資料模型層（</a:t>
            </a:r>
            <a:r>
              <a:rPr lang="en-US" altLang="zh-TW" b="0" i="0" dirty="0">
                <a:effectLst/>
                <a:latin typeface="gg sans"/>
              </a:rPr>
              <a:t>Data Model Layer</a:t>
            </a:r>
            <a:r>
              <a:rPr lang="zh-TW" altLang="en-US" b="0" i="0" dirty="0">
                <a:effectLst/>
                <a:latin typeface="gg sans"/>
              </a:rPr>
              <a:t>） 用途： 定義資料結構與物件 代表： </a:t>
            </a:r>
            <a:r>
              <a:rPr lang="en-US" altLang="zh-TW" b="0" i="0" dirty="0">
                <a:effectLst/>
                <a:latin typeface="gg sans"/>
              </a:rPr>
              <a:t>Record </a:t>
            </a:r>
            <a:r>
              <a:rPr lang="zh-TW" altLang="en-US" b="0" i="0" dirty="0">
                <a:effectLst/>
                <a:latin typeface="gg sans"/>
              </a:rPr>
              <a:t>類別（飲食紀錄） </a:t>
            </a:r>
            <a:r>
              <a:rPr lang="en-US" altLang="zh-TW" b="0" i="0" dirty="0" err="1">
                <a:effectLst/>
                <a:latin typeface="gg sans"/>
              </a:rPr>
              <a:t>FoodData</a:t>
            </a:r>
            <a:r>
              <a:rPr lang="en-US" altLang="zh-TW" b="0" i="0" dirty="0">
                <a:effectLst/>
                <a:latin typeface="gg sans"/>
              </a:rPr>
              <a:t> </a:t>
            </a:r>
            <a:r>
              <a:rPr lang="zh-TW" altLang="en-US" b="0" i="0" dirty="0">
                <a:effectLst/>
                <a:latin typeface="gg sans"/>
              </a:rPr>
              <a:t>類別（食物資訊）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295A4-A44B-4322-AD72-1B6A0ED669A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8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0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6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ppopx.com/en/question-help-response-symbol-icon-characters-problem-3923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customXml" Target="../ink/ink2.xml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4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D0DA90F4-B24A-49DA-9477-972BFC4B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DAF001-055A-4E35-BF24-AF70A5FE2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7214" y="1762125"/>
            <a:ext cx="6798833" cy="1926465"/>
          </a:xfrm>
        </p:spPr>
        <p:txBody>
          <a:bodyPr>
            <a:normAutofit/>
          </a:bodyPr>
          <a:lstStyle/>
          <a:p>
            <a:pPr algn="ctr"/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食物相剋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反應原因及解決方法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7214" y="3902207"/>
            <a:ext cx="6798833" cy="13851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組員：B11170015 陳蔡安、B11170067  黃紫綺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98C81-6D0C-0646-243E-9D4E1571E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3477EA37-E509-E1B5-2873-1FEBDF20E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文字, 螢幕擷取畫面, 數字, 陳列 的圖片&#10;&#10;AI 產生的內容可能不正確。">
            <a:extLst>
              <a:ext uri="{FF2B5EF4-FFF2-40B4-BE49-F238E27FC236}">
                <a16:creationId xmlns:a16="http://schemas.microsoft.com/office/drawing/2014/main" id="{8D957CB8-82E4-9B75-4CE9-E327C358E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85" y="623496"/>
            <a:ext cx="9364382" cy="561100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DE4F05A-8DA0-0137-D5EF-C6EC670C5A0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989438" y="4947920"/>
            <a:ext cx="0" cy="8243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E1BA31-5FB3-714F-C810-8D0F120F4739}"/>
              </a:ext>
            </a:extLst>
          </p:cNvPr>
          <p:cNvSpPr txBox="1"/>
          <p:nvPr/>
        </p:nvSpPr>
        <p:spPr>
          <a:xfrm>
            <a:off x="6858359" y="57723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顯示對應食物之相剋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2BC06AE-C2AD-C1CD-CEC7-E2876BF8952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508614" y="3776767"/>
            <a:ext cx="824989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C1915B-29CF-DAE7-296C-0E12C5BE14C6}"/>
              </a:ext>
            </a:extLst>
          </p:cNvPr>
          <p:cNvSpPr txBox="1"/>
          <p:nvPr/>
        </p:nvSpPr>
        <p:spPr>
          <a:xfrm>
            <a:off x="400618" y="3592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按鈕列表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1B483F4-82BD-A9F4-BEA1-9687987F9CB1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596499" y="1426719"/>
            <a:ext cx="737104" cy="2915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FE257F0-F0F0-D4B7-197C-75DA9991EEF7}"/>
              </a:ext>
            </a:extLst>
          </p:cNvPr>
          <p:cNvSpPr txBox="1"/>
          <p:nvPr/>
        </p:nvSpPr>
        <p:spPr>
          <a:xfrm>
            <a:off x="488503" y="12420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區分帳戶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EA314DB-283C-E395-EAD9-A3F29D79D2EC}"/>
              </a:ext>
            </a:extLst>
          </p:cNvPr>
          <p:cNvGrpSpPr/>
          <p:nvPr/>
        </p:nvGrpSpPr>
        <p:grpSpPr>
          <a:xfrm>
            <a:off x="6665778" y="991118"/>
            <a:ext cx="2454739" cy="1120037"/>
            <a:chOff x="5376839" y="2088733"/>
            <a:chExt cx="2454739" cy="1120037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3D374A0-B978-64C1-35BF-A77FA2EA2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839" y="2283746"/>
              <a:ext cx="983831" cy="925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FD60F1-82EA-258C-4CF5-83EAB9377C48}"/>
                </a:ext>
              </a:extLst>
            </p:cNvPr>
            <p:cNvSpPr txBox="1"/>
            <p:nvPr/>
          </p:nvSpPr>
          <p:spPr>
            <a:xfrm>
              <a:off x="6492750" y="20887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輸入查詢處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7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ACAA8-7965-1933-09A1-724D8DC92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D4CFF235-69F1-2089-09C5-022EAB6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文字, 螢幕擷取畫面, 陳列, 軟體 的圖片&#10;&#10;AI 產生的內容可能不正確。">
            <a:extLst>
              <a:ext uri="{FF2B5EF4-FFF2-40B4-BE49-F238E27FC236}">
                <a16:creationId xmlns:a16="http://schemas.microsoft.com/office/drawing/2014/main" id="{E1C3363C-2175-D029-ABDF-B80F327C7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11" y="609206"/>
            <a:ext cx="9345329" cy="5639587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962FD92-65DF-ABEA-F4F5-E7EFF0A843D0}"/>
              </a:ext>
            </a:extLst>
          </p:cNvPr>
          <p:cNvCxnSpPr>
            <a:cxnSpLocks/>
          </p:cNvCxnSpPr>
          <p:nvPr/>
        </p:nvCxnSpPr>
        <p:spPr>
          <a:xfrm flipH="1" flipV="1">
            <a:off x="1168970" y="3776767"/>
            <a:ext cx="1164633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E53807A-0E3B-EFF0-C45F-E03D8E9DA5A1}"/>
              </a:ext>
            </a:extLst>
          </p:cNvPr>
          <p:cNvCxnSpPr>
            <a:cxnSpLocks/>
          </p:cNvCxnSpPr>
          <p:nvPr/>
        </p:nvCxnSpPr>
        <p:spPr>
          <a:xfrm flipH="1" flipV="1">
            <a:off x="1264678" y="1426719"/>
            <a:ext cx="1068925" cy="2915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4247340-E548-A437-1642-28E562B1DE4A}"/>
              </a:ext>
            </a:extLst>
          </p:cNvPr>
          <p:cNvCxnSpPr>
            <a:cxnSpLocks/>
          </p:cNvCxnSpPr>
          <p:nvPr/>
        </p:nvCxnSpPr>
        <p:spPr>
          <a:xfrm flipV="1">
            <a:off x="6665778" y="1186131"/>
            <a:ext cx="983831" cy="9250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2D0D9B-5E2C-D2BB-D933-76AA07652E2C}"/>
              </a:ext>
            </a:extLst>
          </p:cNvPr>
          <p:cNvSpPr txBox="1"/>
          <p:nvPr/>
        </p:nvSpPr>
        <p:spPr>
          <a:xfrm>
            <a:off x="235474" y="12420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區分帳戶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AA20DB-ABE0-AB5D-C791-3D2FD944497D}"/>
              </a:ext>
            </a:extLst>
          </p:cNvPr>
          <p:cNvSpPr txBox="1"/>
          <p:nvPr/>
        </p:nvSpPr>
        <p:spPr>
          <a:xfrm>
            <a:off x="73697" y="3499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按鈕列表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5A4F6C7-DEE9-008E-0B30-686A61382B19}"/>
              </a:ext>
            </a:extLst>
          </p:cNvPr>
          <p:cNvSpPr txBox="1"/>
          <p:nvPr/>
        </p:nvSpPr>
        <p:spPr>
          <a:xfrm>
            <a:off x="7525231" y="872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輸入查詢處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A47EE34-38F5-1DD8-74DB-57F302E5233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989438" y="4947920"/>
            <a:ext cx="0" cy="8243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C16295-24CD-615C-2CFF-8CF081E3EEC8}"/>
              </a:ext>
            </a:extLst>
          </p:cNvPr>
          <p:cNvSpPr txBox="1"/>
          <p:nvPr/>
        </p:nvSpPr>
        <p:spPr>
          <a:xfrm>
            <a:off x="6858359" y="57723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顯示對應食物之相剋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1FEC7489-04DA-F251-A97A-F7E095B971C6}"/>
              </a:ext>
            </a:extLst>
          </p:cNvPr>
          <p:cNvSpPr/>
          <p:nvPr/>
        </p:nvSpPr>
        <p:spPr>
          <a:xfrm>
            <a:off x="2082799" y="1279069"/>
            <a:ext cx="2519681" cy="7391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768D5-CD4C-928A-FD14-83EAD70E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4A5412BC-AF13-BFDE-8A21-E717B31AB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381B4E1A-15EC-5BB8-0583-FFC561AFF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85" y="628259"/>
            <a:ext cx="9364382" cy="560148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558E21B-DA1C-081C-C88D-5A6AF4972D2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458960" y="5169654"/>
            <a:ext cx="708923" cy="4894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40248E5-C11F-A2D2-BB32-2D033A008A4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850066" y="5902960"/>
            <a:ext cx="604334" cy="597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895A786-20C2-94E4-6AF4-5D3C0571478E}"/>
              </a:ext>
            </a:extLst>
          </p:cNvPr>
          <p:cNvSpPr txBox="1"/>
          <p:nvPr/>
        </p:nvSpPr>
        <p:spPr>
          <a:xfrm>
            <a:off x="10167883" y="49849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保存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EF5CC5-2BDC-236D-EF8A-8C9C9C061164}"/>
              </a:ext>
            </a:extLst>
          </p:cNvPr>
          <p:cNvSpPr txBox="1"/>
          <p:nvPr/>
        </p:nvSpPr>
        <p:spPr>
          <a:xfrm>
            <a:off x="1049573" y="63159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回返至查詢頁面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AE1BC1E-930B-3D0C-CE23-1D9410B3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426203" y="1831816"/>
            <a:ext cx="722906" cy="2913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F0C299-8CA3-EEEA-601B-75410BD6A27D}"/>
              </a:ext>
            </a:extLst>
          </p:cNvPr>
          <p:cNvSpPr txBox="1"/>
          <p:nvPr/>
        </p:nvSpPr>
        <p:spPr>
          <a:xfrm>
            <a:off x="10149109" y="1938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95E495A-9268-9C6F-5E43-26D5F03EEFD2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341360" y="1388963"/>
            <a:ext cx="637803" cy="3585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0DC1399-5EA9-8087-6A70-90432F6A6BA7}"/>
              </a:ext>
            </a:extLst>
          </p:cNvPr>
          <p:cNvSpPr txBox="1"/>
          <p:nvPr/>
        </p:nvSpPr>
        <p:spPr>
          <a:xfrm>
            <a:off x="8979163" y="1204297"/>
            <a:ext cx="15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選擇欲刪除項</a:t>
            </a:r>
          </a:p>
        </p:txBody>
      </p:sp>
    </p:spTree>
    <p:extLst>
      <p:ext uri="{BB962C8B-B14F-4D97-AF65-F5344CB8AC3E}">
        <p14:creationId xmlns:p14="http://schemas.microsoft.com/office/powerpoint/2010/main" val="337992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497FD-D974-0F2C-20EE-47D457CC8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3D1ADC09-0C2D-B621-9AD9-323779155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文字, 螢幕擷取畫面, 陳列, 圖表 的圖片&#10;&#10;AI 產生的內容可能不正確。">
            <a:extLst>
              <a:ext uri="{FF2B5EF4-FFF2-40B4-BE49-F238E27FC236}">
                <a16:creationId xmlns:a16="http://schemas.microsoft.com/office/drawing/2014/main" id="{9FC6EECC-F496-9DBA-6D80-6BD9051C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22" y="623496"/>
            <a:ext cx="9373908" cy="561100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2D0C410-83D5-BB73-A179-C507428D71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885680" y="4318000"/>
            <a:ext cx="1052647" cy="3454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F4AC70-1093-0DA3-C51D-D9C542CB7D09}"/>
              </a:ext>
            </a:extLst>
          </p:cNvPr>
          <p:cNvSpPr txBox="1"/>
          <p:nvPr/>
        </p:nvSpPr>
        <p:spPr>
          <a:xfrm>
            <a:off x="10038080" y="394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點選資料後刪除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7C97CC0-DB6C-EABB-2961-4377C81250B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885680" y="5945386"/>
            <a:ext cx="1052646" cy="41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06CD6D-6A58-6B59-162E-05617F99468F}"/>
              </a:ext>
            </a:extLst>
          </p:cNvPr>
          <p:cNvSpPr txBox="1"/>
          <p:nvPr/>
        </p:nvSpPr>
        <p:spPr>
          <a:xfrm>
            <a:off x="10038079" y="63615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回返至查詢頁面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140C428-F93E-08B3-A190-276A1802A54B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9120522" y="2067478"/>
            <a:ext cx="612758" cy="391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FE0B0F-80E1-9639-141C-39E68465D7B8}"/>
              </a:ext>
            </a:extLst>
          </p:cNvPr>
          <p:cNvSpPr txBox="1"/>
          <p:nvPr/>
        </p:nvSpPr>
        <p:spPr>
          <a:xfrm>
            <a:off x="7556632" y="1698146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選擇日期</a:t>
            </a:r>
            <a:r>
              <a:rPr lang="en-US" altLang="zh-TW" dirty="0"/>
              <a:t>(</a:t>
            </a:r>
            <a:r>
              <a:rPr lang="zh-TW" altLang="en-US" dirty="0"/>
              <a:t>預設當下日期時間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45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AF4D2-FEB1-1F9F-DD25-8A7ED509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A624544B-0BE6-49E4-6690-6F11C2537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12C2A226-5E59-4C08-F349-7BF4AA5F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285" y="623496"/>
            <a:ext cx="9364382" cy="561100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7048702-E109-2F65-47E4-1D70CEC1F6F0}"/>
              </a:ext>
            </a:extLst>
          </p:cNvPr>
          <p:cNvCxnSpPr>
            <a:cxnSpLocks/>
          </p:cNvCxnSpPr>
          <p:nvPr/>
        </p:nvCxnSpPr>
        <p:spPr>
          <a:xfrm>
            <a:off x="9723120" y="6116320"/>
            <a:ext cx="934720" cy="284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1328F9-8272-3F3E-0CF5-AA48B6F63EDD}"/>
              </a:ext>
            </a:extLst>
          </p:cNvPr>
          <p:cNvSpPr txBox="1"/>
          <p:nvPr/>
        </p:nvSpPr>
        <p:spPr>
          <a:xfrm>
            <a:off x="10657840" y="62161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重新整理頁面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EEAA9DF-259A-DB42-4FD8-472DFC016C7F}"/>
              </a:ext>
            </a:extLst>
          </p:cNvPr>
          <p:cNvCxnSpPr>
            <a:cxnSpLocks/>
          </p:cNvCxnSpPr>
          <p:nvPr/>
        </p:nvCxnSpPr>
        <p:spPr>
          <a:xfrm>
            <a:off x="5159756" y="6134772"/>
            <a:ext cx="934720" cy="284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1CA6E0-9681-A5A7-C95B-2A97C2911E5D}"/>
              </a:ext>
            </a:extLst>
          </p:cNvPr>
          <p:cNvSpPr txBox="1"/>
          <p:nvPr/>
        </p:nvSpPr>
        <p:spPr>
          <a:xfrm>
            <a:off x="6094476" y="62585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回返至紀錄飲食</a:t>
            </a:r>
          </a:p>
        </p:txBody>
      </p:sp>
    </p:spTree>
    <p:extLst>
      <p:ext uri="{BB962C8B-B14F-4D97-AF65-F5344CB8AC3E}">
        <p14:creationId xmlns:p14="http://schemas.microsoft.com/office/powerpoint/2010/main" val="218015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A7854-8D0C-8120-17BF-300AB24D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Background Fill">
            <a:extLst>
              <a:ext uri="{FF2B5EF4-FFF2-40B4-BE49-F238E27FC236}">
                <a16:creationId xmlns:a16="http://schemas.microsoft.com/office/drawing/2014/main" id="{8EF696B5-A1AB-2E0E-C42E-1C7BB693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Background Fill">
            <a:extLst>
              <a:ext uri="{FF2B5EF4-FFF2-40B4-BE49-F238E27FC236}">
                <a16:creationId xmlns:a16="http://schemas.microsoft.com/office/drawing/2014/main" id="{D3BB3F7E-0296-287A-D207-78636F4FB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68B3117-524E-B24D-0DFB-FF848BCFC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63816" cy="6858000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86AA9E-2ED8-A6EC-42F2-AE8C6ED1C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62400"/>
            <a:ext cx="5730240" cy="1750104"/>
          </a:xfrm>
        </p:spPr>
        <p:txBody>
          <a:bodyPr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核心功能代碼解析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38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6A38E0-3DCA-F6E4-3E97-2207EE2B5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Background Fill">
            <a:extLst>
              <a:ext uri="{FF2B5EF4-FFF2-40B4-BE49-F238E27FC236}">
                <a16:creationId xmlns:a16="http://schemas.microsoft.com/office/drawing/2014/main" id="{A2CCFEA7-DA90-42AD-9011-98BAA9A11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4B7BE47-1CFB-4DEC-A80B-CE4BEADA9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63816" cy="6858000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DB9799-58EB-60B7-5C69-CE2BC52E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62400"/>
            <a:ext cx="5730240" cy="1750104"/>
          </a:xfrm>
        </p:spPr>
        <p:txBody>
          <a:bodyPr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關鍵技術實現說明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426590-0D85-F4AD-729E-9B31847E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9" name="Background Fill">
            <a:extLst>
              <a:ext uri="{FF2B5EF4-FFF2-40B4-BE49-F238E27FC236}">
                <a16:creationId xmlns:a16="http://schemas.microsoft.com/office/drawing/2014/main" id="{F8E41E1D-913F-46F5-9FB8-4B0173941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737553-3D77-4541-A0CB-8CEAD90A6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BC3469-8607-439A-82B7-7DDC16295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19884" y="0"/>
            <a:ext cx="8572117" cy="6858000"/>
            <a:chOff x="3619884" y="0"/>
            <a:chExt cx="8572117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D89246B-AE05-406E-8563-52DD0CBD5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19884" y="0"/>
              <a:ext cx="6680315" cy="3236682"/>
            </a:xfrm>
            <a:custGeom>
              <a:avLst/>
              <a:gdLst>
                <a:gd name="connsiteX0" fmla="*/ 2376185 w 6680315"/>
                <a:gd name="connsiteY0" fmla="*/ 2378341 h 3236682"/>
                <a:gd name="connsiteX1" fmla="*/ 2621677 w 6680315"/>
                <a:gd name="connsiteY1" fmla="*/ 2623833 h 3236682"/>
                <a:gd name="connsiteX2" fmla="*/ 2376185 w 6680315"/>
                <a:gd name="connsiteY2" fmla="*/ 2869325 h 3236682"/>
                <a:gd name="connsiteX3" fmla="*/ 2130693 w 6680315"/>
                <a:gd name="connsiteY3" fmla="*/ 2623833 h 3236682"/>
                <a:gd name="connsiteX4" fmla="*/ 2376185 w 6680315"/>
                <a:gd name="connsiteY4" fmla="*/ 2378341 h 3236682"/>
                <a:gd name="connsiteX5" fmla="*/ 893372 w 6680315"/>
                <a:gd name="connsiteY5" fmla="*/ 0 h 3236682"/>
                <a:gd name="connsiteX6" fmla="*/ 6127914 w 6680315"/>
                <a:gd name="connsiteY6" fmla="*/ 0 h 3236682"/>
                <a:gd name="connsiteX7" fmla="*/ 6226881 w 6680315"/>
                <a:gd name="connsiteY7" fmla="*/ 66406 h 3236682"/>
                <a:gd name="connsiteX8" fmla="*/ 6627820 w 6680315"/>
                <a:gd name="connsiteY8" fmla="*/ 639235 h 3236682"/>
                <a:gd name="connsiteX9" fmla="*/ 5916976 w 6680315"/>
                <a:gd name="connsiteY9" fmla="*/ 2071525 h 3236682"/>
                <a:gd name="connsiteX10" fmla="*/ 5656632 w 6680315"/>
                <a:gd name="connsiteY10" fmla="*/ 2132597 h 3236682"/>
                <a:gd name="connsiteX11" fmla="*/ 5657201 w 6680315"/>
                <a:gd name="connsiteY11" fmla="*/ 2132945 h 3236682"/>
                <a:gd name="connsiteX12" fmla="*/ 4819410 w 6680315"/>
                <a:gd name="connsiteY12" fmla="*/ 2676621 h 3236682"/>
                <a:gd name="connsiteX13" fmla="*/ 4152315 w 6680315"/>
                <a:gd name="connsiteY13" fmla="*/ 3190892 h 3236682"/>
                <a:gd name="connsiteX14" fmla="*/ 2764377 w 6680315"/>
                <a:gd name="connsiteY14" fmla="*/ 2529244 h 3236682"/>
                <a:gd name="connsiteX15" fmla="*/ 2750517 w 6680315"/>
                <a:gd name="connsiteY15" fmla="*/ 2494691 h 3236682"/>
                <a:gd name="connsiteX16" fmla="*/ 2240374 w 6680315"/>
                <a:gd name="connsiteY16" fmla="*/ 2253229 h 3236682"/>
                <a:gd name="connsiteX17" fmla="*/ 2225364 w 6680315"/>
                <a:gd name="connsiteY17" fmla="*/ 2258350 h 3236682"/>
                <a:gd name="connsiteX18" fmla="*/ 1325912 w 6680315"/>
                <a:gd name="connsiteY18" fmla="*/ 2193313 h 3236682"/>
                <a:gd name="connsiteX19" fmla="*/ 824186 w 6680315"/>
                <a:gd name="connsiteY19" fmla="*/ 638663 h 3236682"/>
                <a:gd name="connsiteX20" fmla="*/ 919100 w 6680315"/>
                <a:gd name="connsiteY20" fmla="*/ 120133 h 3236682"/>
                <a:gd name="connsiteX21" fmla="*/ 16109 w 6680315"/>
                <a:gd name="connsiteY21" fmla="*/ 0 h 3236682"/>
                <a:gd name="connsiteX22" fmla="*/ 743818 w 6680315"/>
                <a:gd name="connsiteY22" fmla="*/ 0 h 3236682"/>
                <a:gd name="connsiteX23" fmla="*/ 752207 w 6680315"/>
                <a:gd name="connsiteY23" fmla="*/ 27026 h 3236682"/>
                <a:gd name="connsiteX24" fmla="*/ 759926 w 6680315"/>
                <a:gd name="connsiteY24" fmla="*/ 103602 h 3236682"/>
                <a:gd name="connsiteX25" fmla="*/ 379963 w 6680315"/>
                <a:gd name="connsiteY25" fmla="*/ 483565 h 3236682"/>
                <a:gd name="connsiteX26" fmla="*/ 0 w 6680315"/>
                <a:gd name="connsiteY26" fmla="*/ 103602 h 3236682"/>
                <a:gd name="connsiteX27" fmla="*/ 7720 w 6680315"/>
                <a:gd name="connsiteY27" fmla="*/ 27026 h 32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680315" h="3236682">
                  <a:moveTo>
                    <a:pt x="2376185" y="2378341"/>
                  </a:moveTo>
                  <a:cubicBezTo>
                    <a:pt x="2511766" y="2378341"/>
                    <a:pt x="2621677" y="2488252"/>
                    <a:pt x="2621677" y="2623833"/>
                  </a:cubicBezTo>
                  <a:cubicBezTo>
                    <a:pt x="2621677" y="2759414"/>
                    <a:pt x="2511766" y="2869325"/>
                    <a:pt x="2376185" y="2869325"/>
                  </a:cubicBezTo>
                  <a:cubicBezTo>
                    <a:pt x="2240604" y="2869325"/>
                    <a:pt x="2130693" y="2759414"/>
                    <a:pt x="2130693" y="2623833"/>
                  </a:cubicBezTo>
                  <a:cubicBezTo>
                    <a:pt x="2130693" y="2488252"/>
                    <a:pt x="2240604" y="2378341"/>
                    <a:pt x="2376185" y="2378341"/>
                  </a:cubicBezTo>
                  <a:close/>
                  <a:moveTo>
                    <a:pt x="893372" y="0"/>
                  </a:moveTo>
                  <a:lnTo>
                    <a:pt x="6127914" y="0"/>
                  </a:lnTo>
                  <a:lnTo>
                    <a:pt x="6226881" y="66406"/>
                  </a:lnTo>
                  <a:cubicBezTo>
                    <a:pt x="6413897" y="209269"/>
                    <a:pt x="6555615" y="408118"/>
                    <a:pt x="6627820" y="639235"/>
                  </a:cubicBezTo>
                  <a:cubicBezTo>
                    <a:pt x="6812129" y="1226465"/>
                    <a:pt x="6495949" y="1863274"/>
                    <a:pt x="5916976" y="2071525"/>
                  </a:cubicBezTo>
                  <a:cubicBezTo>
                    <a:pt x="5832813" y="2101770"/>
                    <a:pt x="5745467" y="2122291"/>
                    <a:pt x="5656632" y="2132597"/>
                  </a:cubicBezTo>
                  <a:lnTo>
                    <a:pt x="5657201" y="2132945"/>
                  </a:lnTo>
                  <a:cubicBezTo>
                    <a:pt x="5308450" y="2173639"/>
                    <a:pt x="4998668" y="2374735"/>
                    <a:pt x="4819410" y="2676621"/>
                  </a:cubicBezTo>
                  <a:cubicBezTo>
                    <a:pt x="4670050" y="2926235"/>
                    <a:pt x="4431704" y="3109988"/>
                    <a:pt x="4152315" y="3190892"/>
                  </a:cubicBezTo>
                  <a:cubicBezTo>
                    <a:pt x="3592036" y="3354384"/>
                    <a:pt x="2989950" y="3067621"/>
                    <a:pt x="2764377" y="2529244"/>
                  </a:cubicBezTo>
                  <a:cubicBezTo>
                    <a:pt x="2759551" y="2517737"/>
                    <a:pt x="2754885" y="2506175"/>
                    <a:pt x="2750517" y="2494691"/>
                  </a:cubicBezTo>
                  <a:cubicBezTo>
                    <a:pt x="2672611" y="2290903"/>
                    <a:pt x="2445841" y="2179975"/>
                    <a:pt x="2240374" y="2253229"/>
                  </a:cubicBezTo>
                  <a:cubicBezTo>
                    <a:pt x="2235371" y="2254935"/>
                    <a:pt x="2230368" y="2256642"/>
                    <a:pt x="2225364" y="2258350"/>
                  </a:cubicBezTo>
                  <a:cubicBezTo>
                    <a:pt x="1929107" y="2359424"/>
                    <a:pt x="1604512" y="2335929"/>
                    <a:pt x="1325912" y="2193313"/>
                  </a:cubicBezTo>
                  <a:cubicBezTo>
                    <a:pt x="758058" y="1902527"/>
                    <a:pt x="533439" y="1206522"/>
                    <a:pt x="824186" y="638663"/>
                  </a:cubicBezTo>
                  <a:cubicBezTo>
                    <a:pt x="906824" y="477763"/>
                    <a:pt x="939105" y="297249"/>
                    <a:pt x="919100" y="120133"/>
                  </a:cubicBezTo>
                  <a:close/>
                  <a:moveTo>
                    <a:pt x="16109" y="0"/>
                  </a:moveTo>
                  <a:lnTo>
                    <a:pt x="743818" y="0"/>
                  </a:lnTo>
                  <a:lnTo>
                    <a:pt x="752207" y="27026"/>
                  </a:lnTo>
                  <a:cubicBezTo>
                    <a:pt x="757268" y="51761"/>
                    <a:pt x="759926" y="77371"/>
                    <a:pt x="759926" y="103602"/>
                  </a:cubicBezTo>
                  <a:cubicBezTo>
                    <a:pt x="759926" y="313450"/>
                    <a:pt x="589811" y="483565"/>
                    <a:pt x="379963" y="483565"/>
                  </a:cubicBezTo>
                  <a:cubicBezTo>
                    <a:pt x="170115" y="483565"/>
                    <a:pt x="0" y="313450"/>
                    <a:pt x="0" y="103602"/>
                  </a:cubicBezTo>
                  <a:cubicBezTo>
                    <a:pt x="0" y="77371"/>
                    <a:pt x="2658" y="51761"/>
                    <a:pt x="7720" y="270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7F9964C-ABFA-440C-842C-1026574E2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47860" y="2451088"/>
              <a:ext cx="4344141" cy="4406912"/>
            </a:xfrm>
            <a:custGeom>
              <a:avLst/>
              <a:gdLst>
                <a:gd name="connsiteX0" fmla="*/ 671935 w 4167543"/>
                <a:gd name="connsiteY0" fmla="*/ 4104215 h 4406912"/>
                <a:gd name="connsiteX1" fmla="*/ 1027212 w 4167543"/>
                <a:gd name="connsiteY1" fmla="*/ 4339708 h 4406912"/>
                <a:gd name="connsiteX2" fmla="*/ 1048074 w 4167543"/>
                <a:gd name="connsiteY2" fmla="*/ 4406912 h 4406912"/>
                <a:gd name="connsiteX3" fmla="*/ 295797 w 4167543"/>
                <a:gd name="connsiteY3" fmla="*/ 4406912 h 4406912"/>
                <a:gd name="connsiteX4" fmla="*/ 316658 w 4167543"/>
                <a:gd name="connsiteY4" fmla="*/ 4339708 h 4406912"/>
                <a:gd name="connsiteX5" fmla="*/ 671935 w 4167543"/>
                <a:gd name="connsiteY5" fmla="*/ 4104215 h 4406912"/>
                <a:gd name="connsiteX6" fmla="*/ 579780 w 4167543"/>
                <a:gd name="connsiteY6" fmla="*/ 968218 h 4406912"/>
                <a:gd name="connsiteX7" fmla="*/ 1159557 w 4167543"/>
                <a:gd name="connsiteY7" fmla="*/ 1547996 h 4406912"/>
                <a:gd name="connsiteX8" fmla="*/ 579780 w 4167543"/>
                <a:gd name="connsiteY8" fmla="*/ 2127775 h 4406912"/>
                <a:gd name="connsiteX9" fmla="*/ 0 w 4167543"/>
                <a:gd name="connsiteY9" fmla="*/ 1547995 h 4406912"/>
                <a:gd name="connsiteX10" fmla="*/ 579780 w 4167543"/>
                <a:gd name="connsiteY10" fmla="*/ 968218 h 4406912"/>
                <a:gd name="connsiteX11" fmla="*/ 2071704 w 4167543"/>
                <a:gd name="connsiteY11" fmla="*/ 593 h 4406912"/>
                <a:gd name="connsiteX12" fmla="*/ 2199033 w 4167543"/>
                <a:gd name="connsiteY12" fmla="*/ 4658 h 4406912"/>
                <a:gd name="connsiteX13" fmla="*/ 3454817 w 4167543"/>
                <a:gd name="connsiteY13" fmla="*/ 781936 h 4406912"/>
                <a:gd name="connsiteX14" fmla="*/ 4126970 w 4167543"/>
                <a:gd name="connsiteY14" fmla="*/ 189046 h 4406912"/>
                <a:gd name="connsiteX15" fmla="*/ 4167543 w 4167543"/>
                <a:gd name="connsiteY15" fmla="*/ 158920 h 4406912"/>
                <a:gd name="connsiteX16" fmla="*/ 4167543 w 4167543"/>
                <a:gd name="connsiteY16" fmla="*/ 4406912 h 4406912"/>
                <a:gd name="connsiteX17" fmla="*/ 1523137 w 4167543"/>
                <a:gd name="connsiteY17" fmla="*/ 4406912 h 4406912"/>
                <a:gd name="connsiteX18" fmla="*/ 1524941 w 4167543"/>
                <a:gd name="connsiteY18" fmla="*/ 4398446 h 4406912"/>
                <a:gd name="connsiteX19" fmla="*/ 1512815 w 4167543"/>
                <a:gd name="connsiteY19" fmla="*/ 4264022 h 4406912"/>
                <a:gd name="connsiteX20" fmla="*/ 799982 w 4167543"/>
                <a:gd name="connsiteY20" fmla="*/ 3469893 h 4406912"/>
                <a:gd name="connsiteX21" fmla="*/ 851520 w 4167543"/>
                <a:gd name="connsiteY21" fmla="*/ 2609321 h 4406912"/>
                <a:gd name="connsiteX22" fmla="*/ 1424143 w 4167543"/>
                <a:gd name="connsiteY22" fmla="*/ 1946100 h 4406912"/>
                <a:gd name="connsiteX23" fmla="*/ 1291172 w 4167543"/>
                <a:gd name="connsiteY23" fmla="*/ 417394 h 4406912"/>
                <a:gd name="connsiteX24" fmla="*/ 2071704 w 4167543"/>
                <a:gd name="connsiteY24" fmla="*/ 593 h 440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67543" h="4406912">
                  <a:moveTo>
                    <a:pt x="671935" y="4104215"/>
                  </a:moveTo>
                  <a:cubicBezTo>
                    <a:pt x="831646" y="4104215"/>
                    <a:pt x="968678" y="4201319"/>
                    <a:pt x="1027212" y="4339708"/>
                  </a:cubicBezTo>
                  <a:lnTo>
                    <a:pt x="1048074" y="4406912"/>
                  </a:lnTo>
                  <a:lnTo>
                    <a:pt x="295797" y="4406912"/>
                  </a:lnTo>
                  <a:lnTo>
                    <a:pt x="316658" y="4339708"/>
                  </a:lnTo>
                  <a:cubicBezTo>
                    <a:pt x="375192" y="4201318"/>
                    <a:pt x="512223" y="4104214"/>
                    <a:pt x="671935" y="4104215"/>
                  </a:cubicBezTo>
                  <a:close/>
                  <a:moveTo>
                    <a:pt x="579780" y="968218"/>
                  </a:moveTo>
                  <a:cubicBezTo>
                    <a:pt x="899982" y="968218"/>
                    <a:pt x="1159559" y="1227794"/>
                    <a:pt x="1159557" y="1547996"/>
                  </a:cubicBezTo>
                  <a:cubicBezTo>
                    <a:pt x="1159557" y="1868197"/>
                    <a:pt x="899981" y="2127773"/>
                    <a:pt x="579780" y="2127775"/>
                  </a:cubicBezTo>
                  <a:cubicBezTo>
                    <a:pt x="259578" y="2127775"/>
                    <a:pt x="2" y="1868198"/>
                    <a:pt x="0" y="1547995"/>
                  </a:cubicBezTo>
                  <a:cubicBezTo>
                    <a:pt x="0" y="1227793"/>
                    <a:pt x="259577" y="968218"/>
                    <a:pt x="579780" y="968218"/>
                  </a:cubicBezTo>
                  <a:close/>
                  <a:moveTo>
                    <a:pt x="2071704" y="593"/>
                  </a:moveTo>
                  <a:cubicBezTo>
                    <a:pt x="2115157" y="-902"/>
                    <a:pt x="2157839" y="424"/>
                    <a:pt x="2199033" y="4658"/>
                  </a:cubicBezTo>
                  <a:cubicBezTo>
                    <a:pt x="2838299" y="70527"/>
                    <a:pt x="2988489" y="820991"/>
                    <a:pt x="3454817" y="781936"/>
                  </a:cubicBezTo>
                  <a:cubicBezTo>
                    <a:pt x="3777990" y="754873"/>
                    <a:pt x="3904778" y="377439"/>
                    <a:pt x="4126970" y="189046"/>
                  </a:cubicBezTo>
                  <a:lnTo>
                    <a:pt x="4167543" y="158920"/>
                  </a:lnTo>
                  <a:lnTo>
                    <a:pt x="4167543" y="4406912"/>
                  </a:lnTo>
                  <a:lnTo>
                    <a:pt x="1523137" y="4406912"/>
                  </a:lnTo>
                  <a:lnTo>
                    <a:pt x="1524941" y="4398446"/>
                  </a:lnTo>
                  <a:cubicBezTo>
                    <a:pt x="1527948" y="4355934"/>
                    <a:pt x="1524589" y="4311405"/>
                    <a:pt x="1512815" y="4264022"/>
                  </a:cubicBezTo>
                  <a:cubicBezTo>
                    <a:pt x="1434649" y="3949473"/>
                    <a:pt x="1012169" y="3878570"/>
                    <a:pt x="799982" y="3469893"/>
                  </a:cubicBezTo>
                  <a:cubicBezTo>
                    <a:pt x="641304" y="3164390"/>
                    <a:pt x="733472" y="2900843"/>
                    <a:pt x="851520" y="2609321"/>
                  </a:cubicBezTo>
                  <a:cubicBezTo>
                    <a:pt x="1011189" y="2215465"/>
                    <a:pt x="1275902" y="2277193"/>
                    <a:pt x="1424143" y="1946100"/>
                  </a:cubicBezTo>
                  <a:cubicBezTo>
                    <a:pt x="1677746" y="1379920"/>
                    <a:pt x="1042471" y="894629"/>
                    <a:pt x="1291172" y="417394"/>
                  </a:cubicBezTo>
                  <a:cubicBezTo>
                    <a:pt x="1425564" y="159770"/>
                    <a:pt x="1767530" y="11056"/>
                    <a:pt x="2071704" y="5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6CDF4908-3BD8-4D8F-5528-E7208A82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51088"/>
            <a:ext cx="4959824" cy="21195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400" dirty="0"/>
              <a:t>技術一－巢狀類別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DFD708B0-F4BC-FD21-0E1D-CE3C995C9B29}"/>
              </a:ext>
            </a:extLst>
          </p:cNvPr>
          <p:cNvSpPr txBox="1">
            <a:spLocks/>
          </p:cNvSpPr>
          <p:nvPr/>
        </p:nvSpPr>
        <p:spPr>
          <a:xfrm>
            <a:off x="609600" y="4707171"/>
            <a:ext cx="4959825" cy="1147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zh-TW" altLang="en-US" dirty="0"/>
              <a:t>在 </a:t>
            </a:r>
            <a:r>
              <a:rPr lang="en-US" altLang="zh-TW" dirty="0"/>
              <a:t>Form1.cs </a:t>
            </a:r>
            <a:r>
              <a:rPr lang="zh-TW" altLang="en-US" dirty="0"/>
              <a:t>中定義嵌套類別 </a:t>
            </a:r>
            <a:r>
              <a:rPr lang="en-US" altLang="zh-TW"/>
              <a:t>AccountStore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Record </a:t>
            </a:r>
            <a:r>
              <a:rPr lang="zh-TW" altLang="en-US" dirty="0"/>
              <a:t>管理資料結構。</a:t>
            </a:r>
            <a:endParaRPr lang="en-US" altLang="zh-TW" dirty="0"/>
          </a:p>
        </p:txBody>
      </p:sp>
      <p:pic>
        <p:nvPicPr>
          <p:cNvPr id="9" name="圖片 8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2A5376A7-8A83-A789-68BC-D709AB557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48" y="2028539"/>
            <a:ext cx="3477563" cy="4474204"/>
          </a:xfrm>
          <a:prstGeom prst="rect">
            <a:avLst/>
          </a:prstGeom>
        </p:spPr>
      </p:pic>
      <p:pic>
        <p:nvPicPr>
          <p:cNvPr id="4" name="圖片 3" descr="一張含有 文字, 螢幕擷取畫面, 字型, 行 的圖片&#10;&#10;AI 產生的內容可能不正確。">
            <a:extLst>
              <a:ext uri="{FF2B5EF4-FFF2-40B4-BE49-F238E27FC236}">
                <a16:creationId xmlns:a16="http://schemas.microsoft.com/office/drawing/2014/main" id="{E12BB6A5-7FB6-486D-DC98-6981B095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86" y="306947"/>
            <a:ext cx="5573284" cy="150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3C587-8936-47DF-CADB-5C3C63B63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085284-14E3-DFF2-E515-082D7EAB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16" y="437732"/>
            <a:ext cx="5849166" cy="598253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065A369-33BF-1019-F8FF-9A499BBE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6396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技術二－繼承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AB9362D0-FE82-0710-CA9E-9D05F2401A90}"/>
              </a:ext>
            </a:extLst>
          </p:cNvPr>
          <p:cNvSpPr txBox="1">
            <a:spLocks/>
          </p:cNvSpPr>
          <p:nvPr/>
        </p:nvSpPr>
        <p:spPr>
          <a:xfrm>
            <a:off x="609600" y="4265235"/>
            <a:ext cx="4978399" cy="144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zh-TW" altLang="en-US" dirty="0"/>
              <a:t>使用子類別 </a:t>
            </a:r>
            <a:r>
              <a:rPr lang="en-US" altLang="zh-TW" dirty="0" err="1"/>
              <a:t>GuestForm</a:t>
            </a:r>
            <a:r>
              <a:rPr lang="zh-TW" altLang="en-US" dirty="0"/>
              <a:t>（訪客登入）</a:t>
            </a:r>
            <a:r>
              <a:rPr lang="en-US" altLang="zh-TW" dirty="0"/>
              <a:t> </a:t>
            </a:r>
            <a:r>
              <a:rPr lang="zh-TW" altLang="en-US" dirty="0"/>
              <a:t>繼承自 </a:t>
            </a:r>
            <a:r>
              <a:rPr lang="en-US" altLang="zh-TW" dirty="0" err="1"/>
              <a:t>AccountForm</a:t>
            </a:r>
            <a:r>
              <a:rPr lang="zh-TW" altLang="en-US" dirty="0"/>
              <a:t>（帳戶登入），以達到限制功能（訪客無法新增或查看記錄）。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46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B908E-91AA-D4B0-B816-95F418502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5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C8BF742A-50EF-4EE9-855D-53E511F8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7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6CF5E4A-2395-B9D1-1775-0C65CC13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/>
              <a:t>技術三－多型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74A80C46-B6FF-D918-A22E-5F81FF928B32}"/>
              </a:ext>
            </a:extLst>
          </p:cNvPr>
          <p:cNvSpPr txBox="1">
            <a:spLocks/>
          </p:cNvSpPr>
          <p:nvPr/>
        </p:nvSpPr>
        <p:spPr>
          <a:xfrm>
            <a:off x="7498080" y="669855"/>
            <a:ext cx="4084319" cy="1960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zh-TW" altLang="en-US" dirty="0"/>
              <a:t>利用 </a:t>
            </a:r>
            <a:r>
              <a:rPr lang="en-US" altLang="zh-TW" dirty="0"/>
              <a:t>virtual/override</a:t>
            </a:r>
            <a:r>
              <a:rPr lang="zh-TW" altLang="en-US" dirty="0"/>
              <a:t> 在 </a:t>
            </a:r>
            <a:r>
              <a:rPr lang="en-US" altLang="zh-TW" dirty="0" err="1"/>
              <a:t>GuestForm</a:t>
            </a:r>
            <a:r>
              <a:rPr lang="en-US" altLang="zh-TW" dirty="0"/>
              <a:t> </a:t>
            </a:r>
            <a:r>
              <a:rPr lang="zh-TW" altLang="en-US" dirty="0"/>
              <a:t>中覆寫 </a:t>
            </a:r>
            <a:r>
              <a:rPr lang="en-US" altLang="zh-TW" dirty="0" err="1"/>
              <a:t>AccountForm</a:t>
            </a:r>
            <a:r>
              <a:rPr lang="en-US" altLang="zh-TW" dirty="0"/>
              <a:t> </a:t>
            </a:r>
            <a:r>
              <a:rPr lang="zh-TW" altLang="en-US" dirty="0"/>
              <a:t>的虛擬方法來達到不同行為。</a:t>
            </a:r>
            <a:endParaRPr lang="en-US" altLang="zh-TW" dirty="0"/>
          </a:p>
          <a:p>
            <a:pPr>
              <a:spcAft>
                <a:spcPts val="800"/>
              </a:spcAft>
            </a:pPr>
            <a:r>
              <a:rPr lang="zh-TW" altLang="en-US" dirty="0"/>
              <a:t>實作「角色依功能限制」的邏輯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69394D-8003-2797-9BDF-33F46CE8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16" y="2094769"/>
            <a:ext cx="6250062" cy="29014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7BF2A4-47D7-73D3-0461-57BBE8EC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35" y="4499349"/>
            <a:ext cx="6250063" cy="1920853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008411AA-F735-DF94-74B2-AB4BC866A891}"/>
              </a:ext>
            </a:extLst>
          </p:cNvPr>
          <p:cNvSpPr/>
          <p:nvPr/>
        </p:nvSpPr>
        <p:spPr>
          <a:xfrm>
            <a:off x="1651560" y="2630261"/>
            <a:ext cx="768428" cy="396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C11AE93-5206-6D35-0A17-59C152AB3D6C}"/>
              </a:ext>
            </a:extLst>
          </p:cNvPr>
          <p:cNvSpPr/>
          <p:nvPr/>
        </p:nvSpPr>
        <p:spPr>
          <a:xfrm>
            <a:off x="1651560" y="3926449"/>
            <a:ext cx="768428" cy="396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7B34E34-73F0-04C1-B257-92C458F0E14B}"/>
              </a:ext>
            </a:extLst>
          </p:cNvPr>
          <p:cNvSpPr/>
          <p:nvPr/>
        </p:nvSpPr>
        <p:spPr>
          <a:xfrm>
            <a:off x="7345680" y="4828558"/>
            <a:ext cx="670560" cy="396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9B17FFB-F1CD-3D8B-DC27-27B5D34F4D9D}"/>
              </a:ext>
            </a:extLst>
          </p:cNvPr>
          <p:cNvSpPr/>
          <p:nvPr/>
        </p:nvSpPr>
        <p:spPr>
          <a:xfrm>
            <a:off x="7345680" y="5573580"/>
            <a:ext cx="670560" cy="3962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55CC8121-F6F3-84B0-32BE-DDA3CF9FA7E6}"/>
              </a:ext>
            </a:extLst>
          </p:cNvPr>
          <p:cNvCxnSpPr>
            <a:cxnSpLocks/>
            <a:stCxn id="9" idx="6"/>
            <a:endCxn id="11" idx="0"/>
          </p:cNvCxnSpPr>
          <p:nvPr/>
        </p:nvCxnSpPr>
        <p:spPr>
          <a:xfrm>
            <a:off x="2419988" y="2828381"/>
            <a:ext cx="5260972" cy="200017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92A86B1-C941-FE12-402A-36839EB8294D}"/>
              </a:ext>
            </a:extLst>
          </p:cNvPr>
          <p:cNvCxnSpPr>
            <a:cxnSpLocks/>
            <a:stCxn id="10" idx="4"/>
            <a:endCxn id="12" idx="2"/>
          </p:cNvCxnSpPr>
          <p:nvPr/>
        </p:nvCxnSpPr>
        <p:spPr>
          <a:xfrm rot="16200000" flipH="1">
            <a:off x="3966222" y="2392241"/>
            <a:ext cx="1449011" cy="530990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5D11C0-7D05-C498-2E6F-DADA2615787D}"/>
              </a:ext>
            </a:extLst>
          </p:cNvPr>
          <p:cNvSpPr txBox="1"/>
          <p:nvPr/>
        </p:nvSpPr>
        <p:spPr>
          <a:xfrm>
            <a:off x="8172783" y="515648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父類別</a:t>
            </a:r>
            <a:r>
              <a:rPr lang="en-US" altLang="zh-TW" sz="2000" dirty="0"/>
              <a:t>/</a:t>
            </a:r>
            <a:r>
              <a:rPr lang="zh-TW" altLang="en-US" sz="2000" dirty="0"/>
              <a:t>子類別</a:t>
            </a:r>
          </a:p>
        </p:txBody>
      </p:sp>
    </p:spTree>
    <p:extLst>
      <p:ext uri="{BB962C8B-B14F-4D97-AF65-F5344CB8AC3E}">
        <p14:creationId xmlns:p14="http://schemas.microsoft.com/office/powerpoint/2010/main" val="25256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A52F4BC-F2BE-7300-7305-05A3C46D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910470" cy="16258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kern="1200" dirty="0">
                <a:latin typeface="+mj-lt"/>
                <a:ea typeface="+mj-ea"/>
                <a:cs typeface="+mj-cs"/>
              </a:rPr>
              <a:t>研究目的</a:t>
            </a:r>
            <a:r>
              <a:rPr lang="en-US" altLang="zh-TW" kern="1200" dirty="0">
                <a:latin typeface="+mj-lt"/>
                <a:ea typeface="+mj-ea"/>
                <a:cs typeface="+mj-cs"/>
              </a:rPr>
              <a:t>&amp;</a:t>
            </a:r>
            <a:r>
              <a:rPr lang="zh-TW" altLang="en-US" kern="1200" dirty="0">
                <a:latin typeface="+mj-lt"/>
                <a:ea typeface="+mj-ea"/>
                <a:cs typeface="+mj-cs"/>
              </a:rPr>
              <a:t>預期貢獻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06188D04-176F-F2BB-1A08-27511D0CFDEE}"/>
              </a:ext>
            </a:extLst>
          </p:cNvPr>
          <p:cNvSpPr txBox="1">
            <a:spLocks/>
          </p:cNvSpPr>
          <p:nvPr/>
        </p:nvSpPr>
        <p:spPr>
          <a:xfrm>
            <a:off x="608952" y="1482249"/>
            <a:ext cx="10973447" cy="464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2400" kern="100" dirty="0">
                <a:latin typeface="Aptos"/>
                <a:ea typeface="Yu Gothic"/>
                <a:cs typeface="Arial"/>
              </a:rPr>
              <a:t>本系統要探討食物之間有哪些容易造成身體不適，甚至是若是誤食該如何應對。</a:t>
            </a:r>
            <a:endParaRPr lang="zh-TW" altLang="en-US" sz="2400" kern="100" dirty="0">
              <a:effectLst/>
              <a:latin typeface="Aptos"/>
              <a:ea typeface="Yu Gothic"/>
              <a:cs typeface="Arial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altLang="zh-TW" kern="100" dirty="0">
              <a:latin typeface="Aptos" panose="020B00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4" name="內容版面配置區 5">
            <a:extLst>
              <a:ext uri="{FF2B5EF4-FFF2-40B4-BE49-F238E27FC236}">
                <a16:creationId xmlns:a16="http://schemas.microsoft.com/office/drawing/2014/main" id="{9AA449A2-10D4-8AF4-6309-297370CFA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00198"/>
              </p:ext>
            </p:extLst>
          </p:nvPr>
        </p:nvGraphicFramePr>
        <p:xfrm>
          <a:off x="2189894" y="2140699"/>
          <a:ext cx="8660353" cy="432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1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CA973-30D2-40A5-6A2F-66F7A821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9E02474-37F2-7B34-2969-FBFF903C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67" t="11524" b="-1"/>
          <a:stretch/>
        </p:blipFill>
        <p:spPr>
          <a:xfrm>
            <a:off x="609600" y="2489200"/>
            <a:ext cx="10972800" cy="4368799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85078D92-FDA4-4424-67EC-33E6AB2C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技術</a:t>
            </a:r>
            <a:r>
              <a:rPr lang="zh-TW" altLang="en-US" dirty="0"/>
              <a:t>四</a:t>
            </a:r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－例外處理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31335DAA-5251-D0FC-C6E2-A279012452F7}"/>
              </a:ext>
            </a:extLst>
          </p:cNvPr>
          <p:cNvSpPr txBox="1">
            <a:spLocks/>
          </p:cNvSpPr>
          <p:nvPr/>
        </p:nvSpPr>
        <p:spPr>
          <a:xfrm>
            <a:off x="5981050" y="529594"/>
            <a:ext cx="5824870" cy="1846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zh-TW" altLang="en-US" dirty="0"/>
              <a:t>處理 </a:t>
            </a:r>
            <a:r>
              <a:rPr lang="en-US" altLang="zh-TW" dirty="0"/>
              <a:t>JSON </a:t>
            </a:r>
            <a:r>
              <a:rPr lang="zh-TW" altLang="en-US" dirty="0"/>
              <a:t>檔案讀取錯誤，</a:t>
            </a:r>
            <a:endParaRPr lang="en-US" altLang="zh-TW" dirty="0"/>
          </a:p>
          <a:p>
            <a:pPr>
              <a:spcAft>
                <a:spcPts val="800"/>
              </a:spcAft>
            </a:pPr>
            <a:r>
              <a:rPr lang="zh-TW" altLang="en-US" dirty="0"/>
              <a:t>例如：讀取帳號、實物資料更新、紀錄資料失敗時會顯示提示</a:t>
            </a:r>
            <a:r>
              <a:rPr lang="en-US" altLang="zh-TW" dirty="0"/>
              <a:t>”XXXX</a:t>
            </a:r>
            <a:r>
              <a:rPr lang="zh-TW" altLang="en-US" dirty="0"/>
              <a:t>失敗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421F223-49F5-2FB1-FE09-71F317FDAF9C}"/>
              </a:ext>
            </a:extLst>
          </p:cNvPr>
          <p:cNvSpPr/>
          <p:nvPr/>
        </p:nvSpPr>
        <p:spPr>
          <a:xfrm>
            <a:off x="2167636" y="2489198"/>
            <a:ext cx="995680" cy="9398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0197FA0-2380-F685-3C7B-FBB7130EA5FD}"/>
              </a:ext>
            </a:extLst>
          </p:cNvPr>
          <p:cNvSpPr/>
          <p:nvPr/>
        </p:nvSpPr>
        <p:spPr>
          <a:xfrm>
            <a:off x="3272028" y="2489198"/>
            <a:ext cx="467360" cy="4572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785385A-799E-0907-337F-843ACD694C25}"/>
              </a:ext>
            </a:extLst>
          </p:cNvPr>
          <p:cNvSpPr/>
          <p:nvPr/>
        </p:nvSpPr>
        <p:spPr>
          <a:xfrm>
            <a:off x="3837940" y="2660137"/>
            <a:ext cx="1643380" cy="9398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CC0F91D-E033-ED96-24FC-568808E23765}"/>
              </a:ext>
            </a:extLst>
          </p:cNvPr>
          <p:cNvSpPr/>
          <p:nvPr/>
        </p:nvSpPr>
        <p:spPr>
          <a:xfrm rot="3343972">
            <a:off x="3683333" y="2665360"/>
            <a:ext cx="995679" cy="1311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5067820-FF64-F43D-2BE9-8EE662EF9C70}"/>
              </a:ext>
            </a:extLst>
          </p:cNvPr>
          <p:cNvSpPr/>
          <p:nvPr/>
        </p:nvSpPr>
        <p:spPr>
          <a:xfrm>
            <a:off x="4017528" y="4013200"/>
            <a:ext cx="985677" cy="538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A90ACDD-C359-C2F6-D0F2-8712AD8F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64" y="3548781"/>
            <a:ext cx="10461015" cy="3050464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2BC112B1-BF64-E19F-EC86-469C5AED6BD7}"/>
              </a:ext>
            </a:extLst>
          </p:cNvPr>
          <p:cNvSpPr/>
          <p:nvPr/>
        </p:nvSpPr>
        <p:spPr>
          <a:xfrm>
            <a:off x="5612805" y="3969423"/>
            <a:ext cx="1872630" cy="8668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5C33206-B366-9BDE-9705-4096A082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45" y="3712944"/>
            <a:ext cx="10014651" cy="2821465"/>
          </a:xfrm>
          <a:prstGeom prst="rect">
            <a:avLst/>
          </a:pr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6DC58FFD-BAA5-F7EA-6731-52AEA282EDC7}"/>
              </a:ext>
            </a:extLst>
          </p:cNvPr>
          <p:cNvSpPr/>
          <p:nvPr/>
        </p:nvSpPr>
        <p:spPr>
          <a:xfrm>
            <a:off x="5226670" y="4202320"/>
            <a:ext cx="1508760" cy="628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2F59D-01BC-36F9-7958-A7CACD64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781AF0-B052-41F6-B272-5C055E51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C718DEC-EA7F-8276-B26C-631868A8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93949"/>
            <a:ext cx="5910470" cy="1625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技術五－委派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F53F79BB-5A2F-D0D3-185F-13707CB94AFF}"/>
              </a:ext>
            </a:extLst>
          </p:cNvPr>
          <p:cNvSpPr txBox="1">
            <a:spLocks/>
          </p:cNvSpPr>
          <p:nvPr/>
        </p:nvSpPr>
        <p:spPr>
          <a:xfrm>
            <a:off x="5902960" y="4593949"/>
            <a:ext cx="5679440" cy="162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zh-TW" altLang="en-US" dirty="0"/>
              <a:t>透過事件綁定，讓所有食物按鈕統一</a:t>
            </a:r>
            <a:endParaRPr lang="en-US" altLang="zh-TW" dirty="0"/>
          </a:p>
          <a:p>
            <a:pPr>
              <a:spcAft>
                <a:spcPts val="800"/>
              </a:spcAft>
            </a:pPr>
            <a:r>
              <a:rPr lang="zh-TW" altLang="en-US" dirty="0"/>
              <a:t>由同一事件處理函數處理（</a:t>
            </a:r>
            <a:r>
              <a:rPr lang="en-US" altLang="zh-TW" dirty="0" err="1"/>
              <a:t>FoodButton_Click</a:t>
            </a:r>
            <a:r>
              <a:rPr lang="zh-TW" altLang="en-US" dirty="0"/>
              <a:t>）。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1EFB31-D604-B41A-D12E-7A27E353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43" y="646693"/>
            <a:ext cx="6731265" cy="21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5691A-406C-83F2-7AC1-DFAA5813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BF6581A0-947E-BE04-C66F-468F63F86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Background Fill">
            <a:extLst>
              <a:ext uri="{FF2B5EF4-FFF2-40B4-BE49-F238E27FC236}">
                <a16:creationId xmlns:a16="http://schemas.microsoft.com/office/drawing/2014/main" id="{57B7A9B3-9FD8-BB85-0A4B-6B576F42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28ED369-C966-A316-7674-7E8C6A895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7F1032-B75C-5791-7D88-315816D8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421" y="2465767"/>
            <a:ext cx="8464598" cy="192646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THANK FOR YOUR LISTENING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16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07CD8-FC7F-3A75-3DDC-16FBBDFBA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824221"/>
            <a:ext cx="4865225" cy="33949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 dirty="0">
                <a:latin typeface="微軟正黑體"/>
                <a:ea typeface="微軟正黑體"/>
              </a:rPr>
              <a:t>　　在台灣，由於</a:t>
            </a:r>
            <a:r>
              <a:rPr lang="zh-TW" altLang="en-US" sz="2400" b="1" dirty="0">
                <a:latin typeface="微軟正黑體"/>
                <a:ea typeface="微軟正黑體"/>
              </a:rPr>
              <a:t>飲食文化多元</a:t>
            </a:r>
            <a:r>
              <a:rPr lang="zh-TW" altLang="en-US" sz="2400" dirty="0">
                <a:latin typeface="微軟正黑體"/>
                <a:ea typeface="微軟正黑體"/>
              </a:rPr>
              <a:t>，大家會經常接觸到來自世界各地的料理。然而，異國食物的食材與烹調方式可能與本地飲食習慣不同，容易造成腸胃不適或身體負擔。為了促進</a:t>
            </a:r>
            <a:r>
              <a:rPr lang="zh-TW" altLang="en-US" sz="2400" b="1" dirty="0">
                <a:latin typeface="微軟正黑體"/>
                <a:ea typeface="微軟正黑體"/>
              </a:rPr>
              <a:t>健康管理</a:t>
            </a:r>
            <a:r>
              <a:rPr lang="zh-TW" altLang="en-US" sz="2400" dirty="0">
                <a:latin typeface="微軟正黑體"/>
                <a:ea typeface="微軟正黑體"/>
              </a:rPr>
              <a:t>與</a:t>
            </a:r>
            <a:r>
              <a:rPr lang="zh-TW" altLang="en-US" sz="2400" b="1" dirty="0">
                <a:latin typeface="微軟正黑體"/>
                <a:ea typeface="微軟正黑體"/>
              </a:rPr>
              <a:t>預防飲食相關問題</a:t>
            </a:r>
            <a:r>
              <a:rPr lang="zh-TW" altLang="en-US" sz="2400" dirty="0">
                <a:latin typeface="微軟正黑體"/>
                <a:ea typeface="微軟正黑體"/>
              </a:rPr>
              <a:t>，我們希望開發一套能協助使用者記錄與查詢飲食內容的系統。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D90C58-A5B8-DB56-0364-97289B1E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r"/>
            <a:r>
              <a:rPr lang="zh-TW" altLang="en-US" dirty="0"/>
              <a:t>研究背景與動機</a:t>
            </a:r>
            <a:r>
              <a:rPr lang="en-US" altLang="zh-TW" dirty="0"/>
              <a:t>&amp;</a:t>
            </a:r>
            <a:r>
              <a:rPr lang="zh-TW" altLang="en-US" dirty="0"/>
              <a:t>問題陳述</a:t>
            </a:r>
          </a:p>
        </p:txBody>
      </p:sp>
      <p:pic>
        <p:nvPicPr>
          <p:cNvPr id="9" name="圖片 8" descr="一張含有 寫生, 美工圖案, 藝術 的圖片&#10;&#10;AI 產生的內容可能不正確。">
            <a:extLst>
              <a:ext uri="{FF2B5EF4-FFF2-40B4-BE49-F238E27FC236}">
                <a16:creationId xmlns:a16="http://schemas.microsoft.com/office/drawing/2014/main" id="{6F149494-6E26-F0CA-B641-30F7B1DC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3400" y="1471625"/>
            <a:ext cx="3429000" cy="3429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513A76B6-A971-ACF0-67DF-5D941A4DA29E}"/>
              </a:ext>
            </a:extLst>
          </p:cNvPr>
          <p:cNvSpPr/>
          <p:nvPr/>
        </p:nvSpPr>
        <p:spPr>
          <a:xfrm>
            <a:off x="609598" y="1598950"/>
            <a:ext cx="10972800" cy="4701266"/>
          </a:xfrm>
          <a:prstGeom prst="wedgeRoundRectCallout">
            <a:avLst>
              <a:gd name="adj1" fmla="val 34755"/>
              <a:gd name="adj2" fmla="val -574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400" dirty="0"/>
          </a:p>
          <a:p>
            <a:r>
              <a:rPr lang="zh-TW" altLang="en-US" sz="2400" dirty="0"/>
              <a:t>現有的應用程式大多是用來</a:t>
            </a:r>
            <a:r>
              <a:rPr lang="zh-TW" altLang="en-US" sz="2400" b="1" dirty="0"/>
              <a:t>計算熱量的</a:t>
            </a:r>
            <a:r>
              <a:rPr lang="zh-TW" altLang="en-US" sz="2400" dirty="0"/>
              <a:t>，雖然關於食品安全網絡搜尋有許多資料，但</a:t>
            </a:r>
            <a:r>
              <a:rPr lang="zh-TW" altLang="en-US" sz="2400" b="1" dirty="0"/>
              <a:t>步驟繁瑣</a:t>
            </a:r>
            <a:r>
              <a:rPr lang="zh-TW" altLang="en-US" sz="2400" dirty="0"/>
              <a:t>且</a:t>
            </a:r>
            <a:r>
              <a:rPr lang="zh-TW" altLang="en-US" sz="2400" b="1" dirty="0"/>
              <a:t>說法不一致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目前缺乏一個能夠協助使用者系統性</a:t>
            </a:r>
            <a:r>
              <a:rPr lang="zh-TW" altLang="en-US" sz="2400" b="1" dirty="0"/>
              <a:t>紀錄個人飲食狀況</a:t>
            </a:r>
            <a:r>
              <a:rPr lang="zh-TW" altLang="en-US" sz="2400" dirty="0"/>
              <a:t>，並</a:t>
            </a:r>
            <a:r>
              <a:rPr lang="zh-TW" altLang="en-US" sz="2400" b="1" dirty="0"/>
              <a:t>判斷各食材之間是否衝突</a:t>
            </a:r>
            <a:r>
              <a:rPr lang="zh-TW" altLang="en-US" sz="2400" dirty="0"/>
              <a:t>的工具。使用者難以及時發現飲食引起的身體不適是否與特定食物組合有關，長期下來可能導致健康風險。</a:t>
            </a:r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4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52F6BAC-1796-EE33-B6AB-0A720792B3CA}"/>
              </a:ext>
            </a:extLst>
          </p:cNvPr>
          <p:cNvSpPr txBox="1">
            <a:spLocks/>
          </p:cNvSpPr>
          <p:nvPr/>
        </p:nvSpPr>
        <p:spPr>
          <a:xfrm>
            <a:off x="609600" y="598254"/>
            <a:ext cx="812800" cy="344525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系統架構圖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53A7F17D-5D80-5C98-233F-57C7D3100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793223"/>
              </p:ext>
            </p:extLst>
          </p:nvPr>
        </p:nvGraphicFramePr>
        <p:xfrm>
          <a:off x="1422400" y="598254"/>
          <a:ext cx="10160000" cy="5661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9B58D3E-1075-BC76-4715-B2B05AEBC77E}"/>
              </a:ext>
            </a:extLst>
          </p:cNvPr>
          <p:cNvCxnSpPr>
            <a:cxnSpLocks/>
          </p:cNvCxnSpPr>
          <p:nvPr/>
        </p:nvCxnSpPr>
        <p:spPr>
          <a:xfrm>
            <a:off x="8869680" y="2164080"/>
            <a:ext cx="16256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0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ED2EB-7A15-001D-83B4-39F4E55A8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9980B3C2-CE7C-89FA-0527-3A2BBD5F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2398FE-0E49-648D-BC96-81444BA0E7BC}"/>
              </a:ext>
            </a:extLst>
          </p:cNvPr>
          <p:cNvSpPr/>
          <p:nvPr/>
        </p:nvSpPr>
        <p:spPr>
          <a:xfrm>
            <a:off x="875920" y="1967534"/>
            <a:ext cx="10437111" cy="43326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/>
          <a:lstStyle/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219F120-D97F-12E0-52EC-00691FD3970F}"/>
              </a:ext>
            </a:extLst>
          </p:cNvPr>
          <p:cNvGrpSpPr/>
          <p:nvPr/>
        </p:nvGrpSpPr>
        <p:grpSpPr>
          <a:xfrm>
            <a:off x="877117" y="1969667"/>
            <a:ext cx="10434715" cy="4328415"/>
            <a:chOff x="877117" y="1969667"/>
            <a:chExt cx="10434715" cy="4328415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9F8020B3-442D-7149-8FD9-79CBA4AE5FBC}"/>
                </a:ext>
              </a:extLst>
            </p:cNvPr>
            <p:cNvSpPr/>
            <p:nvPr/>
          </p:nvSpPr>
          <p:spPr>
            <a:xfrm>
              <a:off x="877117" y="1969667"/>
              <a:ext cx="10434715" cy="982681"/>
            </a:xfrm>
            <a:custGeom>
              <a:avLst/>
              <a:gdLst>
                <a:gd name="connsiteX0" fmla="*/ 0 w 10434715"/>
                <a:gd name="connsiteY0" fmla="*/ 98268 h 982681"/>
                <a:gd name="connsiteX1" fmla="*/ 98268 w 10434715"/>
                <a:gd name="connsiteY1" fmla="*/ 0 h 982681"/>
                <a:gd name="connsiteX2" fmla="*/ 10336447 w 10434715"/>
                <a:gd name="connsiteY2" fmla="*/ 0 h 982681"/>
                <a:gd name="connsiteX3" fmla="*/ 10434715 w 10434715"/>
                <a:gd name="connsiteY3" fmla="*/ 98268 h 982681"/>
                <a:gd name="connsiteX4" fmla="*/ 10434715 w 10434715"/>
                <a:gd name="connsiteY4" fmla="*/ 884413 h 982681"/>
                <a:gd name="connsiteX5" fmla="*/ 10336447 w 10434715"/>
                <a:gd name="connsiteY5" fmla="*/ 982681 h 982681"/>
                <a:gd name="connsiteX6" fmla="*/ 98268 w 10434715"/>
                <a:gd name="connsiteY6" fmla="*/ 982681 h 982681"/>
                <a:gd name="connsiteX7" fmla="*/ 0 w 10434715"/>
                <a:gd name="connsiteY7" fmla="*/ 884413 h 982681"/>
                <a:gd name="connsiteX8" fmla="*/ 0 w 10434715"/>
                <a:gd name="connsiteY8" fmla="*/ 98268 h 9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34715" h="982681">
                  <a:moveTo>
                    <a:pt x="0" y="98268"/>
                  </a:moveTo>
                  <a:cubicBezTo>
                    <a:pt x="0" y="43996"/>
                    <a:pt x="43996" y="0"/>
                    <a:pt x="98268" y="0"/>
                  </a:cubicBezTo>
                  <a:lnTo>
                    <a:pt x="10336447" y="0"/>
                  </a:lnTo>
                  <a:cubicBezTo>
                    <a:pt x="10390719" y="0"/>
                    <a:pt x="10434715" y="43996"/>
                    <a:pt x="10434715" y="98268"/>
                  </a:cubicBezTo>
                  <a:lnTo>
                    <a:pt x="10434715" y="884413"/>
                  </a:lnTo>
                  <a:cubicBezTo>
                    <a:pt x="10434715" y="938685"/>
                    <a:pt x="10390719" y="982681"/>
                    <a:pt x="10336447" y="982681"/>
                  </a:cubicBezTo>
                  <a:lnTo>
                    <a:pt x="98268" y="982681"/>
                  </a:lnTo>
                  <a:cubicBezTo>
                    <a:pt x="43996" y="982681"/>
                    <a:pt x="0" y="938685"/>
                    <a:pt x="0" y="884413"/>
                  </a:cubicBezTo>
                  <a:lnTo>
                    <a:pt x="0" y="98268"/>
                  </a:lnTo>
                  <a:close/>
                </a:path>
              </a:pathLst>
            </a:custGeom>
            <a:ln w="28575">
              <a:solidFill>
                <a:schemeClr val="bg2">
                  <a:lumMod val="50000"/>
                </a:schemeClr>
              </a:solidFill>
            </a:ln>
            <a:effectLst>
              <a:softEdge rad="12700"/>
            </a:effectLst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222" tIns="120222" rIns="120222" bIns="120222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系統入口：</a:t>
              </a:r>
              <a:endParaRPr lang="en-US" altLang="zh-TW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訪客登入</a:t>
              </a:r>
              <a:r>
                <a:rPr lang="en-US" altLang="zh-TW" sz="2400" kern="1200" dirty="0"/>
                <a:t>/</a:t>
              </a:r>
              <a:r>
                <a:rPr lang="zh-TW" altLang="en-US" sz="2400" kern="1200" dirty="0"/>
                <a:t>建立帳戶</a:t>
              </a:r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1D891A18-442C-4184-AAE8-683CCCABFAFC}"/>
                </a:ext>
              </a:extLst>
            </p:cNvPr>
            <p:cNvSpPr/>
            <p:nvPr/>
          </p:nvSpPr>
          <p:spPr>
            <a:xfrm>
              <a:off x="877117" y="3084912"/>
              <a:ext cx="3338040" cy="982681"/>
            </a:xfrm>
            <a:custGeom>
              <a:avLst/>
              <a:gdLst>
                <a:gd name="connsiteX0" fmla="*/ 0 w 3338040"/>
                <a:gd name="connsiteY0" fmla="*/ 98268 h 982681"/>
                <a:gd name="connsiteX1" fmla="*/ 98268 w 3338040"/>
                <a:gd name="connsiteY1" fmla="*/ 0 h 982681"/>
                <a:gd name="connsiteX2" fmla="*/ 3239772 w 3338040"/>
                <a:gd name="connsiteY2" fmla="*/ 0 h 982681"/>
                <a:gd name="connsiteX3" fmla="*/ 3338040 w 3338040"/>
                <a:gd name="connsiteY3" fmla="*/ 98268 h 982681"/>
                <a:gd name="connsiteX4" fmla="*/ 3338040 w 3338040"/>
                <a:gd name="connsiteY4" fmla="*/ 884413 h 982681"/>
                <a:gd name="connsiteX5" fmla="*/ 3239772 w 3338040"/>
                <a:gd name="connsiteY5" fmla="*/ 982681 h 982681"/>
                <a:gd name="connsiteX6" fmla="*/ 98268 w 3338040"/>
                <a:gd name="connsiteY6" fmla="*/ 982681 h 982681"/>
                <a:gd name="connsiteX7" fmla="*/ 0 w 3338040"/>
                <a:gd name="connsiteY7" fmla="*/ 884413 h 982681"/>
                <a:gd name="connsiteX8" fmla="*/ 0 w 3338040"/>
                <a:gd name="connsiteY8" fmla="*/ 98268 h 9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8040" h="982681">
                  <a:moveTo>
                    <a:pt x="0" y="98268"/>
                  </a:moveTo>
                  <a:cubicBezTo>
                    <a:pt x="0" y="43996"/>
                    <a:pt x="43996" y="0"/>
                    <a:pt x="98268" y="0"/>
                  </a:cubicBezTo>
                  <a:lnTo>
                    <a:pt x="3239772" y="0"/>
                  </a:lnTo>
                  <a:cubicBezTo>
                    <a:pt x="3294044" y="0"/>
                    <a:pt x="3338040" y="43996"/>
                    <a:pt x="3338040" y="98268"/>
                  </a:cubicBezTo>
                  <a:lnTo>
                    <a:pt x="3338040" y="884413"/>
                  </a:lnTo>
                  <a:cubicBezTo>
                    <a:pt x="3338040" y="938685"/>
                    <a:pt x="3294044" y="982681"/>
                    <a:pt x="3239772" y="982681"/>
                  </a:cubicBezTo>
                  <a:lnTo>
                    <a:pt x="98268" y="982681"/>
                  </a:lnTo>
                  <a:cubicBezTo>
                    <a:pt x="43996" y="982681"/>
                    <a:pt x="0" y="938685"/>
                    <a:pt x="0" y="884413"/>
                  </a:cubicBezTo>
                  <a:lnTo>
                    <a:pt x="0" y="98268"/>
                  </a:lnTo>
                  <a:close/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222" tIns="120222" rIns="120222" bIns="120222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訪客登入：</a:t>
              </a:r>
              <a:endParaRPr lang="en-US" altLang="zh-TW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食物相剋查詢</a:t>
              </a:r>
              <a:endParaRPr lang="en-US" altLang="zh-TW" sz="2400" kern="1200" dirty="0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7AFD9049-075A-FC8D-7512-2031D8F3EED2}"/>
                </a:ext>
              </a:extLst>
            </p:cNvPr>
            <p:cNvSpPr/>
            <p:nvPr/>
          </p:nvSpPr>
          <p:spPr>
            <a:xfrm>
              <a:off x="4495553" y="3084912"/>
              <a:ext cx="6816279" cy="982681"/>
            </a:xfrm>
            <a:custGeom>
              <a:avLst/>
              <a:gdLst>
                <a:gd name="connsiteX0" fmla="*/ 0 w 6816279"/>
                <a:gd name="connsiteY0" fmla="*/ 98268 h 982681"/>
                <a:gd name="connsiteX1" fmla="*/ 98268 w 6816279"/>
                <a:gd name="connsiteY1" fmla="*/ 0 h 982681"/>
                <a:gd name="connsiteX2" fmla="*/ 6718011 w 6816279"/>
                <a:gd name="connsiteY2" fmla="*/ 0 h 982681"/>
                <a:gd name="connsiteX3" fmla="*/ 6816279 w 6816279"/>
                <a:gd name="connsiteY3" fmla="*/ 98268 h 982681"/>
                <a:gd name="connsiteX4" fmla="*/ 6816279 w 6816279"/>
                <a:gd name="connsiteY4" fmla="*/ 884413 h 982681"/>
                <a:gd name="connsiteX5" fmla="*/ 6718011 w 6816279"/>
                <a:gd name="connsiteY5" fmla="*/ 982681 h 982681"/>
                <a:gd name="connsiteX6" fmla="*/ 98268 w 6816279"/>
                <a:gd name="connsiteY6" fmla="*/ 982681 h 982681"/>
                <a:gd name="connsiteX7" fmla="*/ 0 w 6816279"/>
                <a:gd name="connsiteY7" fmla="*/ 884413 h 982681"/>
                <a:gd name="connsiteX8" fmla="*/ 0 w 6816279"/>
                <a:gd name="connsiteY8" fmla="*/ 98268 h 9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6279" h="982681">
                  <a:moveTo>
                    <a:pt x="0" y="98268"/>
                  </a:moveTo>
                  <a:cubicBezTo>
                    <a:pt x="0" y="43996"/>
                    <a:pt x="43996" y="0"/>
                    <a:pt x="98268" y="0"/>
                  </a:cubicBezTo>
                  <a:lnTo>
                    <a:pt x="6718011" y="0"/>
                  </a:lnTo>
                  <a:cubicBezTo>
                    <a:pt x="6772283" y="0"/>
                    <a:pt x="6816279" y="43996"/>
                    <a:pt x="6816279" y="98268"/>
                  </a:cubicBezTo>
                  <a:lnTo>
                    <a:pt x="6816279" y="884413"/>
                  </a:lnTo>
                  <a:cubicBezTo>
                    <a:pt x="6816279" y="938685"/>
                    <a:pt x="6772283" y="982681"/>
                    <a:pt x="6718011" y="982681"/>
                  </a:cubicBezTo>
                  <a:lnTo>
                    <a:pt x="98268" y="982681"/>
                  </a:lnTo>
                  <a:cubicBezTo>
                    <a:pt x="43996" y="982681"/>
                    <a:pt x="0" y="938685"/>
                    <a:pt x="0" y="884413"/>
                  </a:cubicBezTo>
                  <a:lnTo>
                    <a:pt x="0" y="98268"/>
                  </a:lnTo>
                  <a:close/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222" tIns="120222" rIns="120222" bIns="120222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帳戶登入：</a:t>
              </a:r>
              <a:endParaRPr lang="en-US" altLang="zh-TW" sz="2400" kern="1200" dirty="0"/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食物相剋查詢</a:t>
              </a:r>
            </a:p>
          </p:txBody>
        </p:sp>
        <p:sp>
          <p:nvSpPr>
            <p:cNvPr id="17" name="手繪多邊形: 圖案 16">
              <a:extLst>
                <a:ext uri="{FF2B5EF4-FFF2-40B4-BE49-F238E27FC236}">
                  <a16:creationId xmlns:a16="http://schemas.microsoft.com/office/drawing/2014/main" id="{77F9EE8C-C2D6-AF0F-5539-24079BE534CB}"/>
                </a:ext>
              </a:extLst>
            </p:cNvPr>
            <p:cNvSpPr/>
            <p:nvPr/>
          </p:nvSpPr>
          <p:spPr>
            <a:xfrm>
              <a:off x="4495553" y="4200156"/>
              <a:ext cx="3338040" cy="982681"/>
            </a:xfrm>
            <a:custGeom>
              <a:avLst/>
              <a:gdLst>
                <a:gd name="connsiteX0" fmla="*/ 0 w 3338040"/>
                <a:gd name="connsiteY0" fmla="*/ 98268 h 982681"/>
                <a:gd name="connsiteX1" fmla="*/ 98268 w 3338040"/>
                <a:gd name="connsiteY1" fmla="*/ 0 h 982681"/>
                <a:gd name="connsiteX2" fmla="*/ 3239772 w 3338040"/>
                <a:gd name="connsiteY2" fmla="*/ 0 h 982681"/>
                <a:gd name="connsiteX3" fmla="*/ 3338040 w 3338040"/>
                <a:gd name="connsiteY3" fmla="*/ 98268 h 982681"/>
                <a:gd name="connsiteX4" fmla="*/ 3338040 w 3338040"/>
                <a:gd name="connsiteY4" fmla="*/ 884413 h 982681"/>
                <a:gd name="connsiteX5" fmla="*/ 3239772 w 3338040"/>
                <a:gd name="connsiteY5" fmla="*/ 982681 h 982681"/>
                <a:gd name="connsiteX6" fmla="*/ 98268 w 3338040"/>
                <a:gd name="connsiteY6" fmla="*/ 982681 h 982681"/>
                <a:gd name="connsiteX7" fmla="*/ 0 w 3338040"/>
                <a:gd name="connsiteY7" fmla="*/ 884413 h 982681"/>
                <a:gd name="connsiteX8" fmla="*/ 0 w 3338040"/>
                <a:gd name="connsiteY8" fmla="*/ 98268 h 9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8040" h="982681">
                  <a:moveTo>
                    <a:pt x="0" y="98268"/>
                  </a:moveTo>
                  <a:cubicBezTo>
                    <a:pt x="0" y="43996"/>
                    <a:pt x="43996" y="0"/>
                    <a:pt x="98268" y="0"/>
                  </a:cubicBezTo>
                  <a:lnTo>
                    <a:pt x="3239772" y="0"/>
                  </a:lnTo>
                  <a:cubicBezTo>
                    <a:pt x="3294044" y="0"/>
                    <a:pt x="3338040" y="43996"/>
                    <a:pt x="3338040" y="98268"/>
                  </a:cubicBezTo>
                  <a:lnTo>
                    <a:pt x="3338040" y="884413"/>
                  </a:lnTo>
                  <a:cubicBezTo>
                    <a:pt x="3338040" y="938685"/>
                    <a:pt x="3294044" y="982681"/>
                    <a:pt x="3239772" y="982681"/>
                  </a:cubicBezTo>
                  <a:lnTo>
                    <a:pt x="98268" y="982681"/>
                  </a:lnTo>
                  <a:cubicBezTo>
                    <a:pt x="43996" y="982681"/>
                    <a:pt x="0" y="938685"/>
                    <a:pt x="0" y="884413"/>
                  </a:cubicBezTo>
                  <a:lnTo>
                    <a:pt x="0" y="98268"/>
                  </a:lnTo>
                  <a:close/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222" tIns="120222" rIns="120222" bIns="120222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資料提供</a:t>
              </a:r>
              <a:r>
                <a:rPr lang="en-US" altLang="zh-TW" sz="2400" kern="1200" dirty="0"/>
                <a:t>/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刪除錯誤數據</a:t>
              </a: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DAC0F1D9-CEBA-5FF6-F052-9670D1663704}"/>
                </a:ext>
              </a:extLst>
            </p:cNvPr>
            <p:cNvSpPr/>
            <p:nvPr/>
          </p:nvSpPr>
          <p:spPr>
            <a:xfrm>
              <a:off x="7973792" y="4200156"/>
              <a:ext cx="3338040" cy="982681"/>
            </a:xfrm>
            <a:custGeom>
              <a:avLst/>
              <a:gdLst>
                <a:gd name="connsiteX0" fmla="*/ 0 w 3338040"/>
                <a:gd name="connsiteY0" fmla="*/ 98268 h 982681"/>
                <a:gd name="connsiteX1" fmla="*/ 98268 w 3338040"/>
                <a:gd name="connsiteY1" fmla="*/ 0 h 982681"/>
                <a:gd name="connsiteX2" fmla="*/ 3239772 w 3338040"/>
                <a:gd name="connsiteY2" fmla="*/ 0 h 982681"/>
                <a:gd name="connsiteX3" fmla="*/ 3338040 w 3338040"/>
                <a:gd name="connsiteY3" fmla="*/ 98268 h 982681"/>
                <a:gd name="connsiteX4" fmla="*/ 3338040 w 3338040"/>
                <a:gd name="connsiteY4" fmla="*/ 884413 h 982681"/>
                <a:gd name="connsiteX5" fmla="*/ 3239772 w 3338040"/>
                <a:gd name="connsiteY5" fmla="*/ 982681 h 982681"/>
                <a:gd name="connsiteX6" fmla="*/ 98268 w 3338040"/>
                <a:gd name="connsiteY6" fmla="*/ 982681 h 982681"/>
                <a:gd name="connsiteX7" fmla="*/ 0 w 3338040"/>
                <a:gd name="connsiteY7" fmla="*/ 884413 h 982681"/>
                <a:gd name="connsiteX8" fmla="*/ 0 w 3338040"/>
                <a:gd name="connsiteY8" fmla="*/ 98268 h 9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8040" h="982681">
                  <a:moveTo>
                    <a:pt x="0" y="98268"/>
                  </a:moveTo>
                  <a:cubicBezTo>
                    <a:pt x="0" y="43996"/>
                    <a:pt x="43996" y="0"/>
                    <a:pt x="98268" y="0"/>
                  </a:cubicBezTo>
                  <a:lnTo>
                    <a:pt x="3239772" y="0"/>
                  </a:lnTo>
                  <a:cubicBezTo>
                    <a:pt x="3294044" y="0"/>
                    <a:pt x="3338040" y="43996"/>
                    <a:pt x="3338040" y="98268"/>
                  </a:cubicBezTo>
                  <a:lnTo>
                    <a:pt x="3338040" y="884413"/>
                  </a:lnTo>
                  <a:cubicBezTo>
                    <a:pt x="3338040" y="938685"/>
                    <a:pt x="3294044" y="982681"/>
                    <a:pt x="3239772" y="982681"/>
                  </a:cubicBezTo>
                  <a:lnTo>
                    <a:pt x="98268" y="982681"/>
                  </a:lnTo>
                  <a:cubicBezTo>
                    <a:pt x="43996" y="982681"/>
                    <a:pt x="0" y="938685"/>
                    <a:pt x="0" y="884413"/>
                  </a:cubicBezTo>
                  <a:lnTo>
                    <a:pt x="0" y="98268"/>
                  </a:lnTo>
                  <a:close/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222" tIns="120222" rIns="120222" bIns="120222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紀錄日常飲食</a:t>
              </a:r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71EB4DD5-F13B-4188-DF2D-9496805ED041}"/>
                </a:ext>
              </a:extLst>
            </p:cNvPr>
            <p:cNvSpPr/>
            <p:nvPr/>
          </p:nvSpPr>
          <p:spPr>
            <a:xfrm>
              <a:off x="7973792" y="5315401"/>
              <a:ext cx="3338040" cy="982681"/>
            </a:xfrm>
            <a:custGeom>
              <a:avLst/>
              <a:gdLst>
                <a:gd name="connsiteX0" fmla="*/ 0 w 3338040"/>
                <a:gd name="connsiteY0" fmla="*/ 98268 h 982681"/>
                <a:gd name="connsiteX1" fmla="*/ 98268 w 3338040"/>
                <a:gd name="connsiteY1" fmla="*/ 0 h 982681"/>
                <a:gd name="connsiteX2" fmla="*/ 3239772 w 3338040"/>
                <a:gd name="connsiteY2" fmla="*/ 0 h 982681"/>
                <a:gd name="connsiteX3" fmla="*/ 3338040 w 3338040"/>
                <a:gd name="connsiteY3" fmla="*/ 98268 h 982681"/>
                <a:gd name="connsiteX4" fmla="*/ 3338040 w 3338040"/>
                <a:gd name="connsiteY4" fmla="*/ 884413 h 982681"/>
                <a:gd name="connsiteX5" fmla="*/ 3239772 w 3338040"/>
                <a:gd name="connsiteY5" fmla="*/ 982681 h 982681"/>
                <a:gd name="connsiteX6" fmla="*/ 98268 w 3338040"/>
                <a:gd name="connsiteY6" fmla="*/ 982681 h 982681"/>
                <a:gd name="connsiteX7" fmla="*/ 0 w 3338040"/>
                <a:gd name="connsiteY7" fmla="*/ 884413 h 982681"/>
                <a:gd name="connsiteX8" fmla="*/ 0 w 3338040"/>
                <a:gd name="connsiteY8" fmla="*/ 98268 h 98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8040" h="982681">
                  <a:moveTo>
                    <a:pt x="0" y="98268"/>
                  </a:moveTo>
                  <a:cubicBezTo>
                    <a:pt x="0" y="43996"/>
                    <a:pt x="43996" y="0"/>
                    <a:pt x="98268" y="0"/>
                  </a:cubicBezTo>
                  <a:lnTo>
                    <a:pt x="3239772" y="0"/>
                  </a:lnTo>
                  <a:cubicBezTo>
                    <a:pt x="3294044" y="0"/>
                    <a:pt x="3338040" y="43996"/>
                    <a:pt x="3338040" y="98268"/>
                  </a:cubicBezTo>
                  <a:lnTo>
                    <a:pt x="3338040" y="884413"/>
                  </a:lnTo>
                  <a:cubicBezTo>
                    <a:pt x="3338040" y="938685"/>
                    <a:pt x="3294044" y="982681"/>
                    <a:pt x="3239772" y="982681"/>
                  </a:cubicBezTo>
                  <a:lnTo>
                    <a:pt x="98268" y="982681"/>
                  </a:lnTo>
                  <a:cubicBezTo>
                    <a:pt x="43996" y="982681"/>
                    <a:pt x="0" y="938685"/>
                    <a:pt x="0" y="884413"/>
                  </a:cubicBezTo>
                  <a:lnTo>
                    <a:pt x="0" y="98268"/>
                  </a:lnTo>
                  <a:close/>
                </a:path>
              </a:pathLst>
            </a:cu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222" tIns="120222" rIns="120222" bIns="120222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2400" kern="1200" dirty="0"/>
                <a:t>統計飲食紀錄</a:t>
              </a:r>
            </a:p>
          </p:txBody>
        </p:sp>
      </p:grp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49BF6C65-5C06-6110-923C-35087A6779F2}"/>
              </a:ext>
            </a:extLst>
          </p:cNvPr>
          <p:cNvSpPr/>
          <p:nvPr/>
        </p:nvSpPr>
        <p:spPr>
          <a:xfrm>
            <a:off x="2163301" y="2794930"/>
            <a:ext cx="765671" cy="3810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94FE9E45-D3F6-F14E-4151-F300B5CB02E9}"/>
              </a:ext>
            </a:extLst>
          </p:cNvPr>
          <p:cNvSpPr/>
          <p:nvPr/>
        </p:nvSpPr>
        <p:spPr>
          <a:xfrm>
            <a:off x="7520856" y="2794930"/>
            <a:ext cx="765671" cy="3810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4ABA4E5A-576A-6064-A15A-32426785D66D}"/>
              </a:ext>
            </a:extLst>
          </p:cNvPr>
          <p:cNvSpPr/>
          <p:nvPr/>
        </p:nvSpPr>
        <p:spPr>
          <a:xfrm>
            <a:off x="9259976" y="3878158"/>
            <a:ext cx="765671" cy="3810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3E4E08D4-3682-70AF-3F06-09BE4412241E}"/>
              </a:ext>
            </a:extLst>
          </p:cNvPr>
          <p:cNvSpPr/>
          <p:nvPr/>
        </p:nvSpPr>
        <p:spPr>
          <a:xfrm>
            <a:off x="5781737" y="3943374"/>
            <a:ext cx="765671" cy="3810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12863C35-F13B-BF8A-D792-23B145BE3070}"/>
              </a:ext>
            </a:extLst>
          </p:cNvPr>
          <p:cNvSpPr/>
          <p:nvPr/>
        </p:nvSpPr>
        <p:spPr>
          <a:xfrm>
            <a:off x="9259975" y="5052406"/>
            <a:ext cx="765671" cy="3810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632E8FD-1EEB-DFD7-1EB1-1DC9696320D4}"/>
              </a:ext>
            </a:extLst>
          </p:cNvPr>
          <p:cNvSpPr txBox="1">
            <a:spLocks/>
          </p:cNvSpPr>
          <p:nvPr/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系統循序圖</a:t>
            </a:r>
          </a:p>
        </p:txBody>
      </p:sp>
    </p:spTree>
    <p:extLst>
      <p:ext uri="{BB962C8B-B14F-4D97-AF65-F5344CB8AC3E}">
        <p14:creationId xmlns:p14="http://schemas.microsoft.com/office/powerpoint/2010/main" val="303379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AE038-9213-8E82-D422-28AFA05F4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4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4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51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53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64587BC-3353-2497-BDEB-E8C157D64C1A}"/>
              </a:ext>
            </a:extLst>
          </p:cNvPr>
          <p:cNvSpPr txBox="1">
            <a:spLocks/>
          </p:cNvSpPr>
          <p:nvPr/>
        </p:nvSpPr>
        <p:spPr>
          <a:xfrm>
            <a:off x="609600" y="517386"/>
            <a:ext cx="5369169" cy="1582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功能模組說明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F0910D1-8DAC-1E63-3D02-67A35F4C7F1E}"/>
              </a:ext>
            </a:extLst>
          </p:cNvPr>
          <p:cNvGrpSpPr/>
          <p:nvPr/>
        </p:nvGrpSpPr>
        <p:grpSpPr>
          <a:xfrm>
            <a:off x="7841340" y="1871618"/>
            <a:ext cx="3741534" cy="3347731"/>
            <a:chOff x="877117" y="1969667"/>
            <a:chExt cx="10434715" cy="432841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C79B7F0-1DCF-F997-84B5-2CDA1999ACF2}"/>
                </a:ext>
              </a:extLst>
            </p:cNvPr>
            <p:cNvGrpSpPr/>
            <p:nvPr/>
          </p:nvGrpSpPr>
          <p:grpSpPr>
            <a:xfrm>
              <a:off x="4999475" y="4105061"/>
              <a:ext cx="360" cy="360"/>
              <a:chOff x="4999475" y="4105061"/>
              <a:chExt cx="36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0" name="筆跡 9">
                    <a:extLst>
                      <a:ext uri="{FF2B5EF4-FFF2-40B4-BE49-F238E27FC236}">
                        <a16:creationId xmlns:a16="http://schemas.microsoft.com/office/drawing/2014/main" id="{A60A730B-759C-2BE5-3064-EC4F46B0AE4A}"/>
                      </a:ext>
                    </a:extLst>
                  </p14:cNvPr>
                  <p14:cNvContentPartPr/>
                  <p14:nvPr/>
                </p14:nvContentPartPr>
                <p14:xfrm>
                  <a:off x="4999475" y="4105061"/>
                  <a:ext cx="360" cy="360"/>
                </p14:xfrm>
              </p:contentPart>
            </mc:Choice>
            <mc:Fallback xmlns="">
              <p:pic>
                <p:nvPicPr>
                  <p:cNvPr id="10" name="筆跡 9">
                    <a:extLst>
                      <a:ext uri="{FF2B5EF4-FFF2-40B4-BE49-F238E27FC236}">
                        <a16:creationId xmlns:a16="http://schemas.microsoft.com/office/drawing/2014/main" id="{A60A730B-759C-2BE5-3064-EC4F46B0AE4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3355" y="4098941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" name="筆跡 10">
                    <a:extLst>
                      <a:ext uri="{FF2B5EF4-FFF2-40B4-BE49-F238E27FC236}">
                        <a16:creationId xmlns:a16="http://schemas.microsoft.com/office/drawing/2014/main" id="{AA3FC4F8-2FCE-A955-4946-656C0F158453}"/>
                      </a:ext>
                    </a:extLst>
                  </p14:cNvPr>
                  <p14:cNvContentPartPr/>
                  <p14:nvPr/>
                </p14:nvContentPartPr>
                <p14:xfrm>
                  <a:off x="4999475" y="4105061"/>
                  <a:ext cx="360" cy="360"/>
                </p14:xfrm>
              </p:contentPart>
            </mc:Choice>
            <mc:Fallback xmlns="">
              <p:pic>
                <p:nvPicPr>
                  <p:cNvPr id="11" name="筆跡 10">
                    <a:extLst>
                      <a:ext uri="{FF2B5EF4-FFF2-40B4-BE49-F238E27FC236}">
                        <a16:creationId xmlns:a16="http://schemas.microsoft.com/office/drawing/2014/main" id="{AA3FC4F8-2FCE-A955-4946-656C0F15845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993355" y="4098941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E8C1BB91-57F1-1610-C265-1FEB2815D821}"/>
                </a:ext>
              </a:extLst>
            </p:cNvPr>
            <p:cNvGrpSpPr/>
            <p:nvPr/>
          </p:nvGrpSpPr>
          <p:grpSpPr>
            <a:xfrm>
              <a:off x="877117" y="1969667"/>
              <a:ext cx="10434715" cy="4328415"/>
              <a:chOff x="877117" y="1969667"/>
              <a:chExt cx="10434715" cy="4328415"/>
            </a:xfrm>
          </p:grpSpPr>
          <p:sp>
            <p:nvSpPr>
              <p:cNvPr id="3" name="手繪多邊形: 圖案 2">
                <a:extLst>
                  <a:ext uri="{FF2B5EF4-FFF2-40B4-BE49-F238E27FC236}">
                    <a16:creationId xmlns:a16="http://schemas.microsoft.com/office/drawing/2014/main" id="{ED9F20F2-862C-0E81-4739-97672A01C707}"/>
                  </a:ext>
                </a:extLst>
              </p:cNvPr>
              <p:cNvSpPr/>
              <p:nvPr/>
            </p:nvSpPr>
            <p:spPr>
              <a:xfrm>
                <a:off x="877117" y="1969667"/>
                <a:ext cx="10434715" cy="982682"/>
              </a:xfrm>
              <a:custGeom>
                <a:avLst/>
                <a:gdLst>
                  <a:gd name="connsiteX0" fmla="*/ 0 w 10434715"/>
                  <a:gd name="connsiteY0" fmla="*/ 98268 h 982681"/>
                  <a:gd name="connsiteX1" fmla="*/ 98268 w 10434715"/>
                  <a:gd name="connsiteY1" fmla="*/ 0 h 982681"/>
                  <a:gd name="connsiteX2" fmla="*/ 10336447 w 10434715"/>
                  <a:gd name="connsiteY2" fmla="*/ 0 h 982681"/>
                  <a:gd name="connsiteX3" fmla="*/ 10434715 w 10434715"/>
                  <a:gd name="connsiteY3" fmla="*/ 98268 h 982681"/>
                  <a:gd name="connsiteX4" fmla="*/ 10434715 w 10434715"/>
                  <a:gd name="connsiteY4" fmla="*/ 884413 h 982681"/>
                  <a:gd name="connsiteX5" fmla="*/ 10336447 w 10434715"/>
                  <a:gd name="connsiteY5" fmla="*/ 982681 h 982681"/>
                  <a:gd name="connsiteX6" fmla="*/ 98268 w 10434715"/>
                  <a:gd name="connsiteY6" fmla="*/ 982681 h 982681"/>
                  <a:gd name="connsiteX7" fmla="*/ 0 w 10434715"/>
                  <a:gd name="connsiteY7" fmla="*/ 884413 h 982681"/>
                  <a:gd name="connsiteX8" fmla="*/ 0 w 10434715"/>
                  <a:gd name="connsiteY8" fmla="*/ 98268 h 9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34715" h="982681">
                    <a:moveTo>
                      <a:pt x="0" y="98268"/>
                    </a:moveTo>
                    <a:cubicBezTo>
                      <a:pt x="0" y="43996"/>
                      <a:pt x="43996" y="0"/>
                      <a:pt x="98268" y="0"/>
                    </a:cubicBezTo>
                    <a:lnTo>
                      <a:pt x="10336447" y="0"/>
                    </a:lnTo>
                    <a:cubicBezTo>
                      <a:pt x="10390719" y="0"/>
                      <a:pt x="10434715" y="43996"/>
                      <a:pt x="10434715" y="98268"/>
                    </a:cubicBezTo>
                    <a:lnTo>
                      <a:pt x="10434715" y="884413"/>
                    </a:lnTo>
                    <a:cubicBezTo>
                      <a:pt x="10434715" y="938685"/>
                      <a:pt x="10390719" y="982681"/>
                      <a:pt x="10336447" y="982681"/>
                    </a:cubicBezTo>
                    <a:lnTo>
                      <a:pt x="98268" y="982681"/>
                    </a:lnTo>
                    <a:cubicBezTo>
                      <a:pt x="43996" y="982681"/>
                      <a:pt x="0" y="938685"/>
                      <a:pt x="0" y="884413"/>
                    </a:cubicBezTo>
                    <a:lnTo>
                      <a:pt x="0" y="98268"/>
                    </a:lnTo>
                    <a:close/>
                  </a:path>
                </a:pathLst>
              </a:custGeom>
              <a:ln w="28575">
                <a:solidFill>
                  <a:schemeClr val="bg2">
                    <a:lumMod val="50000"/>
                  </a:schemeClr>
                </a:solidFill>
              </a:ln>
              <a:effectLst>
                <a:softEdge rad="12700"/>
              </a:effectLst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222" tIns="120222" rIns="120222" bIns="120222" numCol="1" spcCol="1270" anchor="ctr" anchorCtr="0">
                <a:noAutofit/>
              </a:bodyPr>
              <a:lstStyle/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系統入口：</a:t>
                </a:r>
                <a:endParaRPr lang="en-US" altLang="zh-TW" sz="1346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endParaRPr>
              </a:p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訪客登入</a:t>
                </a:r>
                <a:r>
                  <a:rPr lang="en-US" altLang="zh-TW" sz="1346" kern="12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/</a:t>
                </a:r>
                <a:r>
                  <a:rPr lang="zh-TW" altLang="en-US" sz="1346" kern="12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建立帳戶</a:t>
                </a:r>
                <a:endParaRPr lang="zh-TW" altLang="en-US" sz="1600" kern="1200" dirty="0"/>
              </a:p>
            </p:txBody>
          </p:sp>
          <p:sp>
            <p:nvSpPr>
              <p:cNvPr id="4" name="手繪多邊形: 圖案 3">
                <a:extLst>
                  <a:ext uri="{FF2B5EF4-FFF2-40B4-BE49-F238E27FC236}">
                    <a16:creationId xmlns:a16="http://schemas.microsoft.com/office/drawing/2014/main" id="{ABAB4763-E869-41AB-6015-4A9EF3E77CFA}"/>
                  </a:ext>
                </a:extLst>
              </p:cNvPr>
              <p:cNvSpPr/>
              <p:nvPr/>
            </p:nvSpPr>
            <p:spPr>
              <a:xfrm>
                <a:off x="877117" y="3084912"/>
                <a:ext cx="3338040" cy="982681"/>
              </a:xfrm>
              <a:custGeom>
                <a:avLst/>
                <a:gdLst>
                  <a:gd name="connsiteX0" fmla="*/ 0 w 3338040"/>
                  <a:gd name="connsiteY0" fmla="*/ 98268 h 982681"/>
                  <a:gd name="connsiteX1" fmla="*/ 98268 w 3338040"/>
                  <a:gd name="connsiteY1" fmla="*/ 0 h 982681"/>
                  <a:gd name="connsiteX2" fmla="*/ 3239772 w 3338040"/>
                  <a:gd name="connsiteY2" fmla="*/ 0 h 982681"/>
                  <a:gd name="connsiteX3" fmla="*/ 3338040 w 3338040"/>
                  <a:gd name="connsiteY3" fmla="*/ 98268 h 982681"/>
                  <a:gd name="connsiteX4" fmla="*/ 3338040 w 3338040"/>
                  <a:gd name="connsiteY4" fmla="*/ 884413 h 982681"/>
                  <a:gd name="connsiteX5" fmla="*/ 3239772 w 3338040"/>
                  <a:gd name="connsiteY5" fmla="*/ 982681 h 982681"/>
                  <a:gd name="connsiteX6" fmla="*/ 98268 w 3338040"/>
                  <a:gd name="connsiteY6" fmla="*/ 982681 h 982681"/>
                  <a:gd name="connsiteX7" fmla="*/ 0 w 3338040"/>
                  <a:gd name="connsiteY7" fmla="*/ 884413 h 982681"/>
                  <a:gd name="connsiteX8" fmla="*/ 0 w 3338040"/>
                  <a:gd name="connsiteY8" fmla="*/ 98268 h 9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8040" h="982681">
                    <a:moveTo>
                      <a:pt x="0" y="98268"/>
                    </a:moveTo>
                    <a:cubicBezTo>
                      <a:pt x="0" y="43996"/>
                      <a:pt x="43996" y="0"/>
                      <a:pt x="98268" y="0"/>
                    </a:cubicBezTo>
                    <a:lnTo>
                      <a:pt x="3239772" y="0"/>
                    </a:lnTo>
                    <a:cubicBezTo>
                      <a:pt x="3294044" y="0"/>
                      <a:pt x="3338040" y="43996"/>
                      <a:pt x="3338040" y="98268"/>
                    </a:cubicBezTo>
                    <a:lnTo>
                      <a:pt x="3338040" y="884413"/>
                    </a:lnTo>
                    <a:cubicBezTo>
                      <a:pt x="3338040" y="938685"/>
                      <a:pt x="3294044" y="982681"/>
                      <a:pt x="3239772" y="982681"/>
                    </a:cubicBezTo>
                    <a:lnTo>
                      <a:pt x="98268" y="982681"/>
                    </a:lnTo>
                    <a:cubicBezTo>
                      <a:pt x="43996" y="982681"/>
                      <a:pt x="0" y="938685"/>
                      <a:pt x="0" y="884413"/>
                    </a:cubicBezTo>
                    <a:lnTo>
                      <a:pt x="0" y="98268"/>
                    </a:lnTo>
                    <a:close/>
                  </a:path>
                </a:pathLst>
              </a:cu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222" tIns="120222" rIns="120222" bIns="120222" numCol="1" spcCol="1270" anchor="ctr" anchorCtr="0">
                <a:noAutofit/>
              </a:bodyPr>
              <a:lstStyle/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訪客登入：</a:t>
                </a:r>
                <a:endParaRPr lang="en-US" altLang="zh-TW" sz="1346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endParaRPr>
              </a:p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食物相剋查詢</a:t>
                </a:r>
                <a:endParaRPr lang="en-US" altLang="zh-TW" sz="1600" kern="1200"/>
              </a:p>
            </p:txBody>
          </p:sp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005F43CF-ED6F-0FD8-5C2F-5048314755B5}"/>
                  </a:ext>
                </a:extLst>
              </p:cNvPr>
              <p:cNvSpPr/>
              <p:nvPr/>
            </p:nvSpPr>
            <p:spPr>
              <a:xfrm>
                <a:off x="4495553" y="3084912"/>
                <a:ext cx="6816279" cy="982681"/>
              </a:xfrm>
              <a:custGeom>
                <a:avLst/>
                <a:gdLst>
                  <a:gd name="connsiteX0" fmla="*/ 0 w 6816279"/>
                  <a:gd name="connsiteY0" fmla="*/ 98268 h 982681"/>
                  <a:gd name="connsiteX1" fmla="*/ 98268 w 6816279"/>
                  <a:gd name="connsiteY1" fmla="*/ 0 h 982681"/>
                  <a:gd name="connsiteX2" fmla="*/ 6718011 w 6816279"/>
                  <a:gd name="connsiteY2" fmla="*/ 0 h 982681"/>
                  <a:gd name="connsiteX3" fmla="*/ 6816279 w 6816279"/>
                  <a:gd name="connsiteY3" fmla="*/ 98268 h 982681"/>
                  <a:gd name="connsiteX4" fmla="*/ 6816279 w 6816279"/>
                  <a:gd name="connsiteY4" fmla="*/ 884413 h 982681"/>
                  <a:gd name="connsiteX5" fmla="*/ 6718011 w 6816279"/>
                  <a:gd name="connsiteY5" fmla="*/ 982681 h 982681"/>
                  <a:gd name="connsiteX6" fmla="*/ 98268 w 6816279"/>
                  <a:gd name="connsiteY6" fmla="*/ 982681 h 982681"/>
                  <a:gd name="connsiteX7" fmla="*/ 0 w 6816279"/>
                  <a:gd name="connsiteY7" fmla="*/ 884413 h 982681"/>
                  <a:gd name="connsiteX8" fmla="*/ 0 w 6816279"/>
                  <a:gd name="connsiteY8" fmla="*/ 98268 h 9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16279" h="982681">
                    <a:moveTo>
                      <a:pt x="0" y="98268"/>
                    </a:moveTo>
                    <a:cubicBezTo>
                      <a:pt x="0" y="43996"/>
                      <a:pt x="43996" y="0"/>
                      <a:pt x="98268" y="0"/>
                    </a:cubicBezTo>
                    <a:lnTo>
                      <a:pt x="6718011" y="0"/>
                    </a:lnTo>
                    <a:cubicBezTo>
                      <a:pt x="6772283" y="0"/>
                      <a:pt x="6816279" y="43996"/>
                      <a:pt x="6816279" y="98268"/>
                    </a:cubicBezTo>
                    <a:lnTo>
                      <a:pt x="6816279" y="884413"/>
                    </a:lnTo>
                    <a:cubicBezTo>
                      <a:pt x="6816279" y="938685"/>
                      <a:pt x="6772283" y="982681"/>
                      <a:pt x="6718011" y="982681"/>
                    </a:cubicBezTo>
                    <a:lnTo>
                      <a:pt x="98268" y="982681"/>
                    </a:lnTo>
                    <a:cubicBezTo>
                      <a:pt x="43996" y="982681"/>
                      <a:pt x="0" y="938685"/>
                      <a:pt x="0" y="884413"/>
                    </a:cubicBezTo>
                    <a:lnTo>
                      <a:pt x="0" y="98268"/>
                    </a:lnTo>
                    <a:close/>
                  </a:path>
                </a:pathLst>
              </a:cu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222" tIns="120222" rIns="120222" bIns="120222" numCol="1" spcCol="1270" anchor="ctr" anchorCtr="0">
                <a:noAutofit/>
              </a:bodyPr>
              <a:lstStyle/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帳戶登入：</a:t>
                </a:r>
                <a:endParaRPr lang="en-US" altLang="zh-TW" sz="1346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endParaRPr>
              </a:p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 dirty="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食物相剋查詢</a:t>
                </a:r>
                <a:endParaRPr lang="zh-TW" altLang="en-US" sz="1600" kern="1200" dirty="0"/>
              </a:p>
            </p:txBody>
          </p:sp>
          <p:sp>
            <p:nvSpPr>
              <p:cNvPr id="6" name="手繪多邊形: 圖案 5">
                <a:extLst>
                  <a:ext uri="{FF2B5EF4-FFF2-40B4-BE49-F238E27FC236}">
                    <a16:creationId xmlns:a16="http://schemas.microsoft.com/office/drawing/2014/main" id="{C7035B04-ACC8-8642-AB85-C24B59A2FD52}"/>
                  </a:ext>
                </a:extLst>
              </p:cNvPr>
              <p:cNvSpPr/>
              <p:nvPr/>
            </p:nvSpPr>
            <p:spPr>
              <a:xfrm>
                <a:off x="4495553" y="4200156"/>
                <a:ext cx="3338040" cy="982681"/>
              </a:xfrm>
              <a:custGeom>
                <a:avLst/>
                <a:gdLst>
                  <a:gd name="connsiteX0" fmla="*/ 0 w 3338040"/>
                  <a:gd name="connsiteY0" fmla="*/ 98268 h 982681"/>
                  <a:gd name="connsiteX1" fmla="*/ 98268 w 3338040"/>
                  <a:gd name="connsiteY1" fmla="*/ 0 h 982681"/>
                  <a:gd name="connsiteX2" fmla="*/ 3239772 w 3338040"/>
                  <a:gd name="connsiteY2" fmla="*/ 0 h 982681"/>
                  <a:gd name="connsiteX3" fmla="*/ 3338040 w 3338040"/>
                  <a:gd name="connsiteY3" fmla="*/ 98268 h 982681"/>
                  <a:gd name="connsiteX4" fmla="*/ 3338040 w 3338040"/>
                  <a:gd name="connsiteY4" fmla="*/ 884413 h 982681"/>
                  <a:gd name="connsiteX5" fmla="*/ 3239772 w 3338040"/>
                  <a:gd name="connsiteY5" fmla="*/ 982681 h 982681"/>
                  <a:gd name="connsiteX6" fmla="*/ 98268 w 3338040"/>
                  <a:gd name="connsiteY6" fmla="*/ 982681 h 982681"/>
                  <a:gd name="connsiteX7" fmla="*/ 0 w 3338040"/>
                  <a:gd name="connsiteY7" fmla="*/ 884413 h 982681"/>
                  <a:gd name="connsiteX8" fmla="*/ 0 w 3338040"/>
                  <a:gd name="connsiteY8" fmla="*/ 98268 h 9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8040" h="982681">
                    <a:moveTo>
                      <a:pt x="0" y="98268"/>
                    </a:moveTo>
                    <a:cubicBezTo>
                      <a:pt x="0" y="43996"/>
                      <a:pt x="43996" y="0"/>
                      <a:pt x="98268" y="0"/>
                    </a:cubicBezTo>
                    <a:lnTo>
                      <a:pt x="3239772" y="0"/>
                    </a:lnTo>
                    <a:cubicBezTo>
                      <a:pt x="3294044" y="0"/>
                      <a:pt x="3338040" y="43996"/>
                      <a:pt x="3338040" y="98268"/>
                    </a:cubicBezTo>
                    <a:lnTo>
                      <a:pt x="3338040" y="884413"/>
                    </a:lnTo>
                    <a:cubicBezTo>
                      <a:pt x="3338040" y="938685"/>
                      <a:pt x="3294044" y="982681"/>
                      <a:pt x="3239772" y="982681"/>
                    </a:cubicBezTo>
                    <a:lnTo>
                      <a:pt x="98268" y="982681"/>
                    </a:lnTo>
                    <a:cubicBezTo>
                      <a:pt x="43996" y="982681"/>
                      <a:pt x="0" y="938685"/>
                      <a:pt x="0" y="884413"/>
                    </a:cubicBezTo>
                    <a:lnTo>
                      <a:pt x="0" y="98268"/>
                    </a:lnTo>
                    <a:close/>
                  </a:path>
                </a:pathLst>
              </a:cu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222" tIns="120222" rIns="120222" bIns="120222" numCol="1" spcCol="1270" anchor="ctr" anchorCtr="0">
                <a:noAutofit/>
              </a:bodyPr>
              <a:lstStyle/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資料提供</a:t>
                </a:r>
                <a:r>
                  <a:rPr lang="en-US" altLang="zh-TW" sz="1346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/</a:t>
                </a:r>
              </a:p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刪除錯誤數據</a:t>
                </a:r>
                <a:endParaRPr lang="zh-TW" altLang="en-US" sz="1600" kern="1200"/>
              </a:p>
            </p:txBody>
          </p:sp>
          <p:sp>
            <p:nvSpPr>
              <p:cNvPr id="9" name="手繪多邊形: 圖案 8">
                <a:extLst>
                  <a:ext uri="{FF2B5EF4-FFF2-40B4-BE49-F238E27FC236}">
                    <a16:creationId xmlns:a16="http://schemas.microsoft.com/office/drawing/2014/main" id="{292A460C-BD0E-4611-A77A-312DB4B30772}"/>
                  </a:ext>
                </a:extLst>
              </p:cNvPr>
              <p:cNvSpPr/>
              <p:nvPr/>
            </p:nvSpPr>
            <p:spPr>
              <a:xfrm>
                <a:off x="7973792" y="4200156"/>
                <a:ext cx="3338040" cy="982681"/>
              </a:xfrm>
              <a:custGeom>
                <a:avLst/>
                <a:gdLst>
                  <a:gd name="connsiteX0" fmla="*/ 0 w 3338040"/>
                  <a:gd name="connsiteY0" fmla="*/ 98268 h 982681"/>
                  <a:gd name="connsiteX1" fmla="*/ 98268 w 3338040"/>
                  <a:gd name="connsiteY1" fmla="*/ 0 h 982681"/>
                  <a:gd name="connsiteX2" fmla="*/ 3239772 w 3338040"/>
                  <a:gd name="connsiteY2" fmla="*/ 0 h 982681"/>
                  <a:gd name="connsiteX3" fmla="*/ 3338040 w 3338040"/>
                  <a:gd name="connsiteY3" fmla="*/ 98268 h 982681"/>
                  <a:gd name="connsiteX4" fmla="*/ 3338040 w 3338040"/>
                  <a:gd name="connsiteY4" fmla="*/ 884413 h 982681"/>
                  <a:gd name="connsiteX5" fmla="*/ 3239772 w 3338040"/>
                  <a:gd name="connsiteY5" fmla="*/ 982681 h 982681"/>
                  <a:gd name="connsiteX6" fmla="*/ 98268 w 3338040"/>
                  <a:gd name="connsiteY6" fmla="*/ 982681 h 982681"/>
                  <a:gd name="connsiteX7" fmla="*/ 0 w 3338040"/>
                  <a:gd name="connsiteY7" fmla="*/ 884413 h 982681"/>
                  <a:gd name="connsiteX8" fmla="*/ 0 w 3338040"/>
                  <a:gd name="connsiteY8" fmla="*/ 98268 h 9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8040" h="982681">
                    <a:moveTo>
                      <a:pt x="0" y="98268"/>
                    </a:moveTo>
                    <a:cubicBezTo>
                      <a:pt x="0" y="43996"/>
                      <a:pt x="43996" y="0"/>
                      <a:pt x="98268" y="0"/>
                    </a:cubicBezTo>
                    <a:lnTo>
                      <a:pt x="3239772" y="0"/>
                    </a:lnTo>
                    <a:cubicBezTo>
                      <a:pt x="3294044" y="0"/>
                      <a:pt x="3338040" y="43996"/>
                      <a:pt x="3338040" y="98268"/>
                    </a:cubicBezTo>
                    <a:lnTo>
                      <a:pt x="3338040" y="884413"/>
                    </a:lnTo>
                    <a:cubicBezTo>
                      <a:pt x="3338040" y="938685"/>
                      <a:pt x="3294044" y="982681"/>
                      <a:pt x="3239772" y="982681"/>
                    </a:cubicBezTo>
                    <a:lnTo>
                      <a:pt x="98268" y="982681"/>
                    </a:lnTo>
                    <a:cubicBezTo>
                      <a:pt x="43996" y="982681"/>
                      <a:pt x="0" y="938685"/>
                      <a:pt x="0" y="884413"/>
                    </a:cubicBezTo>
                    <a:lnTo>
                      <a:pt x="0" y="98268"/>
                    </a:lnTo>
                    <a:close/>
                  </a:path>
                </a:pathLst>
              </a:cu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222" tIns="120222" rIns="120222" bIns="120222" numCol="1" spcCol="1270" anchor="ctr" anchorCtr="0">
                <a:noAutofit/>
              </a:bodyPr>
              <a:lstStyle/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紀錄日常飲食</a:t>
                </a:r>
                <a:endParaRPr lang="zh-TW" altLang="en-US" sz="1600" kern="1200"/>
              </a:p>
            </p:txBody>
          </p:sp>
          <p:sp>
            <p:nvSpPr>
              <p:cNvPr id="14" name="手繪多邊形: 圖案 13">
                <a:extLst>
                  <a:ext uri="{FF2B5EF4-FFF2-40B4-BE49-F238E27FC236}">
                    <a16:creationId xmlns:a16="http://schemas.microsoft.com/office/drawing/2014/main" id="{A232C339-1267-A975-8ABD-C94B1A08678F}"/>
                  </a:ext>
                </a:extLst>
              </p:cNvPr>
              <p:cNvSpPr/>
              <p:nvPr/>
            </p:nvSpPr>
            <p:spPr>
              <a:xfrm>
                <a:off x="7973792" y="5315401"/>
                <a:ext cx="3338040" cy="982681"/>
              </a:xfrm>
              <a:custGeom>
                <a:avLst/>
                <a:gdLst>
                  <a:gd name="connsiteX0" fmla="*/ 0 w 3338040"/>
                  <a:gd name="connsiteY0" fmla="*/ 98268 h 982681"/>
                  <a:gd name="connsiteX1" fmla="*/ 98268 w 3338040"/>
                  <a:gd name="connsiteY1" fmla="*/ 0 h 982681"/>
                  <a:gd name="connsiteX2" fmla="*/ 3239772 w 3338040"/>
                  <a:gd name="connsiteY2" fmla="*/ 0 h 982681"/>
                  <a:gd name="connsiteX3" fmla="*/ 3338040 w 3338040"/>
                  <a:gd name="connsiteY3" fmla="*/ 98268 h 982681"/>
                  <a:gd name="connsiteX4" fmla="*/ 3338040 w 3338040"/>
                  <a:gd name="connsiteY4" fmla="*/ 884413 h 982681"/>
                  <a:gd name="connsiteX5" fmla="*/ 3239772 w 3338040"/>
                  <a:gd name="connsiteY5" fmla="*/ 982681 h 982681"/>
                  <a:gd name="connsiteX6" fmla="*/ 98268 w 3338040"/>
                  <a:gd name="connsiteY6" fmla="*/ 982681 h 982681"/>
                  <a:gd name="connsiteX7" fmla="*/ 0 w 3338040"/>
                  <a:gd name="connsiteY7" fmla="*/ 884413 h 982681"/>
                  <a:gd name="connsiteX8" fmla="*/ 0 w 3338040"/>
                  <a:gd name="connsiteY8" fmla="*/ 98268 h 9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8040" h="982681">
                    <a:moveTo>
                      <a:pt x="0" y="98268"/>
                    </a:moveTo>
                    <a:cubicBezTo>
                      <a:pt x="0" y="43996"/>
                      <a:pt x="43996" y="0"/>
                      <a:pt x="98268" y="0"/>
                    </a:cubicBezTo>
                    <a:lnTo>
                      <a:pt x="3239772" y="0"/>
                    </a:lnTo>
                    <a:cubicBezTo>
                      <a:pt x="3294044" y="0"/>
                      <a:pt x="3338040" y="43996"/>
                      <a:pt x="3338040" y="98268"/>
                    </a:cubicBezTo>
                    <a:lnTo>
                      <a:pt x="3338040" y="884413"/>
                    </a:lnTo>
                    <a:cubicBezTo>
                      <a:pt x="3338040" y="938685"/>
                      <a:pt x="3294044" y="982681"/>
                      <a:pt x="3239772" y="982681"/>
                    </a:cubicBezTo>
                    <a:lnTo>
                      <a:pt x="98268" y="982681"/>
                    </a:lnTo>
                    <a:cubicBezTo>
                      <a:pt x="43996" y="982681"/>
                      <a:pt x="0" y="938685"/>
                      <a:pt x="0" y="884413"/>
                    </a:cubicBezTo>
                    <a:lnTo>
                      <a:pt x="0" y="98268"/>
                    </a:lnTo>
                    <a:close/>
                  </a:path>
                </a:pathLst>
              </a:cu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0222" tIns="120222" rIns="120222" bIns="120222" numCol="1" spcCol="1270" anchor="ctr" anchorCtr="0">
                <a:noAutofit/>
              </a:bodyPr>
              <a:lstStyle/>
              <a:p>
                <a:pPr algn="ctr" defTabSz="89771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346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rPr>
                  <a:t>統計飲食紀錄</a:t>
                </a:r>
                <a:endParaRPr lang="zh-TW" altLang="en-US" sz="1600" kern="1200"/>
              </a:p>
            </p:txBody>
          </p:sp>
        </p:grp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C064A2B0-36C6-9532-0349-8BC855DFCAA6}"/>
                </a:ext>
              </a:extLst>
            </p:cNvPr>
            <p:cNvSpPr/>
            <p:nvPr/>
          </p:nvSpPr>
          <p:spPr>
            <a:xfrm>
              <a:off x="2163301" y="2794930"/>
              <a:ext cx="765671" cy="38100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4FCEA0D5-54AD-D266-E645-81EF2B288650}"/>
                </a:ext>
              </a:extLst>
            </p:cNvPr>
            <p:cNvSpPr/>
            <p:nvPr/>
          </p:nvSpPr>
          <p:spPr>
            <a:xfrm>
              <a:off x="7520856" y="2794930"/>
              <a:ext cx="765671" cy="38100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2CDD35F9-9B1D-4F3F-4D9D-E231A89971BB}"/>
                </a:ext>
              </a:extLst>
            </p:cNvPr>
            <p:cNvSpPr/>
            <p:nvPr/>
          </p:nvSpPr>
          <p:spPr>
            <a:xfrm>
              <a:off x="9259976" y="3878158"/>
              <a:ext cx="765671" cy="38100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8A294876-7447-F714-EED3-F2938AA05B09}"/>
                </a:ext>
              </a:extLst>
            </p:cNvPr>
            <p:cNvSpPr/>
            <p:nvPr/>
          </p:nvSpPr>
          <p:spPr>
            <a:xfrm>
              <a:off x="5781737" y="3943374"/>
              <a:ext cx="765671" cy="38100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9AA6EE3-FDAD-5FD1-B0BA-785F770774E4}"/>
                </a:ext>
              </a:extLst>
            </p:cNvPr>
            <p:cNvSpPr/>
            <p:nvPr/>
          </p:nvSpPr>
          <p:spPr>
            <a:xfrm>
              <a:off x="9259975" y="5052406"/>
              <a:ext cx="765671" cy="381002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</p:grpSp>
      <p:graphicFrame>
        <p:nvGraphicFramePr>
          <p:cNvPr id="56" name="內容版面配置區 3">
            <a:extLst>
              <a:ext uri="{FF2B5EF4-FFF2-40B4-BE49-F238E27FC236}">
                <a16:creationId xmlns:a16="http://schemas.microsoft.com/office/drawing/2014/main" id="{931D5119-7091-EFD1-E9B9-4114E14E4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592053"/>
              </p:ext>
            </p:extLst>
          </p:nvPr>
        </p:nvGraphicFramePr>
        <p:xfrm>
          <a:off x="608400" y="1483200"/>
          <a:ext cx="7014796" cy="485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80859789"/>
      </p:ext>
    </p:extLst>
  </p:cSld>
  <p:clrMapOvr>
    <a:masterClrMapping/>
  </p:clrMapOvr>
  <p:transition spd="slow" advClick="0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3F1D8A-7FFD-9116-0F05-BF2E12E86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80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846FA-FBFD-9050-99CA-C09FD0B75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356" y="2094229"/>
            <a:ext cx="5256920" cy="1771651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介面設計 與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使用者操作流程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6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ippl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1A15D-435C-D80A-E820-BAC847109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E6C1D4FC-C0B3-7EE5-3254-0FB815DF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73D4D60F-7CF9-FAF2-CB02-008DA1730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11" y="656838"/>
            <a:ext cx="9345329" cy="5544324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AA03C37F-D035-FB4E-B0FF-0B4CB94B7E25}"/>
              </a:ext>
            </a:extLst>
          </p:cNvPr>
          <p:cNvGrpSpPr/>
          <p:nvPr/>
        </p:nvGrpSpPr>
        <p:grpSpPr>
          <a:xfrm>
            <a:off x="979714" y="1157509"/>
            <a:ext cx="11251370" cy="1020225"/>
            <a:chOff x="1025508" y="1096549"/>
            <a:chExt cx="11205576" cy="10202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F4481A-CB7B-C249-5F60-42C0DCE8B550}"/>
                </a:ext>
              </a:extLst>
            </p:cNvPr>
            <p:cNvSpPr/>
            <p:nvPr/>
          </p:nvSpPr>
          <p:spPr>
            <a:xfrm>
              <a:off x="1025508" y="1096549"/>
              <a:ext cx="10140984" cy="468458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CF26C67F-2737-9B35-0957-DBAAF647469D}"/>
                </a:ext>
              </a:extLst>
            </p:cNvPr>
            <p:cNvCxnSpPr>
              <a:cxnSpLocks/>
              <a:stCxn id="5" idx="3"/>
              <a:endCxn id="12" idx="0"/>
            </p:cNvCxnSpPr>
            <p:nvPr/>
          </p:nvCxnSpPr>
          <p:spPr>
            <a:xfrm>
              <a:off x="11166492" y="1330778"/>
              <a:ext cx="614490" cy="297195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90BFAD7-2EBF-F6AB-417C-676E24EA025B}"/>
                </a:ext>
              </a:extLst>
            </p:cNvPr>
            <p:cNvSpPr txBox="1"/>
            <p:nvPr/>
          </p:nvSpPr>
          <p:spPr>
            <a:xfrm>
              <a:off x="11330880" y="1627973"/>
              <a:ext cx="900204" cy="48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跑馬燈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B0098DF1-32CD-67AC-E4B9-C6AB9C353591}"/>
              </a:ext>
            </a:extLst>
          </p:cNvPr>
          <p:cNvGrpSpPr/>
          <p:nvPr/>
        </p:nvGrpSpPr>
        <p:grpSpPr>
          <a:xfrm>
            <a:off x="6549966" y="2145141"/>
            <a:ext cx="2059613" cy="1156427"/>
            <a:chOff x="5541133" y="2088733"/>
            <a:chExt cx="2059613" cy="1156427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F77AC62-BAD2-1CE5-8F07-2041E3524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1133" y="2283746"/>
              <a:ext cx="819537" cy="9614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1CC6FEF-E3E8-CFE8-7D17-3F4114CC1C6F}"/>
                </a:ext>
              </a:extLst>
            </p:cNvPr>
            <p:cNvSpPr txBox="1"/>
            <p:nvPr/>
          </p:nvSpPr>
          <p:spPr>
            <a:xfrm>
              <a:off x="6492750" y="20887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輸入帳號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D39AEAE-7561-B5AD-2EC2-8C773D21C522}"/>
              </a:ext>
            </a:extLst>
          </p:cNvPr>
          <p:cNvGrpSpPr/>
          <p:nvPr/>
        </p:nvGrpSpPr>
        <p:grpSpPr>
          <a:xfrm>
            <a:off x="6549966" y="4312607"/>
            <a:ext cx="1927533" cy="753489"/>
            <a:chOff x="5673213" y="4324873"/>
            <a:chExt cx="1927533" cy="753489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33E0EE1B-E301-46EB-42D6-427B7D975F02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5673213" y="4324873"/>
              <a:ext cx="819537" cy="5688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6FAB6AD-57BB-F9F1-18F0-68DCB3D1702B}"/>
                </a:ext>
              </a:extLst>
            </p:cNvPr>
            <p:cNvSpPr txBox="1"/>
            <p:nvPr/>
          </p:nvSpPr>
          <p:spPr>
            <a:xfrm>
              <a:off x="6492750" y="47090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選擇帳號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EED246B-5B8B-5325-7B0A-C34B9E55B7B4}"/>
              </a:ext>
            </a:extLst>
          </p:cNvPr>
          <p:cNvSpPr/>
          <p:nvPr/>
        </p:nvSpPr>
        <p:spPr>
          <a:xfrm>
            <a:off x="7718323" y="3024098"/>
            <a:ext cx="819537" cy="4684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38B1940-4BCE-C6EC-09C6-564E953A5A7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530360" y="2722072"/>
            <a:ext cx="514858" cy="544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901D7F-8BA5-56B5-402A-C059C34A3960}"/>
              </a:ext>
            </a:extLst>
          </p:cNvPr>
          <p:cNvSpPr txBox="1"/>
          <p:nvPr/>
        </p:nvSpPr>
        <p:spPr>
          <a:xfrm>
            <a:off x="9045218" y="2537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權限限制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085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7B221-B56C-8568-540F-AE0FDA127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48BA7ACD-1FC9-E497-706D-2B4E0B64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A9C634D-C668-7140-4FF5-0415F1E0C3AE}"/>
              </a:ext>
            </a:extLst>
          </p:cNvPr>
          <p:cNvSpPr txBox="1">
            <a:spLocks/>
          </p:cNvSpPr>
          <p:nvPr/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彩虹跑馬燈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2ADF8F0-875C-53B4-160A-181C28E2ECC1}"/>
              </a:ext>
            </a:extLst>
          </p:cNvPr>
          <p:cNvGrpSpPr/>
          <p:nvPr/>
        </p:nvGrpSpPr>
        <p:grpSpPr>
          <a:xfrm>
            <a:off x="4999475" y="4105061"/>
            <a:ext cx="360" cy="360"/>
            <a:chOff x="4999475" y="410506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EA2F0406-059D-460F-4092-F7BB301928D0}"/>
                    </a:ext>
                  </a:extLst>
                </p14:cNvPr>
                <p14:cNvContentPartPr/>
                <p14:nvPr/>
              </p14:nvContentPartPr>
              <p14:xfrm>
                <a:off x="4999475" y="4105061"/>
                <a:ext cx="360" cy="3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EA2F0406-059D-460F-4092-F7BB301928D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93355" y="40989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0FB75473-D374-2AE5-2C07-749FCE590134}"/>
                    </a:ext>
                  </a:extLst>
                </p14:cNvPr>
                <p14:cNvContentPartPr/>
                <p14:nvPr/>
              </p14:nvContentPartPr>
              <p14:xfrm>
                <a:off x="4999475" y="4105061"/>
                <a:ext cx="360" cy="3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0FB75473-D374-2AE5-2C07-749FCE5901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93355" y="40989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33A9F82-7E0F-039A-6FAA-B66E88BBD547}"/>
              </a:ext>
            </a:extLst>
          </p:cNvPr>
          <p:cNvGrpSpPr/>
          <p:nvPr/>
        </p:nvGrpSpPr>
        <p:grpSpPr>
          <a:xfrm>
            <a:off x="606551" y="1237485"/>
            <a:ext cx="10973447" cy="2349319"/>
            <a:chOff x="606551" y="1237485"/>
            <a:chExt cx="10973447" cy="2349319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51948AB3-5F11-2834-7690-764C9A4CC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002" y="1681538"/>
              <a:ext cx="5553850" cy="1905266"/>
            </a:xfrm>
            <a:prstGeom prst="rect">
              <a:avLst/>
            </a:prstGeom>
          </p:spPr>
        </p:pic>
        <p:sp>
          <p:nvSpPr>
            <p:cNvPr id="19" name="內容版面配置區 3">
              <a:extLst>
                <a:ext uri="{FF2B5EF4-FFF2-40B4-BE49-F238E27FC236}">
                  <a16:creationId xmlns:a16="http://schemas.microsoft.com/office/drawing/2014/main" id="{2F121DFC-216B-DD28-00A5-077B78BC3371}"/>
                </a:ext>
              </a:extLst>
            </p:cNvPr>
            <p:cNvSpPr txBox="1">
              <a:spLocks/>
            </p:cNvSpPr>
            <p:nvPr/>
          </p:nvSpPr>
          <p:spPr>
            <a:xfrm>
              <a:off x="606551" y="1237485"/>
              <a:ext cx="10973447" cy="4646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zh-TW" altLang="en-US" sz="2400" kern="100" dirty="0">
                  <a:latin typeface="Aptos"/>
                  <a:ea typeface="Yu Gothic"/>
                  <a:cs typeface="Arial"/>
                </a:rPr>
                <a:t>顏色排列：</a:t>
              </a:r>
              <a:endParaRPr lang="en-US" altLang="zh-TW" kern="100" dirty="0"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80C9F83-DB94-5BD0-C5F5-C25212EE7BE0}"/>
              </a:ext>
            </a:extLst>
          </p:cNvPr>
          <p:cNvGrpSpPr/>
          <p:nvPr/>
        </p:nvGrpSpPr>
        <p:grpSpPr>
          <a:xfrm>
            <a:off x="606550" y="3547455"/>
            <a:ext cx="10973447" cy="1588456"/>
            <a:chOff x="606550" y="3547455"/>
            <a:chExt cx="10973447" cy="158845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656DDD5-3621-0933-CA99-9107BF6AF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551" y="4030857"/>
              <a:ext cx="7030431" cy="1105054"/>
            </a:xfrm>
            <a:prstGeom prst="rect">
              <a:avLst/>
            </a:prstGeom>
          </p:spPr>
        </p:pic>
        <p:sp>
          <p:nvSpPr>
            <p:cNvPr id="20" name="內容版面配置區 3">
              <a:extLst>
                <a:ext uri="{FF2B5EF4-FFF2-40B4-BE49-F238E27FC236}">
                  <a16:creationId xmlns:a16="http://schemas.microsoft.com/office/drawing/2014/main" id="{9CDB779B-1932-78CC-870A-B5484E3B35C5}"/>
                </a:ext>
              </a:extLst>
            </p:cNvPr>
            <p:cNvSpPr txBox="1">
              <a:spLocks/>
            </p:cNvSpPr>
            <p:nvPr/>
          </p:nvSpPr>
          <p:spPr>
            <a:xfrm>
              <a:off x="606550" y="3547455"/>
              <a:ext cx="10973447" cy="4646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zh-TW" altLang="en-US" sz="2400" kern="100" dirty="0">
                  <a:latin typeface="Aptos"/>
                  <a:ea typeface="Yu Gothic"/>
                  <a:cs typeface="Arial"/>
                </a:rPr>
                <a:t>初始設置：文字、方向、大小、顏色</a:t>
              </a:r>
              <a:endParaRPr lang="en-US" altLang="zh-TW" kern="100" dirty="0"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5D11762-CFB5-8E93-1F21-A1436DE4AC33}"/>
              </a:ext>
            </a:extLst>
          </p:cNvPr>
          <p:cNvGrpSpPr/>
          <p:nvPr/>
        </p:nvGrpSpPr>
        <p:grpSpPr>
          <a:xfrm>
            <a:off x="575435" y="5220371"/>
            <a:ext cx="10973447" cy="1312661"/>
            <a:chOff x="575435" y="5220371"/>
            <a:chExt cx="10973447" cy="131266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027C96D-D1B3-95D0-D347-C299AF977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551" y="5704241"/>
              <a:ext cx="2210108" cy="828791"/>
            </a:xfrm>
            <a:prstGeom prst="rect">
              <a:avLst/>
            </a:prstGeom>
          </p:spPr>
        </p:pic>
        <p:sp>
          <p:nvSpPr>
            <p:cNvPr id="21" name="內容版面配置區 3">
              <a:extLst>
                <a:ext uri="{FF2B5EF4-FFF2-40B4-BE49-F238E27FC236}">
                  <a16:creationId xmlns:a16="http://schemas.microsoft.com/office/drawing/2014/main" id="{660B73E5-7CA8-CEC1-1AED-A82C801E2D4F}"/>
                </a:ext>
              </a:extLst>
            </p:cNvPr>
            <p:cNvSpPr txBox="1">
              <a:spLocks/>
            </p:cNvSpPr>
            <p:nvPr/>
          </p:nvSpPr>
          <p:spPr>
            <a:xfrm>
              <a:off x="575435" y="5220371"/>
              <a:ext cx="10973447" cy="4646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zh-TW" altLang="en-US" sz="2400" kern="100" dirty="0">
                  <a:latin typeface="Aptos"/>
                  <a:ea typeface="Yu Gothic"/>
                  <a:cs typeface="Arial"/>
                </a:rPr>
                <a:t>計時器：滾動、顏色，定期捲動、變換</a:t>
              </a:r>
              <a:endParaRPr lang="en-US" altLang="zh-TW" kern="100" dirty="0"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819890A-18FD-93C8-06A3-61CAA2C0B99F}"/>
              </a:ext>
            </a:extLst>
          </p:cNvPr>
          <p:cNvGrpSpPr/>
          <p:nvPr/>
        </p:nvGrpSpPr>
        <p:grpSpPr>
          <a:xfrm>
            <a:off x="5862662" y="650046"/>
            <a:ext cx="6410961" cy="3139163"/>
            <a:chOff x="5862662" y="650046"/>
            <a:chExt cx="6410961" cy="313916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70F88116-F52F-82B0-D507-31C30EC3B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62662" y="1150416"/>
              <a:ext cx="5753903" cy="2638793"/>
            </a:xfrm>
            <a:prstGeom prst="rect">
              <a:avLst/>
            </a:prstGeom>
          </p:spPr>
        </p:pic>
        <p:sp>
          <p:nvSpPr>
            <p:cNvPr id="23" name="內容版面配置區 3">
              <a:extLst>
                <a:ext uri="{FF2B5EF4-FFF2-40B4-BE49-F238E27FC236}">
                  <a16:creationId xmlns:a16="http://schemas.microsoft.com/office/drawing/2014/main" id="{6B086967-9562-B975-4AD0-BB3B8C42F6AF}"/>
                </a:ext>
              </a:extLst>
            </p:cNvPr>
            <p:cNvSpPr txBox="1">
              <a:spLocks/>
            </p:cNvSpPr>
            <p:nvPr/>
          </p:nvSpPr>
          <p:spPr>
            <a:xfrm>
              <a:off x="5862662" y="650046"/>
              <a:ext cx="6410961" cy="4646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zh-TW" altLang="en-US" sz="2400" kern="100" dirty="0">
                  <a:latin typeface="Aptos"/>
                  <a:ea typeface="Yu Gothic"/>
                  <a:cs typeface="Arial"/>
                </a:rPr>
                <a:t>設定計時器滾動：速度、方向</a:t>
              </a:r>
              <a:endParaRPr lang="en-US" altLang="zh-TW" kern="100" dirty="0"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BF660E-49EB-FE96-AF30-F291D2E1767B}"/>
              </a:ext>
            </a:extLst>
          </p:cNvPr>
          <p:cNvGrpSpPr/>
          <p:nvPr/>
        </p:nvGrpSpPr>
        <p:grpSpPr>
          <a:xfrm>
            <a:off x="5919820" y="4458095"/>
            <a:ext cx="6272181" cy="2074649"/>
            <a:chOff x="5919820" y="4458095"/>
            <a:chExt cx="6272181" cy="2074649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4543EE8-5300-871D-2AC3-5CB183BD1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19820" y="4922794"/>
              <a:ext cx="5696745" cy="1609950"/>
            </a:xfrm>
            <a:prstGeom prst="rect">
              <a:avLst/>
            </a:prstGeom>
          </p:spPr>
        </p:pic>
        <p:sp>
          <p:nvSpPr>
            <p:cNvPr id="24" name="內容版面配置區 3">
              <a:extLst>
                <a:ext uri="{FF2B5EF4-FFF2-40B4-BE49-F238E27FC236}">
                  <a16:creationId xmlns:a16="http://schemas.microsoft.com/office/drawing/2014/main" id="{2F0987A7-1C3A-4BA6-5188-59001EF0C024}"/>
                </a:ext>
              </a:extLst>
            </p:cNvPr>
            <p:cNvSpPr txBox="1">
              <a:spLocks/>
            </p:cNvSpPr>
            <p:nvPr/>
          </p:nvSpPr>
          <p:spPr>
            <a:xfrm>
              <a:off x="7636983" y="4458095"/>
              <a:ext cx="4555018" cy="46469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Clr>
                  <a:schemeClr val="accent5"/>
                </a:buClr>
                <a:buFont typeface="Avenir Next LT Pro" panose="020B05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zh-TW" altLang="en-US" sz="2400" kern="100" dirty="0">
                  <a:latin typeface="Aptos"/>
                  <a:ea typeface="Yu Gothic"/>
                  <a:cs typeface="Arial"/>
                </a:rPr>
                <a:t>設定計時器顏色變換：頻率邏輯</a:t>
              </a:r>
              <a:endParaRPr lang="en-US" altLang="zh-TW" kern="100" dirty="0">
                <a:latin typeface="Aptos" panose="020B00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44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1000</Words>
  <Application>Microsoft Office PowerPoint</Application>
  <PresentationFormat>Widescreen</PresentationFormat>
  <Paragraphs>118</Paragraphs>
  <Slides>22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SplashVTI</vt:lpstr>
      <vt:lpstr>食物相剋 反應原因及解決方法</vt:lpstr>
      <vt:lpstr>研究目的&amp;預期貢獻</vt:lpstr>
      <vt:lpstr>研究背景與動機&amp;問題陳述</vt:lpstr>
      <vt:lpstr>PowerPoint Presentation</vt:lpstr>
      <vt:lpstr>PowerPoint Presentation</vt:lpstr>
      <vt:lpstr>PowerPoint Presentation</vt:lpstr>
      <vt:lpstr>介面設計 與 使用者操作流程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核心功能代碼解析</vt:lpstr>
      <vt:lpstr>關鍵技術實現說明</vt:lpstr>
      <vt:lpstr>技術一－巢狀類別</vt:lpstr>
      <vt:lpstr>技術二－繼承</vt:lpstr>
      <vt:lpstr>技術三－多型</vt:lpstr>
      <vt:lpstr>技術四－例外處理</vt:lpstr>
      <vt:lpstr>技術五－委派</vt:lpstr>
      <vt:lpstr>THANK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紫綺 黃</cp:lastModifiedBy>
  <cp:revision>84</cp:revision>
  <dcterms:created xsi:type="dcterms:W3CDTF">2025-05-20T08:27:58Z</dcterms:created>
  <dcterms:modified xsi:type="dcterms:W3CDTF">2025-05-27T04:49:43Z</dcterms:modified>
</cp:coreProperties>
</file>