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6" r:id="rId5"/>
    <p:sldId id="263" r:id="rId6"/>
    <p:sldId id="262" r:id="rId7"/>
    <p:sldId id="269" r:id="rId8"/>
    <p:sldId id="264" r:id="rId9"/>
    <p:sldId id="265" r:id="rId10"/>
    <p:sldId id="260" r:id="rId11"/>
    <p:sldId id="267" r:id="rId12"/>
    <p:sldId id="257" r:id="rId13"/>
    <p:sldId id="271" r:id="rId14"/>
    <p:sldId id="272" r:id="rId15"/>
    <p:sldId id="268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BC1"/>
    <a:srgbClr val="FFB5B3"/>
    <a:srgbClr val="FFA19F"/>
    <a:srgbClr val="D4E5F7"/>
    <a:srgbClr val="B5FAAC"/>
    <a:srgbClr val="FFA9A7"/>
    <a:srgbClr val="ACCBF9"/>
    <a:srgbClr val="4A66AC"/>
    <a:srgbClr val="90A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EF22D-ED1B-4E3C-B586-892FFE799FE6}" v="288" dt="2024-04-13T02:40:48.395"/>
    <p1510:client id="{25DA6C68-1B93-4916-B99B-B8C2EF790DB6}" v="16" dt="2024-04-12T17:51:16.005"/>
    <p1510:client id="{4E2686B1-F1A1-48B1-8E52-B33EE47A92F2}" v="1059" vWet="1061" dt="2024-04-12T10:19:32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WIN CHONG WEI SHEN" userId="S::alwin2710@1utar.my::50ab0fe6-93e6-423c-9c65-f4a3b4bf1cd4" providerId="AD" clId="Web-{F8D3B8B5-2D07-44D4-BD9B-B42C6912273D}"/>
    <pc:docChg chg="modSld">
      <pc:chgData name="ALWIN CHONG WEI SHEN" userId="S::alwin2710@1utar.my::50ab0fe6-93e6-423c-9c65-f4a3b4bf1cd4" providerId="AD" clId="Web-{F8D3B8B5-2D07-44D4-BD9B-B42C6912273D}" dt="2024-04-07T14:45:12.210" v="1" actId="1076"/>
      <pc:docMkLst>
        <pc:docMk/>
      </pc:docMkLst>
      <pc:sldChg chg="modSp">
        <pc:chgData name="ALWIN CHONG WEI SHEN" userId="S::alwin2710@1utar.my::50ab0fe6-93e6-423c-9c65-f4a3b4bf1cd4" providerId="AD" clId="Web-{F8D3B8B5-2D07-44D4-BD9B-B42C6912273D}" dt="2024-04-07T14:45:12.210" v="1" actId="1076"/>
        <pc:sldMkLst>
          <pc:docMk/>
          <pc:sldMk cId="480791187" sldId="257"/>
        </pc:sldMkLst>
        <pc:picChg chg="mod">
          <ac:chgData name="ALWIN CHONG WEI SHEN" userId="S::alwin2710@1utar.my::50ab0fe6-93e6-423c-9c65-f4a3b4bf1cd4" providerId="AD" clId="Web-{F8D3B8B5-2D07-44D4-BD9B-B42C6912273D}" dt="2024-04-07T14:45:12.210" v="1" actId="1076"/>
          <ac:picMkLst>
            <pc:docMk/>
            <pc:sldMk cId="480791187" sldId="257"/>
            <ac:picMk id="18" creationId="{66B21CA6-2ED7-4E35-85B6-9A027E2CE3A3}"/>
          </ac:picMkLst>
        </pc:picChg>
      </pc:sldChg>
    </pc:docChg>
  </pc:docChgLst>
  <pc:docChgLst>
    <pc:chgData name="NG WENG LAM" userId="S::wenglam@1utar.my::6553f54a-c0ef-43ec-a878-f06bad682d90" providerId="AD" clId="Web-{6D5E83AE-1CEF-4520-87AA-A9B7460B3A74}"/>
    <pc:docChg chg="modSld">
      <pc:chgData name="NG WENG LAM" userId="S::wenglam@1utar.my::6553f54a-c0ef-43ec-a878-f06bad682d90" providerId="AD" clId="Web-{6D5E83AE-1CEF-4520-87AA-A9B7460B3A74}" dt="2024-04-11T15:11:23.026" v="4"/>
      <pc:docMkLst>
        <pc:docMk/>
      </pc:docMkLst>
      <pc:sldChg chg="addSp delSp modSp">
        <pc:chgData name="NG WENG LAM" userId="S::wenglam@1utar.my::6553f54a-c0ef-43ec-a878-f06bad682d90" providerId="AD" clId="Web-{6D5E83AE-1CEF-4520-87AA-A9B7460B3A74}" dt="2024-04-11T15:11:23.026" v="4"/>
        <pc:sldMkLst>
          <pc:docMk/>
          <pc:sldMk cId="480791187" sldId="257"/>
        </pc:sldMkLst>
        <pc:graphicFrameChg chg="add del mod modGraphic">
          <ac:chgData name="NG WENG LAM" userId="S::wenglam@1utar.my::6553f54a-c0ef-43ec-a878-f06bad682d90" providerId="AD" clId="Web-{6D5E83AE-1CEF-4520-87AA-A9B7460B3A74}" dt="2024-04-11T15:10:21.589" v="3"/>
          <ac:graphicFrameMkLst>
            <pc:docMk/>
            <pc:sldMk cId="480791187" sldId="257"/>
            <ac:graphicFrameMk id="5" creationId="{D637F9AE-2923-6166-CDA4-0CA080390A83}"/>
          </ac:graphicFrameMkLst>
        </pc:graphicFrameChg>
        <pc:picChg chg="add mod">
          <ac:chgData name="NG WENG LAM" userId="S::wenglam@1utar.my::6553f54a-c0ef-43ec-a878-f06bad682d90" providerId="AD" clId="Web-{6D5E83AE-1CEF-4520-87AA-A9B7460B3A74}" dt="2024-04-11T15:11:23.026" v="4"/>
          <ac:picMkLst>
            <pc:docMk/>
            <pc:sldMk cId="480791187" sldId="257"/>
            <ac:picMk id="6" creationId="{69A7E66B-A77B-02E6-D01D-6533EBDDC928}"/>
          </ac:picMkLst>
        </pc:picChg>
      </pc:sldChg>
    </pc:docChg>
  </pc:docChgLst>
  <pc:docChgLst>
    <pc:chgData name="ALWIN CHONG WEI SHEN" userId="50ab0fe6-93e6-423c-9c65-f4a3b4bf1cd4" providerId="ADAL" clId="{9BD55901-9FF1-4F8A-8467-436430BF98DB}"/>
    <pc:docChg chg="undo redo custSel addSld delSld modSld sldOrd modMainMaster">
      <pc:chgData name="ALWIN CHONG WEI SHEN" userId="50ab0fe6-93e6-423c-9c65-f4a3b4bf1cd4" providerId="ADAL" clId="{9BD55901-9FF1-4F8A-8467-436430BF98DB}" dt="2024-04-13T08:43:56.621" v="1846" actId="20577"/>
      <pc:docMkLst>
        <pc:docMk/>
      </pc:docMkLst>
      <pc:sldChg chg="modSp mod">
        <pc:chgData name="ALWIN CHONG WEI SHEN" userId="50ab0fe6-93e6-423c-9c65-f4a3b4bf1cd4" providerId="ADAL" clId="{9BD55901-9FF1-4F8A-8467-436430BF98DB}" dt="2024-04-07T15:05:31.515" v="360" actId="1035"/>
        <pc:sldMkLst>
          <pc:docMk/>
          <pc:sldMk cId="109857222" sldId="256"/>
        </pc:sldMkLst>
        <pc:spChg chg="mod">
          <ac:chgData name="ALWIN CHONG WEI SHEN" userId="50ab0fe6-93e6-423c-9c65-f4a3b4bf1cd4" providerId="ADAL" clId="{9BD55901-9FF1-4F8A-8467-436430BF98DB}" dt="2024-04-07T15:04:16.650" v="35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WIN CHONG WEI SHEN" userId="50ab0fe6-93e6-423c-9c65-f4a3b4bf1cd4" providerId="ADAL" clId="{9BD55901-9FF1-4F8A-8467-436430BF98DB}" dt="2024-04-07T15:05:31.515" v="360" actId="1035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ClrScheme chgLayout">
        <pc:chgData name="ALWIN CHONG WEI SHEN" userId="50ab0fe6-93e6-423c-9c65-f4a3b4bf1cd4" providerId="ADAL" clId="{9BD55901-9FF1-4F8A-8467-436430BF98DB}" dt="2024-04-13T08:43:04.130" v="1840" actId="14734"/>
        <pc:sldMkLst>
          <pc:docMk/>
          <pc:sldMk cId="480791187" sldId="257"/>
        </pc:sldMkLst>
        <pc:spChg chg="mod ord">
          <ac:chgData name="ALWIN CHONG WEI SHEN" userId="50ab0fe6-93e6-423c-9c65-f4a3b4bf1cd4" providerId="ADAL" clId="{9BD55901-9FF1-4F8A-8467-436430BF98DB}" dt="2024-04-12T16:49:50.690" v="1036" actId="2711"/>
          <ac:spMkLst>
            <pc:docMk/>
            <pc:sldMk cId="480791187" sldId="257"/>
            <ac:spMk id="2" creationId="{B0E295B8-0024-4EB9-BFDF-BEC997612375}"/>
          </ac:spMkLst>
        </pc:spChg>
        <pc:spChg chg="add del mod">
          <ac:chgData name="ALWIN CHONG WEI SHEN" userId="50ab0fe6-93e6-423c-9c65-f4a3b4bf1cd4" providerId="ADAL" clId="{9BD55901-9FF1-4F8A-8467-436430BF98DB}" dt="2024-04-10T17:45:44.400" v="424"/>
          <ac:spMkLst>
            <pc:docMk/>
            <pc:sldMk cId="480791187" sldId="257"/>
            <ac:spMk id="3" creationId="{97B0E534-8D3A-4694-A549-096C0BE5ED91}"/>
          </ac:spMkLst>
        </pc:spChg>
        <pc:spChg chg="add del">
          <ac:chgData name="ALWIN CHONG WEI SHEN" userId="50ab0fe6-93e6-423c-9c65-f4a3b4bf1cd4" providerId="ADAL" clId="{9BD55901-9FF1-4F8A-8467-436430BF98DB}" dt="2024-04-07T08:38:53.237" v="33"/>
          <ac:spMkLst>
            <pc:docMk/>
            <pc:sldMk cId="480791187" sldId="257"/>
            <ac:spMk id="3" creationId="{E034ED1C-E5FF-4B89-A2B7-9FD80D528EAC}"/>
          </ac:spMkLst>
        </pc:spChg>
        <pc:spChg chg="add del mod">
          <ac:chgData name="ALWIN CHONG WEI SHEN" userId="50ab0fe6-93e6-423c-9c65-f4a3b4bf1cd4" providerId="ADAL" clId="{9BD55901-9FF1-4F8A-8467-436430BF98DB}" dt="2024-04-12T08:14:57.849" v="459" actId="478"/>
          <ac:spMkLst>
            <pc:docMk/>
            <pc:sldMk cId="480791187" sldId="257"/>
            <ac:spMk id="4" creationId="{D67D4A32-1045-456E-B75C-4FC31F0F5CC6}"/>
          </ac:spMkLst>
        </pc:spChg>
        <pc:spChg chg="add del">
          <ac:chgData name="ALWIN CHONG WEI SHEN" userId="50ab0fe6-93e6-423c-9c65-f4a3b4bf1cd4" providerId="ADAL" clId="{9BD55901-9FF1-4F8A-8467-436430BF98DB}" dt="2024-04-07T08:38:52.683" v="32"/>
          <ac:spMkLst>
            <pc:docMk/>
            <pc:sldMk cId="480791187" sldId="257"/>
            <ac:spMk id="5" creationId="{419E5023-DDC3-4245-B053-417755A1B5C8}"/>
          </ac:spMkLst>
        </pc:spChg>
        <pc:spChg chg="add del mod">
          <ac:chgData name="ALWIN CHONG WEI SHEN" userId="50ab0fe6-93e6-423c-9c65-f4a3b4bf1cd4" providerId="ADAL" clId="{9BD55901-9FF1-4F8A-8467-436430BF98DB}" dt="2024-04-07T15:07:22.818" v="367" actId="478"/>
          <ac:spMkLst>
            <pc:docMk/>
            <pc:sldMk cId="480791187" sldId="257"/>
            <ac:spMk id="7" creationId="{4A0DB4E6-B249-4F09-BC1C-D8B5614D2DDC}"/>
          </ac:spMkLst>
        </pc:spChg>
        <pc:spChg chg="mod">
          <ac:chgData name="ALWIN CHONG WEI SHEN" userId="50ab0fe6-93e6-423c-9c65-f4a3b4bf1cd4" providerId="ADAL" clId="{9BD55901-9FF1-4F8A-8467-436430BF98DB}" dt="2024-04-13T07:27:33.893" v="1606" actId="1076"/>
          <ac:spMkLst>
            <pc:docMk/>
            <pc:sldMk cId="480791187" sldId="257"/>
            <ac:spMk id="7" creationId="{C60766ED-5054-8197-B8E7-9FB6CA344A03}"/>
          </ac:spMkLst>
        </pc:spChg>
        <pc:spChg chg="add del mod">
          <ac:chgData name="ALWIN CHONG WEI SHEN" userId="50ab0fe6-93e6-423c-9c65-f4a3b4bf1cd4" providerId="ADAL" clId="{9BD55901-9FF1-4F8A-8467-436430BF98DB}" dt="2024-04-07T08:41:00.930" v="41"/>
          <ac:spMkLst>
            <pc:docMk/>
            <pc:sldMk cId="480791187" sldId="257"/>
            <ac:spMk id="9" creationId="{B443ABD8-8664-4374-8378-21CDC1044BF5}"/>
          </ac:spMkLst>
        </pc:spChg>
        <pc:spChg chg="add del mod">
          <ac:chgData name="ALWIN CHONG WEI SHEN" userId="50ab0fe6-93e6-423c-9c65-f4a3b4bf1cd4" providerId="ADAL" clId="{9BD55901-9FF1-4F8A-8467-436430BF98DB}" dt="2024-04-07T15:06:11.246" v="363" actId="478"/>
          <ac:spMkLst>
            <pc:docMk/>
            <pc:sldMk cId="480791187" sldId="257"/>
            <ac:spMk id="11" creationId="{E0D095FB-C6E5-4BA4-8082-647C1D082D59}"/>
          </ac:spMkLst>
        </pc:spChg>
        <pc:spChg chg="add del mod">
          <ac:chgData name="ALWIN CHONG WEI SHEN" userId="50ab0fe6-93e6-423c-9c65-f4a3b4bf1cd4" providerId="ADAL" clId="{9BD55901-9FF1-4F8A-8467-436430BF98DB}" dt="2024-04-07T08:41:25.366" v="52" actId="22"/>
          <ac:spMkLst>
            <pc:docMk/>
            <pc:sldMk cId="480791187" sldId="257"/>
            <ac:spMk id="13" creationId="{86D3F896-F2AE-49D4-A327-AA62E4526809}"/>
          </ac:spMkLst>
        </pc:spChg>
        <pc:spChg chg="add del mod">
          <ac:chgData name="ALWIN CHONG WEI SHEN" userId="50ab0fe6-93e6-423c-9c65-f4a3b4bf1cd4" providerId="ADAL" clId="{9BD55901-9FF1-4F8A-8467-436430BF98DB}" dt="2024-04-07T08:41:40.094" v="61" actId="478"/>
          <ac:spMkLst>
            <pc:docMk/>
            <pc:sldMk cId="480791187" sldId="257"/>
            <ac:spMk id="15" creationId="{7A76AE63-BD4A-4093-80CA-00C2BF4E47B9}"/>
          </ac:spMkLst>
        </pc:spChg>
        <pc:spChg chg="add del mod">
          <ac:chgData name="ALWIN CHONG WEI SHEN" userId="50ab0fe6-93e6-423c-9c65-f4a3b4bf1cd4" providerId="ADAL" clId="{9BD55901-9FF1-4F8A-8467-436430BF98DB}" dt="2024-04-07T08:41:36.996" v="59"/>
          <ac:spMkLst>
            <pc:docMk/>
            <pc:sldMk cId="480791187" sldId="257"/>
            <ac:spMk id="17" creationId="{414FF46D-CE4F-42FF-9A96-193219DDF05C}"/>
          </ac:spMkLst>
        </pc:spChg>
        <pc:graphicFrameChg chg="del mod modGraphic">
          <ac:chgData name="ALWIN CHONG WEI SHEN" userId="50ab0fe6-93e6-423c-9c65-f4a3b4bf1cd4" providerId="ADAL" clId="{9BD55901-9FF1-4F8A-8467-436430BF98DB}" dt="2024-04-13T07:32:56.322" v="1612" actId="478"/>
          <ac:graphicFrameMkLst>
            <pc:docMk/>
            <pc:sldMk cId="480791187" sldId="257"/>
            <ac:graphicFrameMk id="3" creationId="{16BCB333-DBAC-9D4D-DAA1-1CA62D0FF454}"/>
          </ac:graphicFrameMkLst>
        </pc:graphicFrameChg>
        <pc:graphicFrameChg chg="add del mod">
          <ac:chgData name="ALWIN CHONG WEI SHEN" userId="50ab0fe6-93e6-423c-9c65-f4a3b4bf1cd4" providerId="ADAL" clId="{9BD55901-9FF1-4F8A-8467-436430BF98DB}" dt="2024-04-07T14:45:35.685" v="73"/>
          <ac:graphicFrameMkLst>
            <pc:docMk/>
            <pc:sldMk cId="480791187" sldId="257"/>
            <ac:graphicFrameMk id="3" creationId="{75C690E9-9DB1-44F1-9A0A-BB18B0CAF079}"/>
          </ac:graphicFrameMkLst>
        </pc:graphicFrameChg>
        <pc:graphicFrameChg chg="add del mod">
          <ac:chgData name="ALWIN CHONG WEI SHEN" userId="50ab0fe6-93e6-423c-9c65-f4a3b4bf1cd4" providerId="ADAL" clId="{9BD55901-9FF1-4F8A-8467-436430BF98DB}" dt="2024-04-07T08:38:52.683" v="32"/>
          <ac:graphicFrameMkLst>
            <pc:docMk/>
            <pc:sldMk cId="480791187" sldId="257"/>
            <ac:graphicFrameMk id="4" creationId="{0478FBFF-CB6C-4A35-B309-F9EAB0D3C364}"/>
          </ac:graphicFrameMkLst>
        </pc:graphicFrameChg>
        <pc:graphicFrameChg chg="add del mod">
          <ac:chgData name="ALWIN CHONG WEI SHEN" userId="50ab0fe6-93e6-423c-9c65-f4a3b4bf1cd4" providerId="ADAL" clId="{9BD55901-9FF1-4F8A-8467-436430BF98DB}" dt="2024-04-13T07:32:52.431" v="1610"/>
          <ac:graphicFrameMkLst>
            <pc:docMk/>
            <pc:sldMk cId="480791187" sldId="257"/>
            <ac:graphicFrameMk id="4" creationId="{CC3BAAE6-2852-483A-91EE-27EB03562807}"/>
          </ac:graphicFrameMkLst>
        </pc:graphicFrameChg>
        <pc:graphicFrameChg chg="add del mod">
          <ac:chgData name="ALWIN CHONG WEI SHEN" userId="50ab0fe6-93e6-423c-9c65-f4a3b4bf1cd4" providerId="ADAL" clId="{9BD55901-9FF1-4F8A-8467-436430BF98DB}" dt="2024-04-07T14:45:44.197" v="81"/>
          <ac:graphicFrameMkLst>
            <pc:docMk/>
            <pc:sldMk cId="480791187" sldId="257"/>
            <ac:graphicFrameMk id="4" creationId="{E19FE473-F381-4840-B575-23902B85BD72}"/>
          </ac:graphicFrameMkLst>
        </pc:graphicFrameChg>
        <pc:graphicFrameChg chg="add del mod">
          <ac:chgData name="ALWIN CHONG WEI SHEN" userId="50ab0fe6-93e6-423c-9c65-f4a3b4bf1cd4" providerId="ADAL" clId="{9BD55901-9FF1-4F8A-8467-436430BF98DB}" dt="2024-04-13T07:33:04.553" v="1617" actId="478"/>
          <ac:graphicFrameMkLst>
            <pc:docMk/>
            <pc:sldMk cId="480791187" sldId="257"/>
            <ac:graphicFrameMk id="5" creationId="{410470B8-01BA-42F9-BA32-A101636E8397}"/>
          </ac:graphicFrameMkLst>
        </pc:graphicFrameChg>
        <pc:graphicFrameChg chg="add del mod modGraphic">
          <ac:chgData name="ALWIN CHONG WEI SHEN" userId="50ab0fe6-93e6-423c-9c65-f4a3b4bf1cd4" providerId="ADAL" clId="{9BD55901-9FF1-4F8A-8467-436430BF98DB}" dt="2024-04-07T08:40:56.271" v="40" actId="478"/>
          <ac:graphicFrameMkLst>
            <pc:docMk/>
            <pc:sldMk cId="480791187" sldId="257"/>
            <ac:graphicFrameMk id="6" creationId="{C195879C-3333-4F58-954D-727A4A12FC7B}"/>
          </ac:graphicFrameMkLst>
        </pc:graphicFrameChg>
        <pc:graphicFrameChg chg="add del mod">
          <ac:chgData name="ALWIN CHONG WEI SHEN" userId="50ab0fe6-93e6-423c-9c65-f4a3b4bf1cd4" providerId="ADAL" clId="{9BD55901-9FF1-4F8A-8467-436430BF98DB}" dt="2024-04-13T07:33:14.253" v="1631"/>
          <ac:graphicFrameMkLst>
            <pc:docMk/>
            <pc:sldMk cId="480791187" sldId="257"/>
            <ac:graphicFrameMk id="8" creationId="{E8218C16-581D-44C2-AA67-76DEF2574224}"/>
          </ac:graphicFrameMkLst>
        </pc:graphicFrameChg>
        <pc:graphicFrameChg chg="add mod modGraphic">
          <ac:chgData name="ALWIN CHONG WEI SHEN" userId="50ab0fe6-93e6-423c-9c65-f4a3b4bf1cd4" providerId="ADAL" clId="{9BD55901-9FF1-4F8A-8467-436430BF98DB}" dt="2024-04-13T08:43:04.130" v="1840" actId="14734"/>
          <ac:graphicFrameMkLst>
            <pc:docMk/>
            <pc:sldMk cId="480791187" sldId="257"/>
            <ac:graphicFrameMk id="9" creationId="{A5817817-1B1C-4942-B2C7-58AE98C5F3A0}"/>
          </ac:graphicFrameMkLst>
        </pc:graphicFrameChg>
        <pc:graphicFrameChg chg="add del mod">
          <ac:chgData name="ALWIN CHONG WEI SHEN" userId="50ab0fe6-93e6-423c-9c65-f4a3b4bf1cd4" providerId="ADAL" clId="{9BD55901-9FF1-4F8A-8467-436430BF98DB}" dt="2024-04-07T08:41:30.214" v="53" actId="478"/>
          <ac:graphicFrameMkLst>
            <pc:docMk/>
            <pc:sldMk cId="480791187" sldId="257"/>
            <ac:graphicFrameMk id="10" creationId="{A5072DC9-FF89-48DC-A15E-B0F2CE9E045A}"/>
          </ac:graphicFrameMkLst>
        </pc:graphicFrameChg>
        <pc:graphicFrameChg chg="add del mod">
          <ac:chgData name="ALWIN CHONG WEI SHEN" userId="50ab0fe6-93e6-423c-9c65-f4a3b4bf1cd4" providerId="ADAL" clId="{9BD55901-9FF1-4F8A-8467-436430BF98DB}" dt="2024-04-07T08:41:36.996" v="59"/>
          <ac:graphicFrameMkLst>
            <pc:docMk/>
            <pc:sldMk cId="480791187" sldId="257"/>
            <ac:graphicFrameMk id="16" creationId="{C19F0479-B6CE-4F04-A60D-D0EEB40686B3}"/>
          </ac:graphicFrameMkLst>
        </pc:graphicFrameChg>
        <pc:picChg chg="add del mod modCrop">
          <ac:chgData name="ALWIN CHONG WEI SHEN" userId="50ab0fe6-93e6-423c-9c65-f4a3b4bf1cd4" providerId="ADAL" clId="{9BD55901-9FF1-4F8A-8467-436430BF98DB}" dt="2024-04-10T17:38:38.721" v="369" actId="478"/>
          <ac:picMkLst>
            <pc:docMk/>
            <pc:sldMk cId="480791187" sldId="257"/>
            <ac:picMk id="5" creationId="{C6B6CC1A-1D84-4D55-84D6-67C62DB20791}"/>
          </ac:picMkLst>
        </pc:picChg>
        <pc:picChg chg="mod">
          <ac:chgData name="ALWIN CHONG WEI SHEN" userId="50ab0fe6-93e6-423c-9c65-f4a3b4bf1cd4" providerId="ADAL" clId="{9BD55901-9FF1-4F8A-8467-436430BF98DB}" dt="2024-04-12T08:36:14.438" v="516" actId="1076"/>
          <ac:picMkLst>
            <pc:docMk/>
            <pc:sldMk cId="480791187" sldId="257"/>
            <ac:picMk id="6" creationId="{69A7E66B-A77B-02E6-D01D-6533EBDDC928}"/>
          </ac:picMkLst>
        </pc:picChg>
        <pc:picChg chg="add del mod modCrop">
          <ac:chgData name="ALWIN CHONG WEI SHEN" userId="50ab0fe6-93e6-423c-9c65-f4a3b4bf1cd4" providerId="ADAL" clId="{9BD55901-9FF1-4F8A-8467-436430BF98DB}" dt="2024-04-10T17:38:37.439" v="368" actId="478"/>
          <ac:picMkLst>
            <pc:docMk/>
            <pc:sldMk cId="480791187" sldId="257"/>
            <ac:picMk id="18" creationId="{66B21CA6-2ED7-4E35-85B6-9A027E2CE3A3}"/>
          </ac:picMkLst>
        </pc:picChg>
      </pc:sldChg>
      <pc:sldChg chg="addSp delSp modSp new mod modClrScheme chgLayout">
        <pc:chgData name="ALWIN CHONG WEI SHEN" userId="50ab0fe6-93e6-423c-9c65-f4a3b4bf1cd4" providerId="ADAL" clId="{9BD55901-9FF1-4F8A-8467-436430BF98DB}" dt="2024-04-12T17:37:05.331" v="1594" actId="1038"/>
        <pc:sldMkLst>
          <pc:docMk/>
          <pc:sldMk cId="120680989" sldId="258"/>
        </pc:sldMkLst>
        <pc:spChg chg="del mod ord">
          <ac:chgData name="ALWIN CHONG WEI SHEN" userId="50ab0fe6-93e6-423c-9c65-f4a3b4bf1cd4" providerId="ADAL" clId="{9BD55901-9FF1-4F8A-8467-436430BF98DB}" dt="2024-04-07T08:32:05.923" v="20" actId="700"/>
          <ac:spMkLst>
            <pc:docMk/>
            <pc:sldMk cId="120680989" sldId="258"/>
            <ac:spMk id="2" creationId="{CC3BCBE1-4FC7-4288-9C5B-4E99B1FA9558}"/>
          </ac:spMkLst>
        </pc:spChg>
        <pc:spChg chg="add del mod">
          <ac:chgData name="ALWIN CHONG WEI SHEN" userId="50ab0fe6-93e6-423c-9c65-f4a3b4bf1cd4" providerId="ADAL" clId="{9BD55901-9FF1-4F8A-8467-436430BF98DB}" dt="2024-04-12T16:55:53.722" v="1044"/>
          <ac:spMkLst>
            <pc:docMk/>
            <pc:sldMk cId="120680989" sldId="258"/>
            <ac:spMk id="2" creationId="{DC5EE468-595E-4C33-AFD5-985D968D6018}"/>
          </ac:spMkLst>
        </pc:spChg>
        <pc:spChg chg="del">
          <ac:chgData name="ALWIN CHONG WEI SHEN" userId="50ab0fe6-93e6-423c-9c65-f4a3b4bf1cd4" providerId="ADAL" clId="{9BD55901-9FF1-4F8A-8467-436430BF98DB}" dt="2024-04-07T08:32:05.923" v="20" actId="700"/>
          <ac:spMkLst>
            <pc:docMk/>
            <pc:sldMk cId="120680989" sldId="258"/>
            <ac:spMk id="3" creationId="{B8C9CA30-C075-495B-8D35-BB33D84F50A3}"/>
          </ac:spMkLst>
        </pc:spChg>
        <pc:spChg chg="add mod ord">
          <ac:chgData name="ALWIN CHONG WEI SHEN" userId="50ab0fe6-93e6-423c-9c65-f4a3b4bf1cd4" providerId="ADAL" clId="{9BD55901-9FF1-4F8A-8467-436430BF98DB}" dt="2024-04-12T16:50:58.579" v="1040" actId="2711"/>
          <ac:spMkLst>
            <pc:docMk/>
            <pc:sldMk cId="120680989" sldId="258"/>
            <ac:spMk id="4" creationId="{6BA78501-21F7-4055-942A-970E30412130}"/>
          </ac:spMkLst>
        </pc:spChg>
        <pc:spChg chg="add mod">
          <ac:chgData name="ALWIN CHONG WEI SHEN" userId="50ab0fe6-93e6-423c-9c65-f4a3b4bf1cd4" providerId="ADAL" clId="{9BD55901-9FF1-4F8A-8467-436430BF98DB}" dt="2024-04-12T17:34:52.571" v="1574" actId="2711"/>
          <ac:spMkLst>
            <pc:docMk/>
            <pc:sldMk cId="120680989" sldId="258"/>
            <ac:spMk id="5" creationId="{6C1B6F87-407B-4B1E-8427-8A089C8AC6DA}"/>
          </ac:spMkLst>
        </pc:spChg>
        <pc:spChg chg="add mod">
          <ac:chgData name="ALWIN CHONG WEI SHEN" userId="50ab0fe6-93e6-423c-9c65-f4a3b4bf1cd4" providerId="ADAL" clId="{9BD55901-9FF1-4F8A-8467-436430BF98DB}" dt="2024-04-12T17:33:51.270" v="1571" actId="1035"/>
          <ac:spMkLst>
            <pc:docMk/>
            <pc:sldMk cId="120680989" sldId="258"/>
            <ac:spMk id="7" creationId="{07BC7D1F-3910-426F-9BFB-CF83F8079BC3}"/>
          </ac:spMkLst>
        </pc:spChg>
        <pc:spChg chg="add mod">
          <ac:chgData name="ALWIN CHONG WEI SHEN" userId="50ab0fe6-93e6-423c-9c65-f4a3b4bf1cd4" providerId="ADAL" clId="{9BD55901-9FF1-4F8A-8467-436430BF98DB}" dt="2024-04-12T17:29:34.561" v="1554" actId="1035"/>
          <ac:spMkLst>
            <pc:docMk/>
            <pc:sldMk cId="120680989" sldId="258"/>
            <ac:spMk id="8" creationId="{B6541780-531E-4CDE-A7F6-B61DE576192F}"/>
          </ac:spMkLst>
        </pc:spChg>
        <pc:spChg chg="add del">
          <ac:chgData name="ALWIN CHONG WEI SHEN" userId="50ab0fe6-93e6-423c-9c65-f4a3b4bf1cd4" providerId="ADAL" clId="{9BD55901-9FF1-4F8A-8467-436430BF98DB}" dt="2024-04-12T17:19:39.071" v="1411" actId="11529"/>
          <ac:spMkLst>
            <pc:docMk/>
            <pc:sldMk cId="120680989" sldId="258"/>
            <ac:spMk id="9" creationId="{8414AF4B-9D69-4058-8AC6-FDE550B439DB}"/>
          </ac:spMkLst>
        </pc:spChg>
        <pc:spChg chg="add mod">
          <ac:chgData name="ALWIN CHONG WEI SHEN" userId="50ab0fe6-93e6-423c-9c65-f4a3b4bf1cd4" providerId="ADAL" clId="{9BD55901-9FF1-4F8A-8467-436430BF98DB}" dt="2024-04-12T17:29:43.108" v="1559" actId="1038"/>
          <ac:spMkLst>
            <pc:docMk/>
            <pc:sldMk cId="120680989" sldId="258"/>
            <ac:spMk id="10" creationId="{CD9AD9D8-DDCC-4FD3-8FDD-682E3F40EA57}"/>
          </ac:spMkLst>
        </pc:spChg>
        <pc:spChg chg="add mod">
          <ac:chgData name="ALWIN CHONG WEI SHEN" userId="50ab0fe6-93e6-423c-9c65-f4a3b4bf1cd4" providerId="ADAL" clId="{9BD55901-9FF1-4F8A-8467-436430BF98DB}" dt="2024-04-12T17:36:47.372" v="1584" actId="1076"/>
          <ac:spMkLst>
            <pc:docMk/>
            <pc:sldMk cId="120680989" sldId="258"/>
            <ac:spMk id="11" creationId="{47B9DCBD-1927-44F3-8354-909BCB0FD3F7}"/>
          </ac:spMkLst>
        </pc:spChg>
        <pc:spChg chg="add mod">
          <ac:chgData name="ALWIN CHONG WEI SHEN" userId="50ab0fe6-93e6-423c-9c65-f4a3b4bf1cd4" providerId="ADAL" clId="{9BD55901-9FF1-4F8A-8467-436430BF98DB}" dt="2024-04-12T17:36:53.923" v="1586" actId="1076"/>
          <ac:spMkLst>
            <pc:docMk/>
            <pc:sldMk cId="120680989" sldId="258"/>
            <ac:spMk id="12" creationId="{E65503F0-3F4B-493B-B53F-FD5820EFDDDA}"/>
          </ac:spMkLst>
        </pc:spChg>
        <pc:spChg chg="add mod">
          <ac:chgData name="ALWIN CHONG WEI SHEN" userId="50ab0fe6-93e6-423c-9c65-f4a3b4bf1cd4" providerId="ADAL" clId="{9BD55901-9FF1-4F8A-8467-436430BF98DB}" dt="2024-04-12T17:36:58.280" v="1588" actId="1076"/>
          <ac:spMkLst>
            <pc:docMk/>
            <pc:sldMk cId="120680989" sldId="258"/>
            <ac:spMk id="13" creationId="{9B3A5128-A59C-473A-A0F9-026D12BFB681}"/>
          </ac:spMkLst>
        </pc:spChg>
        <pc:spChg chg="add mod">
          <ac:chgData name="ALWIN CHONG WEI SHEN" userId="50ab0fe6-93e6-423c-9c65-f4a3b4bf1cd4" providerId="ADAL" clId="{9BD55901-9FF1-4F8A-8467-436430BF98DB}" dt="2024-04-12T17:37:05.331" v="1594" actId="1038"/>
          <ac:spMkLst>
            <pc:docMk/>
            <pc:sldMk cId="120680989" sldId="258"/>
            <ac:spMk id="14" creationId="{502E2E3F-640D-4E0C-AF29-7D15DAD03CBD}"/>
          </ac:spMkLst>
        </pc:spChg>
        <pc:graphicFrameChg chg="add del mod">
          <ac:chgData name="ALWIN CHONG WEI SHEN" userId="50ab0fe6-93e6-423c-9c65-f4a3b4bf1cd4" providerId="ADAL" clId="{9BD55901-9FF1-4F8A-8467-436430BF98DB}" dt="2024-04-07T14:55:15.324" v="168"/>
          <ac:graphicFrameMkLst>
            <pc:docMk/>
            <pc:sldMk cId="120680989" sldId="258"/>
            <ac:graphicFrameMk id="2" creationId="{C4DD45CC-87B5-430D-8094-08C0BAB0C136}"/>
          </ac:graphicFrameMkLst>
        </pc:graphicFrameChg>
        <pc:graphicFrameChg chg="add mod modGraphic">
          <ac:chgData name="ALWIN CHONG WEI SHEN" userId="50ab0fe6-93e6-423c-9c65-f4a3b4bf1cd4" providerId="ADAL" clId="{9BD55901-9FF1-4F8A-8467-436430BF98DB}" dt="2024-04-12T17:27:35.590" v="1532" actId="1076"/>
          <ac:graphicFrameMkLst>
            <pc:docMk/>
            <pc:sldMk cId="120680989" sldId="258"/>
            <ac:graphicFrameMk id="3" creationId="{B63C92B9-0510-459B-BBDE-F4E2AC7E6C5C}"/>
          </ac:graphicFrameMkLst>
        </pc:graphicFrameChg>
        <pc:graphicFrameChg chg="add del">
          <ac:chgData name="ALWIN CHONG WEI SHEN" userId="50ab0fe6-93e6-423c-9c65-f4a3b4bf1cd4" providerId="ADAL" clId="{9BD55901-9FF1-4F8A-8467-436430BF98DB}" dt="2024-04-07T14:56:15.825" v="185"/>
          <ac:graphicFrameMkLst>
            <pc:docMk/>
            <pc:sldMk cId="120680989" sldId="258"/>
            <ac:graphicFrameMk id="5" creationId="{6BAAA084-5762-4887-82E5-E65571502A6F}"/>
          </ac:graphicFrameMkLst>
        </pc:graphicFrameChg>
        <pc:graphicFrameChg chg="add mod modGraphic">
          <ac:chgData name="ALWIN CHONG WEI SHEN" userId="50ab0fe6-93e6-423c-9c65-f4a3b4bf1cd4" providerId="ADAL" clId="{9BD55901-9FF1-4F8A-8467-436430BF98DB}" dt="2024-04-12T17:35:52.818" v="1575" actId="1076"/>
          <ac:graphicFrameMkLst>
            <pc:docMk/>
            <pc:sldMk cId="120680989" sldId="258"/>
            <ac:graphicFrameMk id="6" creationId="{53410227-99B5-4468-826A-3E9BF82A8DF0}"/>
          </ac:graphicFrameMkLst>
        </pc:graphicFrameChg>
      </pc:sldChg>
      <pc:sldChg chg="addSp delSp modSp new mod modClrScheme chgLayout">
        <pc:chgData name="ALWIN CHONG WEI SHEN" userId="50ab0fe6-93e6-423c-9c65-f4a3b4bf1cd4" providerId="ADAL" clId="{9BD55901-9FF1-4F8A-8467-436430BF98DB}" dt="2024-04-07T14:49:42.902" v="159" actId="120"/>
        <pc:sldMkLst>
          <pc:docMk/>
          <pc:sldMk cId="3161537119" sldId="259"/>
        </pc:sldMkLst>
        <pc:spChg chg="del mod ord">
          <ac:chgData name="ALWIN CHONG WEI SHEN" userId="50ab0fe6-93e6-423c-9c65-f4a3b4bf1cd4" providerId="ADAL" clId="{9BD55901-9FF1-4F8A-8467-436430BF98DB}" dt="2024-04-07T14:48:56.222" v="137" actId="700"/>
          <ac:spMkLst>
            <pc:docMk/>
            <pc:sldMk cId="3161537119" sldId="259"/>
            <ac:spMk id="2" creationId="{B6383818-A876-41AC-8151-33B2CC90FDC8}"/>
          </ac:spMkLst>
        </pc:spChg>
        <pc:spChg chg="add mod ord">
          <ac:chgData name="ALWIN CHONG WEI SHEN" userId="50ab0fe6-93e6-423c-9c65-f4a3b4bf1cd4" providerId="ADAL" clId="{9BD55901-9FF1-4F8A-8467-436430BF98DB}" dt="2024-04-07T14:49:42.902" v="159" actId="120"/>
          <ac:spMkLst>
            <pc:docMk/>
            <pc:sldMk cId="3161537119" sldId="259"/>
            <ac:spMk id="3" creationId="{AC663AF4-6370-43E5-8B40-6B03F180D3F0}"/>
          </ac:spMkLst>
        </pc:spChg>
        <pc:spChg chg="add del mod ord">
          <ac:chgData name="ALWIN CHONG WEI SHEN" userId="50ab0fe6-93e6-423c-9c65-f4a3b4bf1cd4" providerId="ADAL" clId="{9BD55901-9FF1-4F8A-8467-436430BF98DB}" dt="2024-04-07T14:49:08.770" v="149" actId="478"/>
          <ac:spMkLst>
            <pc:docMk/>
            <pc:sldMk cId="3161537119" sldId="259"/>
            <ac:spMk id="4" creationId="{02786C47-BDD4-46BF-82D7-9B797B4758B8}"/>
          </ac:spMkLst>
        </pc:spChg>
      </pc:sldChg>
      <pc:sldChg chg="addSp modSp new mod ord">
        <pc:chgData name="ALWIN CHONG WEI SHEN" userId="50ab0fe6-93e6-423c-9c65-f4a3b4bf1cd4" providerId="ADAL" clId="{9BD55901-9FF1-4F8A-8467-436430BF98DB}" dt="2024-04-13T08:10:24.951" v="1816"/>
        <pc:sldMkLst>
          <pc:docMk/>
          <pc:sldMk cId="785175776" sldId="260"/>
        </pc:sldMkLst>
        <pc:spChg chg="mod">
          <ac:chgData name="ALWIN CHONG WEI SHEN" userId="50ab0fe6-93e6-423c-9c65-f4a3b4bf1cd4" providerId="ADAL" clId="{9BD55901-9FF1-4F8A-8467-436430BF98DB}" dt="2024-04-10T17:44:34.059" v="383" actId="20577"/>
          <ac:spMkLst>
            <pc:docMk/>
            <pc:sldMk cId="785175776" sldId="260"/>
            <ac:spMk id="2" creationId="{B766753E-A843-4533-8FB2-9B37276EB165}"/>
          </ac:spMkLst>
        </pc:spChg>
        <pc:spChg chg="mod">
          <ac:chgData name="ALWIN CHONG WEI SHEN" userId="50ab0fe6-93e6-423c-9c65-f4a3b4bf1cd4" providerId="ADAL" clId="{9BD55901-9FF1-4F8A-8467-436430BF98DB}" dt="2024-04-10T17:45:01.885" v="407" actId="20577"/>
          <ac:spMkLst>
            <pc:docMk/>
            <pc:sldMk cId="785175776" sldId="260"/>
            <ac:spMk id="3" creationId="{F3A8F3F7-856E-44AB-BBAE-8E2D38330632}"/>
          </ac:spMkLst>
        </pc:spChg>
        <pc:spChg chg="mod">
          <ac:chgData name="ALWIN CHONG WEI SHEN" userId="50ab0fe6-93e6-423c-9c65-f4a3b4bf1cd4" providerId="ADAL" clId="{9BD55901-9FF1-4F8A-8467-436430BF98DB}" dt="2024-04-12T09:51:08.903" v="829" actId="1076"/>
          <ac:spMkLst>
            <pc:docMk/>
            <pc:sldMk cId="785175776" sldId="260"/>
            <ac:spMk id="39" creationId="{810D4993-85CE-47E1-6301-284D4F5EFB96}"/>
          </ac:spMkLst>
        </pc:spChg>
        <pc:spChg chg="mod">
          <ac:chgData name="ALWIN CHONG WEI SHEN" userId="50ab0fe6-93e6-423c-9c65-f4a3b4bf1cd4" providerId="ADAL" clId="{9BD55901-9FF1-4F8A-8467-436430BF98DB}" dt="2024-04-12T09:28:56.299" v="607" actId="1038"/>
          <ac:spMkLst>
            <pc:docMk/>
            <pc:sldMk cId="785175776" sldId="260"/>
            <ac:spMk id="43" creationId="{BA2EFD38-48AB-F8C5-5B05-7A573B37D56D}"/>
          </ac:spMkLst>
        </pc:spChg>
        <pc:spChg chg="add mod">
          <ac:chgData name="ALWIN CHONG WEI SHEN" userId="50ab0fe6-93e6-423c-9c65-f4a3b4bf1cd4" providerId="ADAL" clId="{9BD55901-9FF1-4F8A-8467-436430BF98DB}" dt="2024-04-12T09:30:28.046" v="623" actId="14100"/>
          <ac:spMkLst>
            <pc:docMk/>
            <pc:sldMk cId="785175776" sldId="260"/>
            <ac:spMk id="52" creationId="{0550E9EC-8104-4F88-ADC6-E16D7249E728}"/>
          </ac:spMkLst>
        </pc:spChg>
        <pc:spChg chg="mod">
          <ac:chgData name="ALWIN CHONG WEI SHEN" userId="50ab0fe6-93e6-423c-9c65-f4a3b4bf1cd4" providerId="ADAL" clId="{9BD55901-9FF1-4F8A-8467-436430BF98DB}" dt="2024-04-12T09:29:29.553" v="616" actId="113"/>
          <ac:spMkLst>
            <pc:docMk/>
            <pc:sldMk cId="785175776" sldId="260"/>
            <ac:spMk id="55" creationId="{71DC78A9-6F44-8DDE-EF58-BD3CE898FAC4}"/>
          </ac:spMkLst>
        </pc:spChg>
        <pc:grpChg chg="add mod">
          <ac:chgData name="ALWIN CHONG WEI SHEN" userId="50ab0fe6-93e6-423c-9c65-f4a3b4bf1cd4" providerId="ADAL" clId="{9BD55901-9FF1-4F8A-8467-436430BF98DB}" dt="2024-04-12T09:29:20.819" v="613" actId="1076"/>
          <ac:grpSpMkLst>
            <pc:docMk/>
            <pc:sldMk cId="785175776" sldId="260"/>
            <ac:grpSpMk id="4" creationId="{6BF2976E-FC95-4F85-B877-4DFE06A670F5}"/>
          </ac:grpSpMkLst>
        </pc:grpChg>
        <pc:grpChg chg="add">
          <ac:chgData name="ALWIN CHONG WEI SHEN" userId="50ab0fe6-93e6-423c-9c65-f4a3b4bf1cd4" providerId="ADAL" clId="{9BD55901-9FF1-4F8A-8467-436430BF98DB}" dt="2024-04-12T09:29:12.023" v="610" actId="164"/>
          <ac:grpSpMkLst>
            <pc:docMk/>
            <pc:sldMk cId="785175776" sldId="260"/>
            <ac:grpSpMk id="5" creationId="{5381C972-6686-4057-A720-E0ADF5C8984A}"/>
          </ac:grpSpMkLst>
        </pc:grpChg>
        <pc:picChg chg="mod">
          <ac:chgData name="ALWIN CHONG WEI SHEN" userId="50ab0fe6-93e6-423c-9c65-f4a3b4bf1cd4" providerId="ADAL" clId="{9BD55901-9FF1-4F8A-8467-436430BF98DB}" dt="2024-04-12T09:28:45.818" v="603" actId="1076"/>
          <ac:picMkLst>
            <pc:docMk/>
            <pc:sldMk cId="785175776" sldId="260"/>
            <ac:picMk id="9" creationId="{4375247B-9EDD-91E1-5454-40311E568DD0}"/>
          </ac:picMkLst>
        </pc:picChg>
        <pc:picChg chg="mod">
          <ac:chgData name="ALWIN CHONG WEI SHEN" userId="50ab0fe6-93e6-423c-9c65-f4a3b4bf1cd4" providerId="ADAL" clId="{9BD55901-9FF1-4F8A-8467-436430BF98DB}" dt="2024-04-12T09:28:40.078" v="602" actId="1037"/>
          <ac:picMkLst>
            <pc:docMk/>
            <pc:sldMk cId="785175776" sldId="260"/>
            <ac:picMk id="54" creationId="{FCA0EC99-D0E4-2B78-28CA-CC58CA991037}"/>
          </ac:picMkLst>
        </pc:picChg>
        <pc:cxnChg chg="mod">
          <ac:chgData name="ALWIN CHONG WEI SHEN" userId="50ab0fe6-93e6-423c-9c65-f4a3b4bf1cd4" providerId="ADAL" clId="{9BD55901-9FF1-4F8A-8467-436430BF98DB}" dt="2024-04-12T09:29:24.143" v="615" actId="1037"/>
          <ac:cxnSpMkLst>
            <pc:docMk/>
            <pc:sldMk cId="785175776" sldId="260"/>
            <ac:cxnSpMk id="57" creationId="{E2CC97D1-3CE8-FE2D-3192-E07C11EB2838}"/>
          </ac:cxnSpMkLst>
        </pc:cxnChg>
      </pc:sldChg>
      <pc:sldChg chg="addSp modSp new mod">
        <pc:chgData name="ALWIN CHONG WEI SHEN" userId="50ab0fe6-93e6-423c-9c65-f4a3b4bf1cd4" providerId="ADAL" clId="{9BD55901-9FF1-4F8A-8467-436430BF98DB}" dt="2024-04-10T17:46:34.461" v="454" actId="20577"/>
        <pc:sldMkLst>
          <pc:docMk/>
          <pc:sldMk cId="1494427953" sldId="261"/>
        </pc:sldMkLst>
        <pc:spChg chg="add mod">
          <ac:chgData name="ALWIN CHONG WEI SHEN" userId="50ab0fe6-93e6-423c-9c65-f4a3b4bf1cd4" providerId="ADAL" clId="{9BD55901-9FF1-4F8A-8467-436430BF98DB}" dt="2024-04-10T17:46:34.461" v="454" actId="20577"/>
          <ac:spMkLst>
            <pc:docMk/>
            <pc:sldMk cId="1494427953" sldId="261"/>
            <ac:spMk id="3" creationId="{407D1FA2-C196-405D-B96C-FB1BF28C022F}"/>
          </ac:spMkLst>
        </pc:spChg>
      </pc:sldChg>
      <pc:sldChg chg="delSp modSp new mod">
        <pc:chgData name="ALWIN CHONG WEI SHEN" userId="50ab0fe6-93e6-423c-9c65-f4a3b4bf1cd4" providerId="ADAL" clId="{9BD55901-9FF1-4F8A-8467-436430BF98DB}" dt="2024-04-12T16:20:03.809" v="943" actId="27636"/>
        <pc:sldMkLst>
          <pc:docMk/>
          <pc:sldMk cId="218636837" sldId="262"/>
        </pc:sldMkLst>
        <pc:spChg chg="mod">
          <ac:chgData name="ALWIN CHONG WEI SHEN" userId="50ab0fe6-93e6-423c-9c65-f4a3b4bf1cd4" providerId="ADAL" clId="{9BD55901-9FF1-4F8A-8467-436430BF98DB}" dt="2024-04-12T16:20:03.809" v="943" actId="27636"/>
          <ac:spMkLst>
            <pc:docMk/>
            <pc:sldMk cId="218636837" sldId="262"/>
            <ac:spMk id="2" creationId="{13EC0DA8-D6DC-4854-9F59-46394C3BEF9A}"/>
          </ac:spMkLst>
        </pc:spChg>
        <pc:spChg chg="mod">
          <ac:chgData name="ALWIN CHONG WEI SHEN" userId="50ab0fe6-93e6-423c-9c65-f4a3b4bf1cd4" providerId="ADAL" clId="{9BD55901-9FF1-4F8A-8467-436430BF98DB}" dt="2024-04-12T09:20:51.425" v="521"/>
          <ac:spMkLst>
            <pc:docMk/>
            <pc:sldMk cId="218636837" sldId="262"/>
            <ac:spMk id="24" creationId="{D6FEC9D3-913F-4F3A-9406-E6B9F66604E3}"/>
          </ac:spMkLst>
        </pc:spChg>
        <pc:spChg chg="del mod">
          <ac:chgData name="ALWIN CHONG WEI SHEN" userId="50ab0fe6-93e6-423c-9c65-f4a3b4bf1cd4" providerId="ADAL" clId="{9BD55901-9FF1-4F8A-8467-436430BF98DB}" dt="2024-04-12T09:24:14.388" v="547" actId="478"/>
          <ac:spMkLst>
            <pc:docMk/>
            <pc:sldMk cId="218636837" sldId="262"/>
            <ac:spMk id="31" creationId="{1678512C-7576-129B-2694-4514BEE6DEF4}"/>
          </ac:spMkLst>
        </pc:spChg>
        <pc:spChg chg="mod">
          <ac:chgData name="ALWIN CHONG WEI SHEN" userId="50ab0fe6-93e6-423c-9c65-f4a3b4bf1cd4" providerId="ADAL" clId="{9BD55901-9FF1-4F8A-8467-436430BF98DB}" dt="2024-04-12T09:20:55.367" v="524"/>
          <ac:spMkLst>
            <pc:docMk/>
            <pc:sldMk cId="218636837" sldId="262"/>
            <ac:spMk id="32" creationId="{EE7EEE97-EA56-6E74-35D9-5FC61FF84DE8}"/>
          </ac:spMkLst>
        </pc:spChg>
        <pc:graphicFrameChg chg="modGraphic">
          <ac:chgData name="ALWIN CHONG WEI SHEN" userId="50ab0fe6-93e6-423c-9c65-f4a3b4bf1cd4" providerId="ADAL" clId="{9BD55901-9FF1-4F8A-8467-436430BF98DB}" dt="2024-04-12T09:43:58.264" v="773" actId="2062"/>
          <ac:graphicFrameMkLst>
            <pc:docMk/>
            <pc:sldMk cId="218636837" sldId="262"/>
            <ac:graphicFrameMk id="23" creationId="{CA67CD3F-58B6-BDD5-49E5-E56A1B00E9E9}"/>
          </ac:graphicFrameMkLst>
        </pc:graphicFrameChg>
        <pc:graphicFrameChg chg="modGraphic">
          <ac:chgData name="ALWIN CHONG WEI SHEN" userId="50ab0fe6-93e6-423c-9c65-f4a3b4bf1cd4" providerId="ADAL" clId="{9BD55901-9FF1-4F8A-8467-436430BF98DB}" dt="2024-04-12T09:44:01.191" v="774" actId="2062"/>
          <ac:graphicFrameMkLst>
            <pc:docMk/>
            <pc:sldMk cId="218636837" sldId="262"/>
            <ac:graphicFrameMk id="25" creationId="{1B2A142A-332C-3975-DBE6-FF6A33D4D67C}"/>
          </ac:graphicFrameMkLst>
        </pc:graphicFrameChg>
        <pc:graphicFrameChg chg="mod modGraphic">
          <ac:chgData name="ALWIN CHONG WEI SHEN" userId="50ab0fe6-93e6-423c-9c65-f4a3b4bf1cd4" providerId="ADAL" clId="{9BD55901-9FF1-4F8A-8467-436430BF98DB}" dt="2024-04-12T09:57:45.175" v="843" actId="1076"/>
          <ac:graphicFrameMkLst>
            <pc:docMk/>
            <pc:sldMk cId="218636837" sldId="262"/>
            <ac:graphicFrameMk id="28" creationId="{D3B23935-D4A8-F29A-1EF5-204232C2EA78}"/>
          </ac:graphicFrameMkLst>
        </pc:graphicFrameChg>
        <pc:graphicFrameChg chg="modGraphic">
          <ac:chgData name="ALWIN CHONG WEI SHEN" userId="50ab0fe6-93e6-423c-9c65-f4a3b4bf1cd4" providerId="ADAL" clId="{9BD55901-9FF1-4F8A-8467-436430BF98DB}" dt="2024-04-12T09:57:37.562" v="842" actId="14100"/>
          <ac:graphicFrameMkLst>
            <pc:docMk/>
            <pc:sldMk cId="218636837" sldId="262"/>
            <ac:graphicFrameMk id="29" creationId="{92C9E22A-7C98-16A6-0AE9-C2D2B6ABFBA2}"/>
          </ac:graphicFrameMkLst>
        </pc:graphicFrameChg>
      </pc:sldChg>
      <pc:sldChg chg="modSp mod">
        <pc:chgData name="ALWIN CHONG WEI SHEN" userId="50ab0fe6-93e6-423c-9c65-f4a3b4bf1cd4" providerId="ADAL" clId="{9BD55901-9FF1-4F8A-8467-436430BF98DB}" dt="2024-04-12T17:31:20.416" v="1565" actId="11530"/>
        <pc:sldMkLst>
          <pc:docMk/>
          <pc:sldMk cId="3305414739" sldId="263"/>
        </pc:sldMkLst>
        <pc:spChg chg="mod">
          <ac:chgData name="ALWIN CHONG WEI SHEN" userId="50ab0fe6-93e6-423c-9c65-f4a3b4bf1cd4" providerId="ADAL" clId="{9BD55901-9FF1-4F8A-8467-436430BF98DB}" dt="2024-04-12T17:30:57.046" v="1562" actId="11530"/>
          <ac:spMkLst>
            <pc:docMk/>
            <pc:sldMk cId="3305414739" sldId="263"/>
            <ac:spMk id="5" creationId="{4BA824EF-0136-AF60-6C6F-6A1CD467DFE0}"/>
          </ac:spMkLst>
        </pc:spChg>
        <pc:spChg chg="mod">
          <ac:chgData name="ALWIN CHONG WEI SHEN" userId="50ab0fe6-93e6-423c-9c65-f4a3b4bf1cd4" providerId="ADAL" clId="{9BD55901-9FF1-4F8A-8467-436430BF98DB}" dt="2024-04-12T17:31:06.960" v="1563" actId="11530"/>
          <ac:spMkLst>
            <pc:docMk/>
            <pc:sldMk cId="3305414739" sldId="263"/>
            <ac:spMk id="6" creationId="{39D980AD-0783-FC1F-EDB9-7B7B6DB29E28}"/>
          </ac:spMkLst>
        </pc:spChg>
        <pc:spChg chg="mod">
          <ac:chgData name="ALWIN CHONG WEI SHEN" userId="50ab0fe6-93e6-423c-9c65-f4a3b4bf1cd4" providerId="ADAL" clId="{9BD55901-9FF1-4F8A-8467-436430BF98DB}" dt="2024-04-12T17:31:14.436" v="1564" actId="11530"/>
          <ac:spMkLst>
            <pc:docMk/>
            <pc:sldMk cId="3305414739" sldId="263"/>
            <ac:spMk id="7" creationId="{97717D7F-DE22-BD6F-1ECC-ECF474A4799B}"/>
          </ac:spMkLst>
        </pc:spChg>
        <pc:spChg chg="mod">
          <ac:chgData name="ALWIN CHONG WEI SHEN" userId="50ab0fe6-93e6-423c-9c65-f4a3b4bf1cd4" providerId="ADAL" clId="{9BD55901-9FF1-4F8A-8467-436430BF98DB}" dt="2024-04-12T17:31:20.416" v="1565" actId="11530"/>
          <ac:spMkLst>
            <pc:docMk/>
            <pc:sldMk cId="3305414739" sldId="263"/>
            <ac:spMk id="8" creationId="{FA55A2FD-6B87-F78B-B7A6-A841027F2457}"/>
          </ac:spMkLst>
        </pc:spChg>
        <pc:spChg chg="mod">
          <ac:chgData name="ALWIN CHONG WEI SHEN" userId="50ab0fe6-93e6-423c-9c65-f4a3b4bf1cd4" providerId="ADAL" clId="{9BD55901-9FF1-4F8A-8467-436430BF98DB}" dt="2024-04-12T16:50:35.551" v="1038" actId="2711"/>
          <ac:spMkLst>
            <pc:docMk/>
            <pc:sldMk cId="3305414739" sldId="263"/>
            <ac:spMk id="19" creationId="{7228E1ED-7929-6B07-D081-D8C436AB869E}"/>
          </ac:spMkLst>
        </pc:spChg>
        <pc:grpChg chg="mod">
          <ac:chgData name="ALWIN CHONG WEI SHEN" userId="50ab0fe6-93e6-423c-9c65-f4a3b4bf1cd4" providerId="ADAL" clId="{9BD55901-9FF1-4F8A-8467-436430BF98DB}" dt="2024-04-12T16:19:55.092" v="940"/>
          <ac:grpSpMkLst>
            <pc:docMk/>
            <pc:sldMk cId="3305414739" sldId="263"/>
            <ac:grpSpMk id="18" creationId="{1C5FD535-72A6-B964-BA13-2FCD225883BA}"/>
          </ac:grpSpMkLst>
        </pc:grpChg>
        <pc:grpChg chg="mod">
          <ac:chgData name="ALWIN CHONG WEI SHEN" userId="50ab0fe6-93e6-423c-9c65-f4a3b4bf1cd4" providerId="ADAL" clId="{9BD55901-9FF1-4F8A-8467-436430BF98DB}" dt="2024-04-12T16:19:55.092" v="940"/>
          <ac:grpSpMkLst>
            <pc:docMk/>
            <pc:sldMk cId="3305414739" sldId="263"/>
            <ac:grpSpMk id="20" creationId="{3ED4A0C8-6E00-14A4-2AB8-9BA75DDE065B}"/>
          </ac:grpSpMkLst>
        </pc:grpChg>
        <pc:cxnChg chg="mod">
          <ac:chgData name="ALWIN CHONG WEI SHEN" userId="50ab0fe6-93e6-423c-9c65-f4a3b4bf1cd4" providerId="ADAL" clId="{9BD55901-9FF1-4F8A-8467-436430BF98DB}" dt="2024-04-12T16:19:55.092" v="940"/>
          <ac:cxnSpMkLst>
            <pc:docMk/>
            <pc:sldMk cId="3305414739" sldId="263"/>
            <ac:cxnSpMk id="10" creationId="{EBA9B509-1C9F-F6B1-8C0C-C011EC8EC96E}"/>
          </ac:cxnSpMkLst>
        </pc:cxnChg>
        <pc:cxnChg chg="mod">
          <ac:chgData name="ALWIN CHONG WEI SHEN" userId="50ab0fe6-93e6-423c-9c65-f4a3b4bf1cd4" providerId="ADAL" clId="{9BD55901-9FF1-4F8A-8467-436430BF98DB}" dt="2024-04-12T16:19:55.092" v="940"/>
          <ac:cxnSpMkLst>
            <pc:docMk/>
            <pc:sldMk cId="3305414739" sldId="263"/>
            <ac:cxnSpMk id="13" creationId="{1B64D8CF-1931-1A9C-8641-322C2BD5A5D7}"/>
          </ac:cxnSpMkLst>
        </pc:cxnChg>
        <pc:cxnChg chg="mod">
          <ac:chgData name="ALWIN CHONG WEI SHEN" userId="50ab0fe6-93e6-423c-9c65-f4a3b4bf1cd4" providerId="ADAL" clId="{9BD55901-9FF1-4F8A-8467-436430BF98DB}" dt="2024-04-12T16:19:55.092" v="940"/>
          <ac:cxnSpMkLst>
            <pc:docMk/>
            <pc:sldMk cId="3305414739" sldId="263"/>
            <ac:cxnSpMk id="15" creationId="{D01640CC-26BB-5EA0-9A18-2272D8CB1818}"/>
          </ac:cxnSpMkLst>
        </pc:cxnChg>
      </pc:sldChg>
      <pc:sldChg chg="modSp mod">
        <pc:chgData name="ALWIN CHONG WEI SHEN" userId="50ab0fe6-93e6-423c-9c65-f4a3b4bf1cd4" providerId="ADAL" clId="{9BD55901-9FF1-4F8A-8467-436430BF98DB}" dt="2024-04-13T08:43:14.811" v="1843" actId="1037"/>
        <pc:sldMkLst>
          <pc:docMk/>
          <pc:sldMk cId="3539081386" sldId="264"/>
        </pc:sldMkLst>
        <pc:spChg chg="mod">
          <ac:chgData name="ALWIN CHONG WEI SHEN" userId="50ab0fe6-93e6-423c-9c65-f4a3b4bf1cd4" providerId="ADAL" clId="{9BD55901-9FF1-4F8A-8467-436430BF98DB}" dt="2024-04-12T16:20:24.016" v="947" actId="27636"/>
          <ac:spMkLst>
            <pc:docMk/>
            <pc:sldMk cId="3539081386" sldId="264"/>
            <ac:spMk id="6" creationId="{C67E2643-0390-4BEE-A042-5B743D8906FD}"/>
          </ac:spMkLst>
        </pc:spChg>
        <pc:spChg chg="mod">
          <ac:chgData name="ALWIN CHONG WEI SHEN" userId="50ab0fe6-93e6-423c-9c65-f4a3b4bf1cd4" providerId="ADAL" clId="{9BD55901-9FF1-4F8A-8467-436430BF98DB}" dt="2024-04-13T08:43:14.811" v="1843" actId="1037"/>
          <ac:spMkLst>
            <pc:docMk/>
            <pc:sldMk cId="3539081386" sldId="264"/>
            <ac:spMk id="12" creationId="{080F603B-EC40-7873-7FB4-7093E121AF14}"/>
          </ac:spMkLst>
        </pc:spChg>
        <pc:graphicFrameChg chg="mod modGraphic">
          <ac:chgData name="ALWIN CHONG WEI SHEN" userId="50ab0fe6-93e6-423c-9c65-f4a3b4bf1cd4" providerId="ADAL" clId="{9BD55901-9FF1-4F8A-8467-436430BF98DB}" dt="2024-04-12T16:44:53.050" v="1010" actId="14100"/>
          <ac:graphicFrameMkLst>
            <pc:docMk/>
            <pc:sldMk cId="3539081386" sldId="264"/>
            <ac:graphicFrameMk id="2" creationId="{FD147249-70BC-D08D-14BF-40BB41E7C752}"/>
          </ac:graphicFrameMkLst>
        </pc:graphicFrameChg>
      </pc:sldChg>
      <pc:sldChg chg="addSp modSp mod">
        <pc:chgData name="ALWIN CHONG WEI SHEN" userId="50ab0fe6-93e6-423c-9c65-f4a3b4bf1cd4" providerId="ADAL" clId="{9BD55901-9FF1-4F8A-8467-436430BF98DB}" dt="2024-04-13T08:11:23.177" v="1830" actId="1038"/>
        <pc:sldMkLst>
          <pc:docMk/>
          <pc:sldMk cId="3588064749" sldId="265"/>
        </pc:sldMkLst>
        <pc:spChg chg="mod">
          <ac:chgData name="ALWIN CHONG WEI SHEN" userId="50ab0fe6-93e6-423c-9c65-f4a3b4bf1cd4" providerId="ADAL" clId="{9BD55901-9FF1-4F8A-8467-436430BF98DB}" dt="2024-04-12T16:20:31.585" v="949" actId="27636"/>
          <ac:spMkLst>
            <pc:docMk/>
            <pc:sldMk cId="3588064749" sldId="265"/>
            <ac:spMk id="4" creationId="{8C1885DE-6B20-E892-4B77-704DAEF90049}"/>
          </ac:spMkLst>
        </pc:spChg>
        <pc:spChg chg="add mod">
          <ac:chgData name="ALWIN CHONG WEI SHEN" userId="50ab0fe6-93e6-423c-9c65-f4a3b4bf1cd4" providerId="ADAL" clId="{9BD55901-9FF1-4F8A-8467-436430BF98DB}" dt="2024-04-13T08:11:23.177" v="1830" actId="1038"/>
          <ac:spMkLst>
            <pc:docMk/>
            <pc:sldMk cId="3588064749" sldId="265"/>
            <ac:spMk id="6" creationId="{F47ED516-2C4F-46D5-ACDF-050732395A87}"/>
          </ac:spMkLst>
        </pc:spChg>
        <pc:spChg chg="mod">
          <ac:chgData name="ALWIN CHONG WEI SHEN" userId="50ab0fe6-93e6-423c-9c65-f4a3b4bf1cd4" providerId="ADAL" clId="{9BD55901-9FF1-4F8A-8467-436430BF98DB}" dt="2024-04-12T16:44:31.169" v="1007" actId="14100"/>
          <ac:spMkLst>
            <pc:docMk/>
            <pc:sldMk cId="3588064749" sldId="265"/>
            <ac:spMk id="14" creationId="{D2ABDBDC-34E8-4517-705B-DB59943BB021}"/>
          </ac:spMkLst>
        </pc:spChg>
        <pc:graphicFrameChg chg="mod modGraphic">
          <ac:chgData name="ALWIN CHONG WEI SHEN" userId="50ab0fe6-93e6-423c-9c65-f4a3b4bf1cd4" providerId="ADAL" clId="{9BD55901-9FF1-4F8A-8467-436430BF98DB}" dt="2024-04-12T16:43:05.301" v="985" actId="14734"/>
          <ac:graphicFrameMkLst>
            <pc:docMk/>
            <pc:sldMk cId="3588064749" sldId="265"/>
            <ac:graphicFrameMk id="26" creationId="{79F35AAB-866E-577A-A1AB-AB8812B01FAB}"/>
          </ac:graphicFrameMkLst>
        </pc:graphicFrameChg>
      </pc:sldChg>
      <pc:sldChg chg="modSp mod">
        <pc:chgData name="ALWIN CHONG WEI SHEN" userId="50ab0fe6-93e6-423c-9c65-f4a3b4bf1cd4" providerId="ADAL" clId="{9BD55901-9FF1-4F8A-8467-436430BF98DB}" dt="2024-04-12T16:14:17.269" v="933" actId="1076"/>
        <pc:sldMkLst>
          <pc:docMk/>
          <pc:sldMk cId="3611742380" sldId="266"/>
        </pc:sldMkLst>
        <pc:picChg chg="mod modCrop">
          <ac:chgData name="ALWIN CHONG WEI SHEN" userId="50ab0fe6-93e6-423c-9c65-f4a3b4bf1cd4" providerId="ADAL" clId="{9BD55901-9FF1-4F8A-8467-436430BF98DB}" dt="2024-04-12T16:14:17.269" v="933" actId="1076"/>
          <ac:picMkLst>
            <pc:docMk/>
            <pc:sldMk cId="3611742380" sldId="266"/>
            <ac:picMk id="4" creationId="{FA59F64E-9B1C-E29E-30D0-3E5394F4D18A}"/>
          </ac:picMkLst>
        </pc:picChg>
      </pc:sldChg>
      <pc:sldChg chg="modSp mod ord">
        <pc:chgData name="ALWIN CHONG WEI SHEN" userId="50ab0fe6-93e6-423c-9c65-f4a3b4bf1cd4" providerId="ADAL" clId="{9BD55901-9FF1-4F8A-8467-436430BF98DB}" dt="2024-04-13T08:24:41.538" v="1832"/>
        <pc:sldMkLst>
          <pc:docMk/>
          <pc:sldMk cId="1614194948" sldId="267"/>
        </pc:sldMkLst>
        <pc:spChg chg="mod">
          <ac:chgData name="ALWIN CHONG WEI SHEN" userId="50ab0fe6-93e6-423c-9c65-f4a3b4bf1cd4" providerId="ADAL" clId="{9BD55901-9FF1-4F8A-8467-436430BF98DB}" dt="2024-04-12T17:32:30.257" v="1569" actId="1076"/>
          <ac:spMkLst>
            <pc:docMk/>
            <pc:sldMk cId="1614194948" sldId="267"/>
            <ac:spMk id="4" creationId="{4D1B9E87-618F-4C9D-C12E-52B6A5050704}"/>
          </ac:spMkLst>
        </pc:spChg>
        <pc:spChg chg="mod">
          <ac:chgData name="ALWIN CHONG WEI SHEN" userId="50ab0fe6-93e6-423c-9c65-f4a3b4bf1cd4" providerId="ADAL" clId="{9BD55901-9FF1-4F8A-8467-436430BF98DB}" dt="2024-04-12T17:32:23.267" v="1568" actId="1076"/>
          <ac:spMkLst>
            <pc:docMk/>
            <pc:sldMk cId="1614194948" sldId="267"/>
            <ac:spMk id="6" creationId="{A262E9F7-6AD3-2D3E-30BD-0B6734A640A3}"/>
          </ac:spMkLst>
        </pc:spChg>
        <pc:spChg chg="mod">
          <ac:chgData name="ALWIN CHONG WEI SHEN" userId="50ab0fe6-93e6-423c-9c65-f4a3b4bf1cd4" providerId="ADAL" clId="{9BD55901-9FF1-4F8A-8467-436430BF98DB}" dt="2024-04-12T16:47:11.247" v="1026" actId="404"/>
          <ac:spMkLst>
            <pc:docMk/>
            <pc:sldMk cId="1614194948" sldId="267"/>
            <ac:spMk id="9" creationId="{6A5C777E-C23F-838D-27DB-9DE1A95AC6CB}"/>
          </ac:spMkLst>
        </pc:spChg>
        <pc:graphicFrameChg chg="mod modGraphic">
          <ac:chgData name="ALWIN CHONG WEI SHEN" userId="50ab0fe6-93e6-423c-9c65-f4a3b4bf1cd4" providerId="ADAL" clId="{9BD55901-9FF1-4F8A-8467-436430BF98DB}" dt="2024-04-12T16:47:29.621" v="1027" actId="1076"/>
          <ac:graphicFrameMkLst>
            <pc:docMk/>
            <pc:sldMk cId="1614194948" sldId="267"/>
            <ac:graphicFrameMk id="10" creationId="{77D72790-F80C-F1F8-7288-8FD358DB637F}"/>
          </ac:graphicFrameMkLst>
        </pc:graphicFrameChg>
        <pc:picChg chg="mod">
          <ac:chgData name="ALWIN CHONG WEI SHEN" userId="50ab0fe6-93e6-423c-9c65-f4a3b4bf1cd4" providerId="ADAL" clId="{9BD55901-9FF1-4F8A-8467-436430BF98DB}" dt="2024-04-12T09:39:39.933" v="731" actId="1076"/>
          <ac:picMkLst>
            <pc:docMk/>
            <pc:sldMk cId="1614194948" sldId="267"/>
            <ac:picMk id="11" creationId="{7CB57932-BA93-1B93-2DC8-0CFB06F1EEFA}"/>
          </ac:picMkLst>
        </pc:picChg>
      </pc:sldChg>
      <pc:sldChg chg="addSp modSp mod">
        <pc:chgData name="ALWIN CHONG WEI SHEN" userId="50ab0fe6-93e6-423c-9c65-f4a3b4bf1cd4" providerId="ADAL" clId="{9BD55901-9FF1-4F8A-8467-436430BF98DB}" dt="2024-04-13T08:43:56.621" v="1846" actId="20577"/>
        <pc:sldMkLst>
          <pc:docMk/>
          <pc:sldMk cId="1478357699" sldId="268"/>
        </pc:sldMkLst>
        <pc:spChg chg="add mod">
          <ac:chgData name="ALWIN CHONG WEI SHEN" userId="50ab0fe6-93e6-423c-9c65-f4a3b4bf1cd4" providerId="ADAL" clId="{9BD55901-9FF1-4F8A-8467-436430BF98DB}" dt="2024-04-12T16:50:53.915" v="1039" actId="2711"/>
          <ac:spMkLst>
            <pc:docMk/>
            <pc:sldMk cId="1478357699" sldId="268"/>
            <ac:spMk id="2" creationId="{04D265FB-8522-456B-90BE-3EC8BC9B9363}"/>
          </ac:spMkLst>
        </pc:spChg>
        <pc:spChg chg="add mod">
          <ac:chgData name="ALWIN CHONG WEI SHEN" userId="50ab0fe6-93e6-423c-9c65-f4a3b4bf1cd4" providerId="ADAL" clId="{9BD55901-9FF1-4F8A-8467-436430BF98DB}" dt="2024-04-13T08:43:56.621" v="1846" actId="20577"/>
          <ac:spMkLst>
            <pc:docMk/>
            <pc:sldMk cId="1478357699" sldId="268"/>
            <ac:spMk id="3" creationId="{3421179A-FDE0-44AF-B21C-42DF893A2343}"/>
          </ac:spMkLst>
        </pc:spChg>
      </pc:sldChg>
      <pc:sldChg chg="delSp modSp new mod">
        <pc:chgData name="ALWIN CHONG WEI SHEN" userId="50ab0fe6-93e6-423c-9c65-f4a3b4bf1cd4" providerId="ADAL" clId="{9BD55901-9FF1-4F8A-8467-436430BF98DB}" dt="2024-04-12T16:45:44.420" v="1016" actId="207"/>
        <pc:sldMkLst>
          <pc:docMk/>
          <pc:sldMk cId="4183198110" sldId="269"/>
        </pc:sldMkLst>
        <pc:spChg chg="mod">
          <ac:chgData name="ALWIN CHONG WEI SHEN" userId="50ab0fe6-93e6-423c-9c65-f4a3b4bf1cd4" providerId="ADAL" clId="{9BD55901-9FF1-4F8A-8467-436430BF98DB}" dt="2024-04-12T16:20:12.615" v="945" actId="14100"/>
          <ac:spMkLst>
            <pc:docMk/>
            <pc:sldMk cId="4183198110" sldId="269"/>
            <ac:spMk id="2" creationId="{4ACF3B6D-BF8E-4AD5-B09B-017F0A2D5DBB}"/>
          </ac:spMkLst>
        </pc:spChg>
        <pc:spChg chg="mod">
          <ac:chgData name="ALWIN CHONG WEI SHEN" userId="50ab0fe6-93e6-423c-9c65-f4a3b4bf1cd4" providerId="ADAL" clId="{9BD55901-9FF1-4F8A-8467-436430BF98DB}" dt="2024-04-12T16:45:44.420" v="1016" actId="207"/>
          <ac:spMkLst>
            <pc:docMk/>
            <pc:sldMk cId="4183198110" sldId="269"/>
            <ac:spMk id="4" creationId="{6615D30A-89FF-0E6E-396C-1D336DB92553}"/>
          </ac:spMkLst>
        </pc:spChg>
        <pc:spChg chg="del mod">
          <ac:chgData name="ALWIN CHONG WEI SHEN" userId="50ab0fe6-93e6-423c-9c65-f4a3b4bf1cd4" providerId="ADAL" clId="{9BD55901-9FF1-4F8A-8467-436430BF98DB}" dt="2024-04-12T10:07:25.460" v="873"/>
          <ac:spMkLst>
            <pc:docMk/>
            <pc:sldMk cId="4183198110" sldId="269"/>
            <ac:spMk id="5" creationId="{BDA606C4-2902-75C7-02F8-695F6B401BDD}"/>
          </ac:spMkLst>
        </pc:spChg>
        <pc:picChg chg="mod">
          <ac:chgData name="ALWIN CHONG WEI SHEN" userId="50ab0fe6-93e6-423c-9c65-f4a3b4bf1cd4" providerId="ADAL" clId="{9BD55901-9FF1-4F8A-8467-436430BF98DB}" dt="2024-04-12T10:15:01.767" v="915" actId="1036"/>
          <ac:picMkLst>
            <pc:docMk/>
            <pc:sldMk cId="4183198110" sldId="269"/>
            <ac:picMk id="6" creationId="{8D548494-F4E8-3F84-F6A1-2E157FFB91E4}"/>
          </ac:picMkLst>
        </pc:picChg>
      </pc:sldChg>
      <pc:sldChg chg="modSp del mod">
        <pc:chgData name="ALWIN CHONG WEI SHEN" userId="50ab0fe6-93e6-423c-9c65-f4a3b4bf1cd4" providerId="ADAL" clId="{9BD55901-9FF1-4F8A-8467-436430BF98DB}" dt="2024-04-12T16:41:02.598" v="952" actId="47"/>
        <pc:sldMkLst>
          <pc:docMk/>
          <pc:sldMk cId="4135333185" sldId="270"/>
        </pc:sldMkLst>
        <pc:picChg chg="mod modCrop">
          <ac:chgData name="ALWIN CHONG WEI SHEN" userId="50ab0fe6-93e6-423c-9c65-f4a3b4bf1cd4" providerId="ADAL" clId="{9BD55901-9FF1-4F8A-8467-436430BF98DB}" dt="2024-04-12T16:18:53.232" v="935" actId="1076"/>
          <ac:picMkLst>
            <pc:docMk/>
            <pc:sldMk cId="4135333185" sldId="270"/>
            <ac:picMk id="6" creationId="{41E2516B-06B5-2EA2-F97B-68D505095A55}"/>
          </ac:picMkLst>
        </pc:picChg>
      </pc:sldChg>
      <pc:sldChg chg="addSp delSp modSp mod">
        <pc:chgData name="ALWIN CHONG WEI SHEN" userId="50ab0fe6-93e6-423c-9c65-f4a3b4bf1cd4" providerId="ADAL" clId="{9BD55901-9FF1-4F8A-8467-436430BF98DB}" dt="2024-04-13T07:41:05.398" v="1794" actId="255"/>
        <pc:sldMkLst>
          <pc:docMk/>
          <pc:sldMk cId="858723793" sldId="271"/>
        </pc:sldMkLst>
        <pc:spChg chg="mod">
          <ac:chgData name="ALWIN CHONG WEI SHEN" userId="50ab0fe6-93e6-423c-9c65-f4a3b4bf1cd4" providerId="ADAL" clId="{9BD55901-9FF1-4F8A-8467-436430BF98DB}" dt="2024-04-13T07:26:25.667" v="1604" actId="1076"/>
          <ac:spMkLst>
            <pc:docMk/>
            <pc:sldMk cId="858723793" sldId="271"/>
            <ac:spMk id="11" creationId="{7A3DEC50-1A26-4E53-5D27-9D07BCB7525C}"/>
          </ac:spMkLst>
        </pc:spChg>
        <pc:graphicFrameChg chg="del mod">
          <ac:chgData name="ALWIN CHONG WEI SHEN" userId="50ab0fe6-93e6-423c-9c65-f4a3b4bf1cd4" providerId="ADAL" clId="{9BD55901-9FF1-4F8A-8467-436430BF98DB}" dt="2024-04-13T07:36:23.162" v="1658" actId="478"/>
          <ac:graphicFrameMkLst>
            <pc:docMk/>
            <pc:sldMk cId="858723793" sldId="271"/>
            <ac:graphicFrameMk id="3" creationId="{5E646C25-4A46-8FF2-1553-481124D7A1FC}"/>
          </ac:graphicFrameMkLst>
        </pc:graphicFrameChg>
        <pc:graphicFrameChg chg="add del mod">
          <ac:chgData name="ALWIN CHONG WEI SHEN" userId="50ab0fe6-93e6-423c-9c65-f4a3b4bf1cd4" providerId="ADAL" clId="{9BD55901-9FF1-4F8A-8467-436430BF98DB}" dt="2024-04-13T07:36:28.003" v="1662"/>
          <ac:graphicFrameMkLst>
            <pc:docMk/>
            <pc:sldMk cId="858723793" sldId="271"/>
            <ac:graphicFrameMk id="6" creationId="{64375EEF-05B3-4B10-8D2D-A480B7FBD685}"/>
          </ac:graphicFrameMkLst>
        </pc:graphicFrameChg>
        <pc:graphicFrameChg chg="add mod modGraphic">
          <ac:chgData name="ALWIN CHONG WEI SHEN" userId="50ab0fe6-93e6-423c-9c65-f4a3b4bf1cd4" providerId="ADAL" clId="{9BD55901-9FF1-4F8A-8467-436430BF98DB}" dt="2024-04-13T07:41:05.398" v="1794" actId="255"/>
          <ac:graphicFrameMkLst>
            <pc:docMk/>
            <pc:sldMk cId="858723793" sldId="271"/>
            <ac:graphicFrameMk id="8" creationId="{2DD83F24-ECD3-40C9-9E15-A13C98D5014A}"/>
          </ac:graphicFrameMkLst>
        </pc:graphicFrameChg>
        <pc:picChg chg="mod">
          <ac:chgData name="ALWIN CHONG WEI SHEN" userId="50ab0fe6-93e6-423c-9c65-f4a3b4bf1cd4" providerId="ADAL" clId="{9BD55901-9FF1-4F8A-8467-436430BF98DB}" dt="2024-04-13T07:37:07.841" v="1680" actId="1076"/>
          <ac:picMkLst>
            <pc:docMk/>
            <pc:sldMk cId="858723793" sldId="271"/>
            <ac:picMk id="7" creationId="{D496212E-36ED-1D9E-6CA0-05594F55C972}"/>
          </ac:picMkLst>
        </pc:picChg>
      </pc:sldChg>
      <pc:sldChg chg="addSp delSp modSp mod">
        <pc:chgData name="ALWIN CHONG WEI SHEN" userId="50ab0fe6-93e6-423c-9c65-f4a3b4bf1cd4" providerId="ADAL" clId="{9BD55901-9FF1-4F8A-8467-436430BF98DB}" dt="2024-04-13T08:43:50.615" v="1845" actId="14734"/>
        <pc:sldMkLst>
          <pc:docMk/>
          <pc:sldMk cId="4110683298" sldId="272"/>
        </pc:sldMkLst>
        <pc:graphicFrameChg chg="add del mod">
          <ac:chgData name="ALWIN CHONG WEI SHEN" userId="50ab0fe6-93e6-423c-9c65-f4a3b4bf1cd4" providerId="ADAL" clId="{9BD55901-9FF1-4F8A-8467-436430BF98DB}" dt="2024-04-13T07:38:46.064" v="1698"/>
          <ac:graphicFrameMkLst>
            <pc:docMk/>
            <pc:sldMk cId="4110683298" sldId="272"/>
            <ac:graphicFrameMk id="3" creationId="{98B31AEF-1B3A-4356-9A8C-9D9C3A9E2A66}"/>
          </ac:graphicFrameMkLst>
        </pc:graphicFrameChg>
        <pc:graphicFrameChg chg="add mod modGraphic">
          <ac:chgData name="ALWIN CHONG WEI SHEN" userId="50ab0fe6-93e6-423c-9c65-f4a3b4bf1cd4" providerId="ADAL" clId="{9BD55901-9FF1-4F8A-8467-436430BF98DB}" dt="2024-04-13T08:43:50.615" v="1845" actId="14734"/>
          <ac:graphicFrameMkLst>
            <pc:docMk/>
            <pc:sldMk cId="4110683298" sldId="272"/>
            <ac:graphicFrameMk id="4" creationId="{7ECA4D0B-0751-41AA-BE8B-DC58A33EADAF}"/>
          </ac:graphicFrameMkLst>
        </pc:graphicFrameChg>
        <pc:graphicFrameChg chg="del">
          <ac:chgData name="ALWIN CHONG WEI SHEN" userId="50ab0fe6-93e6-423c-9c65-f4a3b4bf1cd4" providerId="ADAL" clId="{9BD55901-9FF1-4F8A-8467-436430BF98DB}" dt="2024-04-13T07:38:23.718" v="1694" actId="478"/>
          <ac:graphicFrameMkLst>
            <pc:docMk/>
            <pc:sldMk cId="4110683298" sldId="272"/>
            <ac:graphicFrameMk id="6" creationId="{5A2CE635-A2D3-3702-33E1-EE9A1450AE63}"/>
          </ac:graphicFrameMkLst>
        </pc:graphicFrameChg>
        <pc:picChg chg="mod modCrop">
          <ac:chgData name="ALWIN CHONG WEI SHEN" userId="50ab0fe6-93e6-423c-9c65-f4a3b4bf1cd4" providerId="ADAL" clId="{9BD55901-9FF1-4F8A-8467-436430BF98DB}" dt="2024-04-13T07:42:29.648" v="1811" actId="14100"/>
          <ac:picMkLst>
            <pc:docMk/>
            <pc:sldMk cId="4110683298" sldId="272"/>
            <ac:picMk id="9" creationId="{02B1AD05-2D4B-C5F8-D852-DCE480D8E292}"/>
          </ac:picMkLst>
        </pc:picChg>
      </pc:sldChg>
      <pc:sldMasterChg chg="modSldLayout">
        <pc:chgData name="ALWIN CHONG WEI SHEN" userId="50ab0fe6-93e6-423c-9c65-f4a3b4bf1cd4" providerId="ADAL" clId="{9BD55901-9FF1-4F8A-8467-436430BF98DB}" dt="2024-04-07T14:46:14.015" v="89" actId="478"/>
        <pc:sldMasterMkLst>
          <pc:docMk/>
          <pc:sldMasterMk cId="1106149154" sldId="2147483672"/>
        </pc:sldMasterMkLst>
        <pc:sldLayoutChg chg="delSp mod">
          <pc:chgData name="ALWIN CHONG WEI SHEN" userId="50ab0fe6-93e6-423c-9c65-f4a3b4bf1cd4" providerId="ADAL" clId="{9BD55901-9FF1-4F8A-8467-436430BF98DB}" dt="2024-04-07T14:45:58.810" v="86" actId="478"/>
          <pc:sldLayoutMkLst>
            <pc:docMk/>
            <pc:sldMasterMk cId="1106149154" sldId="2147483672"/>
            <pc:sldLayoutMk cId="3426688106" sldId="2147483678"/>
          </pc:sldLayoutMkLst>
          <pc:cxnChg chg="del">
            <ac:chgData name="ALWIN CHONG WEI SHEN" userId="50ab0fe6-93e6-423c-9c65-f4a3b4bf1cd4" providerId="ADAL" clId="{9BD55901-9FF1-4F8A-8467-436430BF98DB}" dt="2024-04-07T14:45:58.810" v="86" actId="478"/>
            <ac:cxnSpMkLst>
              <pc:docMk/>
              <pc:sldMasterMk cId="1106149154" sldId="2147483672"/>
              <pc:sldLayoutMk cId="3426688106" sldId="2147483678"/>
              <ac:cxnSpMk id="6" creationId="{1DCFAAB9-2B6B-8D4C-A748-433E2C393EA6}"/>
            </ac:cxnSpMkLst>
          </pc:cxnChg>
        </pc:sldLayoutChg>
        <pc:sldLayoutChg chg="delSp mod">
          <pc:chgData name="ALWIN CHONG WEI SHEN" userId="50ab0fe6-93e6-423c-9c65-f4a3b4bf1cd4" providerId="ADAL" clId="{9BD55901-9FF1-4F8A-8467-436430BF98DB}" dt="2024-04-07T14:46:14.015" v="89" actId="478"/>
          <pc:sldLayoutMkLst>
            <pc:docMk/>
            <pc:sldMasterMk cId="1106149154" sldId="2147483672"/>
            <pc:sldLayoutMk cId="2411770899" sldId="2147483682"/>
          </pc:sldLayoutMkLst>
          <pc:cxnChg chg="del">
            <ac:chgData name="ALWIN CHONG WEI SHEN" userId="50ab0fe6-93e6-423c-9c65-f4a3b4bf1cd4" providerId="ADAL" clId="{9BD55901-9FF1-4F8A-8467-436430BF98DB}" dt="2024-04-07T14:46:14.015" v="89" actId="478"/>
            <ac:cxnSpMkLst>
              <pc:docMk/>
              <pc:sldMasterMk cId="1106149154" sldId="2147483672"/>
              <pc:sldLayoutMk cId="2411770899" sldId="2147483682"/>
              <ac:cxnSpMk id="7" creationId="{8231D73A-BA91-794F-8C09-4F4B41A6D08B}"/>
            </ac:cxnSpMkLst>
          </pc:cxnChg>
        </pc:sldLayoutChg>
      </pc:sldMasterChg>
    </pc:docChg>
  </pc:docChgLst>
  <pc:docChgLst>
    <pc:chgData name="ALWIN CHONG WEI SHEN" userId="S::alwin2710@1utar.my::50ab0fe6-93e6-423c-9c65-f4a3b4bf1cd4" providerId="AD" clId="Web-{25DA6C68-1B93-4916-B99B-B8C2EF790DB6}"/>
    <pc:docChg chg="modSld">
      <pc:chgData name="ALWIN CHONG WEI SHEN" userId="S::alwin2710@1utar.my::50ab0fe6-93e6-423c-9c65-f4a3b4bf1cd4" providerId="AD" clId="Web-{25DA6C68-1B93-4916-B99B-B8C2EF790DB6}" dt="2024-04-12T17:51:16.005" v="7" actId="14100"/>
      <pc:docMkLst>
        <pc:docMk/>
      </pc:docMkLst>
      <pc:sldChg chg="modSp">
        <pc:chgData name="ALWIN CHONG WEI SHEN" userId="S::alwin2710@1utar.my::50ab0fe6-93e6-423c-9c65-f4a3b4bf1cd4" providerId="AD" clId="Web-{25DA6C68-1B93-4916-B99B-B8C2EF790DB6}" dt="2024-04-12T17:43:08.344" v="5" actId="20577"/>
        <pc:sldMkLst>
          <pc:docMk/>
          <pc:sldMk cId="480791187" sldId="257"/>
        </pc:sldMkLst>
        <pc:spChg chg="mod">
          <ac:chgData name="ALWIN CHONG WEI SHEN" userId="S::alwin2710@1utar.my::50ab0fe6-93e6-423c-9c65-f4a3b4bf1cd4" providerId="AD" clId="Web-{25DA6C68-1B93-4916-B99B-B8C2EF790DB6}" dt="2024-04-12T17:43:08.344" v="5" actId="20577"/>
          <ac:spMkLst>
            <pc:docMk/>
            <pc:sldMk cId="480791187" sldId="257"/>
            <ac:spMk id="7" creationId="{C60766ED-5054-8197-B8E7-9FB6CA344A03}"/>
          </ac:spMkLst>
        </pc:spChg>
      </pc:sldChg>
      <pc:sldChg chg="modSp">
        <pc:chgData name="ALWIN CHONG WEI SHEN" userId="S::alwin2710@1utar.my::50ab0fe6-93e6-423c-9c65-f4a3b4bf1cd4" providerId="AD" clId="Web-{25DA6C68-1B93-4916-B99B-B8C2EF790DB6}" dt="2024-04-12T17:51:16.005" v="7" actId="14100"/>
        <pc:sldMkLst>
          <pc:docMk/>
          <pc:sldMk cId="3539081386" sldId="264"/>
        </pc:sldMkLst>
        <pc:spChg chg="mod">
          <ac:chgData name="ALWIN CHONG WEI SHEN" userId="S::alwin2710@1utar.my::50ab0fe6-93e6-423c-9c65-f4a3b4bf1cd4" providerId="AD" clId="Web-{25DA6C68-1B93-4916-B99B-B8C2EF790DB6}" dt="2024-04-12T17:51:16.005" v="7" actId="14100"/>
          <ac:spMkLst>
            <pc:docMk/>
            <pc:sldMk cId="3539081386" sldId="264"/>
            <ac:spMk id="12" creationId="{080F603B-EC40-7873-7FB4-7093E121AF14}"/>
          </ac:spMkLst>
        </pc:spChg>
      </pc:sldChg>
    </pc:docChg>
  </pc:docChgLst>
  <pc:docChgLst>
    <pc:chgData name="ERIC LIM JUN KIT" userId="6561a85f-fd4c-4018-82e6-9f03bd2ee843" providerId="ADAL" clId="{4E2686B1-F1A1-48B1-8E52-B33EE47A92F2}"/>
    <pc:docChg chg="undo custSel addSld delSld modSld sldOrd">
      <pc:chgData name="ERIC LIM JUN KIT" userId="6561a85f-fd4c-4018-82e6-9f03bd2ee843" providerId="ADAL" clId="{4E2686B1-F1A1-48B1-8E52-B33EE47A92F2}" dt="2024-04-12T10:19:31.072" v="3509" actId="1076"/>
      <pc:docMkLst>
        <pc:docMk/>
      </pc:docMkLst>
      <pc:sldChg chg="addSp delSp modSp mod setBg">
        <pc:chgData name="ERIC LIM JUN KIT" userId="6561a85f-fd4c-4018-82e6-9f03bd2ee843" providerId="ADAL" clId="{4E2686B1-F1A1-48B1-8E52-B33EE47A92F2}" dt="2024-04-12T05:35:37.104" v="1678" actId="207"/>
        <pc:sldMkLst>
          <pc:docMk/>
          <pc:sldMk cId="785175776" sldId="260"/>
        </pc:sldMkLst>
        <pc:spChg chg="mod">
          <ac:chgData name="ERIC LIM JUN KIT" userId="6561a85f-fd4c-4018-82e6-9f03bd2ee843" providerId="ADAL" clId="{4E2686B1-F1A1-48B1-8E52-B33EE47A92F2}" dt="2024-04-12T05:35:37.104" v="1678" actId="207"/>
          <ac:spMkLst>
            <pc:docMk/>
            <pc:sldMk cId="785175776" sldId="260"/>
            <ac:spMk id="2" creationId="{B766753E-A843-4533-8FB2-9B37276EB165}"/>
          </ac:spMkLst>
        </pc:spChg>
        <pc:spChg chg="del mod">
          <ac:chgData name="ERIC LIM JUN KIT" userId="6561a85f-fd4c-4018-82e6-9f03bd2ee843" providerId="ADAL" clId="{4E2686B1-F1A1-48B1-8E52-B33EE47A92F2}" dt="2024-04-11T14:52:26.576" v="12" actId="478"/>
          <ac:spMkLst>
            <pc:docMk/>
            <pc:sldMk cId="785175776" sldId="260"/>
            <ac:spMk id="3" creationId="{F3A8F3F7-856E-44AB-BBAE-8E2D38330632}"/>
          </ac:spMkLst>
        </pc:spChg>
        <pc:spChg chg="add del mod">
          <ac:chgData name="ERIC LIM JUN KIT" userId="6561a85f-fd4c-4018-82e6-9f03bd2ee843" providerId="ADAL" clId="{4E2686B1-F1A1-48B1-8E52-B33EE47A92F2}" dt="2024-04-11T14:52:29.988" v="13" actId="478"/>
          <ac:spMkLst>
            <pc:docMk/>
            <pc:sldMk cId="785175776" sldId="260"/>
            <ac:spMk id="7" creationId="{F031AEE8-A5C3-252A-FB6E-E50333EB52B1}"/>
          </ac:spMkLst>
        </pc:spChg>
        <pc:spChg chg="add del">
          <ac:chgData name="ERIC LIM JUN KIT" userId="6561a85f-fd4c-4018-82e6-9f03bd2ee843" providerId="ADAL" clId="{4E2686B1-F1A1-48B1-8E52-B33EE47A92F2}" dt="2024-04-11T14:50:27.880" v="5" actId="26606"/>
          <ac:spMkLst>
            <pc:docMk/>
            <pc:sldMk cId="785175776" sldId="260"/>
            <ac:spMk id="10" creationId="{C7F2E4D6-EF46-1C43-8F3E-3620C3C83F36}"/>
          </ac:spMkLst>
        </pc:spChg>
        <pc:spChg chg="add mod">
          <ac:chgData name="ERIC LIM JUN KIT" userId="6561a85f-fd4c-4018-82e6-9f03bd2ee843" providerId="ADAL" clId="{4E2686B1-F1A1-48B1-8E52-B33EE47A92F2}" dt="2024-04-12T03:37:44.104" v="966" actId="1076"/>
          <ac:spMkLst>
            <pc:docMk/>
            <pc:sldMk cId="785175776" sldId="260"/>
            <ac:spMk id="39" creationId="{810D4993-85CE-47E1-6301-284D4F5EFB96}"/>
          </ac:spMkLst>
        </pc:spChg>
        <pc:spChg chg="add mod">
          <ac:chgData name="ERIC LIM JUN KIT" userId="6561a85f-fd4c-4018-82e6-9f03bd2ee843" providerId="ADAL" clId="{4E2686B1-F1A1-48B1-8E52-B33EE47A92F2}" dt="2024-04-12T03:15:03.666" v="923" actId="1076"/>
          <ac:spMkLst>
            <pc:docMk/>
            <pc:sldMk cId="785175776" sldId="260"/>
            <ac:spMk id="41" creationId="{29C40EFE-4180-6A3A-A231-0C8FD2385428}"/>
          </ac:spMkLst>
        </pc:spChg>
        <pc:spChg chg="add">
          <ac:chgData name="ERIC LIM JUN KIT" userId="6561a85f-fd4c-4018-82e6-9f03bd2ee843" providerId="ADAL" clId="{4E2686B1-F1A1-48B1-8E52-B33EE47A92F2}" dt="2024-04-11T14:52:37.777" v="15" actId="26606"/>
          <ac:spMkLst>
            <pc:docMk/>
            <pc:sldMk cId="785175776" sldId="260"/>
            <ac:spMk id="42" creationId="{4EFE82FE-7465-AE46-88DF-34D347E83B84}"/>
          </ac:spMkLst>
        </pc:spChg>
        <pc:spChg chg="add mod">
          <ac:chgData name="ERIC LIM JUN KIT" userId="6561a85f-fd4c-4018-82e6-9f03bd2ee843" providerId="ADAL" clId="{4E2686B1-F1A1-48B1-8E52-B33EE47A92F2}" dt="2024-04-12T03:35:30.909" v="944" actId="14100"/>
          <ac:spMkLst>
            <pc:docMk/>
            <pc:sldMk cId="785175776" sldId="260"/>
            <ac:spMk id="43" creationId="{BA2EFD38-48AB-F8C5-5B05-7A573B37D56D}"/>
          </ac:spMkLst>
        </pc:spChg>
        <pc:spChg chg="add mod">
          <ac:chgData name="ERIC LIM JUN KIT" userId="6561a85f-fd4c-4018-82e6-9f03bd2ee843" providerId="ADAL" clId="{4E2686B1-F1A1-48B1-8E52-B33EE47A92F2}" dt="2024-04-12T03:37:42.801" v="965" actId="2711"/>
          <ac:spMkLst>
            <pc:docMk/>
            <pc:sldMk cId="785175776" sldId="260"/>
            <ac:spMk id="55" creationId="{71DC78A9-6F44-8DDE-EF58-BD3CE898FAC4}"/>
          </ac:spMkLst>
        </pc:spChg>
        <pc:grpChg chg="add del">
          <ac:chgData name="ERIC LIM JUN KIT" userId="6561a85f-fd4c-4018-82e6-9f03bd2ee843" providerId="ADAL" clId="{4E2686B1-F1A1-48B1-8E52-B33EE47A92F2}" dt="2024-04-11T14:50:27.880" v="5" actId="26606"/>
          <ac:grpSpMkLst>
            <pc:docMk/>
            <pc:sldMk cId="785175776" sldId="260"/>
            <ac:grpSpMk id="12" creationId="{70EBDB1D-17AA-8140-B216-35CBA8C9E411}"/>
          </ac:grpSpMkLst>
        </pc:grpChg>
        <pc:grpChg chg="add">
          <ac:chgData name="ERIC LIM JUN KIT" userId="6561a85f-fd4c-4018-82e6-9f03bd2ee843" providerId="ADAL" clId="{4E2686B1-F1A1-48B1-8E52-B33EE47A92F2}" dt="2024-04-11T14:52:37.777" v="15" actId="26606"/>
          <ac:grpSpMkLst>
            <pc:docMk/>
            <pc:sldMk cId="785175776" sldId="260"/>
            <ac:grpSpMk id="14" creationId="{EB46B8FB-F6A2-5F47-A6CD-A7E17E69270F}"/>
          </ac:grpSpMkLst>
        </pc:grpChg>
        <pc:grpChg chg="add">
          <ac:chgData name="ERIC LIM JUN KIT" userId="6561a85f-fd4c-4018-82e6-9f03bd2ee843" providerId="ADAL" clId="{4E2686B1-F1A1-48B1-8E52-B33EE47A92F2}" dt="2024-04-11T14:52:37.777" v="15" actId="26606"/>
          <ac:grpSpMkLst>
            <pc:docMk/>
            <pc:sldMk cId="785175776" sldId="260"/>
            <ac:grpSpMk id="44" creationId="{26C321DA-1EDE-3E4B-8B73-6477B2C6D046}"/>
          </ac:grpSpMkLst>
        </pc:grpChg>
        <pc:picChg chg="add del mod">
          <ac:chgData name="ERIC LIM JUN KIT" userId="6561a85f-fd4c-4018-82e6-9f03bd2ee843" providerId="ADAL" clId="{4E2686B1-F1A1-48B1-8E52-B33EE47A92F2}" dt="2024-04-11T14:51:08.036" v="11" actId="478"/>
          <ac:picMkLst>
            <pc:docMk/>
            <pc:sldMk cId="785175776" sldId="260"/>
            <ac:picMk id="5" creationId="{09EEDA06-8BD4-CDFE-E53C-281AEE973122}"/>
          </ac:picMkLst>
        </pc:picChg>
        <pc:picChg chg="add mod modCrop">
          <ac:chgData name="ERIC LIM JUN KIT" userId="6561a85f-fd4c-4018-82e6-9f03bd2ee843" providerId="ADAL" clId="{4E2686B1-F1A1-48B1-8E52-B33EE47A92F2}" dt="2024-04-12T03:11:35.755" v="888" actId="1076"/>
          <ac:picMkLst>
            <pc:docMk/>
            <pc:sldMk cId="785175776" sldId="260"/>
            <ac:picMk id="9" creationId="{4375247B-9EDD-91E1-5454-40311E568DD0}"/>
          </ac:picMkLst>
        </pc:picChg>
        <pc:picChg chg="add mod modCrop">
          <ac:chgData name="ERIC LIM JUN KIT" userId="6561a85f-fd4c-4018-82e6-9f03bd2ee843" providerId="ADAL" clId="{4E2686B1-F1A1-48B1-8E52-B33EE47A92F2}" dt="2024-04-12T03:36:36.251" v="952" actId="1076"/>
          <ac:picMkLst>
            <pc:docMk/>
            <pc:sldMk cId="785175776" sldId="260"/>
            <ac:picMk id="54" creationId="{FCA0EC99-D0E4-2B78-28CA-CC58CA991037}"/>
          </ac:picMkLst>
        </pc:picChg>
        <pc:cxnChg chg="add del">
          <ac:chgData name="ERIC LIM JUN KIT" userId="6561a85f-fd4c-4018-82e6-9f03bd2ee843" providerId="ADAL" clId="{4E2686B1-F1A1-48B1-8E52-B33EE47A92F2}" dt="2024-04-11T14:50:27.880" v="5" actId="26606"/>
          <ac:cxnSpMkLst>
            <pc:docMk/>
            <pc:sldMk cId="785175776" sldId="260"/>
            <ac:cxnSpMk id="18" creationId="{BF3CF3DF-4809-5B42-9F22-981391379297}"/>
          </ac:cxnSpMkLst>
        </pc:cxnChg>
        <pc:cxnChg chg="add">
          <ac:chgData name="ERIC LIM JUN KIT" userId="6561a85f-fd4c-4018-82e6-9f03bd2ee843" providerId="ADAL" clId="{4E2686B1-F1A1-48B1-8E52-B33EE47A92F2}" dt="2024-04-11T14:52:37.777" v="15" actId="26606"/>
          <ac:cxnSpMkLst>
            <pc:docMk/>
            <pc:sldMk cId="785175776" sldId="260"/>
            <ac:cxnSpMk id="40" creationId="{D33A3282-0389-C547-8CA6-7F3E7F27B34D}"/>
          </ac:cxnSpMkLst>
        </pc:cxnChg>
        <pc:cxnChg chg="add">
          <ac:chgData name="ERIC LIM JUN KIT" userId="6561a85f-fd4c-4018-82e6-9f03bd2ee843" providerId="ADAL" clId="{4E2686B1-F1A1-48B1-8E52-B33EE47A92F2}" dt="2024-04-11T14:52:37.777" v="15" actId="26606"/>
          <ac:cxnSpMkLst>
            <pc:docMk/>
            <pc:sldMk cId="785175776" sldId="260"/>
            <ac:cxnSpMk id="53" creationId="{EEA70831-9A8D-3B4D-8EA5-EE32F93E94E9}"/>
          </ac:cxnSpMkLst>
        </pc:cxnChg>
        <pc:cxnChg chg="add mod">
          <ac:chgData name="ERIC LIM JUN KIT" userId="6561a85f-fd4c-4018-82e6-9f03bd2ee843" providerId="ADAL" clId="{4E2686B1-F1A1-48B1-8E52-B33EE47A92F2}" dt="2024-04-12T03:38:16.286" v="968" actId="208"/>
          <ac:cxnSpMkLst>
            <pc:docMk/>
            <pc:sldMk cId="785175776" sldId="260"/>
            <ac:cxnSpMk id="57" creationId="{E2CC97D1-3CE8-FE2D-3192-E07C11EB2838}"/>
          </ac:cxnSpMkLst>
        </pc:cxnChg>
      </pc:sldChg>
      <pc:sldChg chg="del">
        <pc:chgData name="ERIC LIM JUN KIT" userId="6561a85f-fd4c-4018-82e6-9f03bd2ee843" providerId="ADAL" clId="{4E2686B1-F1A1-48B1-8E52-B33EE47A92F2}" dt="2024-04-12T05:39:19.067" v="1754" actId="2696"/>
        <pc:sldMkLst>
          <pc:docMk/>
          <pc:sldMk cId="1494427953" sldId="261"/>
        </pc:sldMkLst>
      </pc:sldChg>
      <pc:sldChg chg="addSp delSp modSp mod">
        <pc:chgData name="ERIC LIM JUN KIT" userId="6561a85f-fd4c-4018-82e6-9f03bd2ee843" providerId="ADAL" clId="{4E2686B1-F1A1-48B1-8E52-B33EE47A92F2}" dt="2024-04-12T06:32:21.784" v="2387" actId="478"/>
        <pc:sldMkLst>
          <pc:docMk/>
          <pc:sldMk cId="218636837" sldId="262"/>
        </pc:sldMkLst>
        <pc:spChg chg="mod">
          <ac:chgData name="ERIC LIM JUN KIT" userId="6561a85f-fd4c-4018-82e6-9f03bd2ee843" providerId="ADAL" clId="{4E2686B1-F1A1-48B1-8E52-B33EE47A92F2}" dt="2024-04-12T03:42:05.267" v="984" actId="14100"/>
          <ac:spMkLst>
            <pc:docMk/>
            <pc:sldMk cId="218636837" sldId="262"/>
            <ac:spMk id="2" creationId="{13EC0DA8-D6DC-4854-9F59-46394C3BEF9A}"/>
          </ac:spMkLst>
        </pc:spChg>
        <pc:spChg chg="add del mod">
          <ac:chgData name="ERIC LIM JUN KIT" userId="6561a85f-fd4c-4018-82e6-9f03bd2ee843" providerId="ADAL" clId="{4E2686B1-F1A1-48B1-8E52-B33EE47A92F2}" dt="2024-04-12T02:07:51.897" v="151" actId="478"/>
          <ac:spMkLst>
            <pc:docMk/>
            <pc:sldMk cId="218636837" sldId="262"/>
            <ac:spMk id="3" creationId="{208021BE-EB1C-4B2F-8660-2388919EFB3B}"/>
          </ac:spMkLst>
        </pc:spChg>
        <pc:spChg chg="add mod">
          <ac:chgData name="ERIC LIM JUN KIT" userId="6561a85f-fd4c-4018-82e6-9f03bd2ee843" providerId="ADAL" clId="{4E2686B1-F1A1-48B1-8E52-B33EE47A92F2}" dt="2024-04-12T02:19:30.878" v="258" actId="164"/>
          <ac:spMkLst>
            <pc:docMk/>
            <pc:sldMk cId="218636837" sldId="262"/>
            <ac:spMk id="5" creationId="{4BA824EF-0136-AF60-6C6F-6A1CD467DFE0}"/>
          </ac:spMkLst>
        </pc:spChg>
        <pc:spChg chg="add mod">
          <ac:chgData name="ERIC LIM JUN KIT" userId="6561a85f-fd4c-4018-82e6-9f03bd2ee843" providerId="ADAL" clId="{4E2686B1-F1A1-48B1-8E52-B33EE47A92F2}" dt="2024-04-12T02:19:30.878" v="258" actId="164"/>
          <ac:spMkLst>
            <pc:docMk/>
            <pc:sldMk cId="218636837" sldId="262"/>
            <ac:spMk id="6" creationId="{39D980AD-0783-FC1F-EDB9-7B7B6DB29E28}"/>
          </ac:spMkLst>
        </pc:spChg>
        <pc:spChg chg="add mod">
          <ac:chgData name="ERIC LIM JUN KIT" userId="6561a85f-fd4c-4018-82e6-9f03bd2ee843" providerId="ADAL" clId="{4E2686B1-F1A1-48B1-8E52-B33EE47A92F2}" dt="2024-04-12T02:19:30.878" v="258" actId="164"/>
          <ac:spMkLst>
            <pc:docMk/>
            <pc:sldMk cId="218636837" sldId="262"/>
            <ac:spMk id="7" creationId="{97717D7F-DE22-BD6F-1ECC-ECF474A4799B}"/>
          </ac:spMkLst>
        </pc:spChg>
        <pc:spChg chg="add mod">
          <ac:chgData name="ERIC LIM JUN KIT" userId="6561a85f-fd4c-4018-82e6-9f03bd2ee843" providerId="ADAL" clId="{4E2686B1-F1A1-48B1-8E52-B33EE47A92F2}" dt="2024-04-12T02:19:30.878" v="258" actId="164"/>
          <ac:spMkLst>
            <pc:docMk/>
            <pc:sldMk cId="218636837" sldId="262"/>
            <ac:spMk id="8" creationId="{FA55A2FD-6B87-F78B-B7A6-A841027F2457}"/>
          </ac:spMkLst>
        </pc:spChg>
        <pc:spChg chg="add mod">
          <ac:chgData name="ERIC LIM JUN KIT" userId="6561a85f-fd4c-4018-82e6-9f03bd2ee843" providerId="ADAL" clId="{4E2686B1-F1A1-48B1-8E52-B33EE47A92F2}" dt="2024-04-12T02:26:05.363" v="303" actId="164"/>
          <ac:spMkLst>
            <pc:docMk/>
            <pc:sldMk cId="218636837" sldId="262"/>
            <ac:spMk id="19" creationId="{7228E1ED-7929-6B07-D081-D8C436AB869E}"/>
          </ac:spMkLst>
        </pc:spChg>
        <pc:spChg chg="add del">
          <ac:chgData name="ERIC LIM JUN KIT" userId="6561a85f-fd4c-4018-82e6-9f03bd2ee843" providerId="ADAL" clId="{4E2686B1-F1A1-48B1-8E52-B33EE47A92F2}" dt="2024-04-12T02:28:29.257" v="308" actId="22"/>
          <ac:spMkLst>
            <pc:docMk/>
            <pc:sldMk cId="218636837" sldId="262"/>
            <ac:spMk id="22" creationId="{BDA476D1-B1DA-092F-A4AC-892C520A082F}"/>
          </ac:spMkLst>
        </pc:spChg>
        <pc:spChg chg="add mod">
          <ac:chgData name="ERIC LIM JUN KIT" userId="6561a85f-fd4c-4018-82e6-9f03bd2ee843" providerId="ADAL" clId="{4E2686B1-F1A1-48B1-8E52-B33EE47A92F2}" dt="2024-04-12T02:45:00.017" v="533" actId="1076"/>
          <ac:spMkLst>
            <pc:docMk/>
            <pc:sldMk cId="218636837" sldId="262"/>
            <ac:spMk id="24" creationId="{D6FEC9D3-913F-4F3A-9406-E6B9F66604E3}"/>
          </ac:spMkLst>
        </pc:spChg>
        <pc:spChg chg="add del mod">
          <ac:chgData name="ERIC LIM JUN KIT" userId="6561a85f-fd4c-4018-82e6-9f03bd2ee843" providerId="ADAL" clId="{4E2686B1-F1A1-48B1-8E52-B33EE47A92F2}" dt="2024-04-12T02:47:20.987" v="563" actId="478"/>
          <ac:spMkLst>
            <pc:docMk/>
            <pc:sldMk cId="218636837" sldId="262"/>
            <ac:spMk id="26" creationId="{6A401113-4291-AA2D-07A1-B977054A8CFD}"/>
          </ac:spMkLst>
        </pc:spChg>
        <pc:spChg chg="add del mod">
          <ac:chgData name="ERIC LIM JUN KIT" userId="6561a85f-fd4c-4018-82e6-9f03bd2ee843" providerId="ADAL" clId="{4E2686B1-F1A1-48B1-8E52-B33EE47A92F2}" dt="2024-04-12T02:46:28.419" v="550" actId="478"/>
          <ac:spMkLst>
            <pc:docMk/>
            <pc:sldMk cId="218636837" sldId="262"/>
            <ac:spMk id="27" creationId="{6AF0277E-D859-A7B7-D7C9-5B78AAC6B976}"/>
          </ac:spMkLst>
        </pc:spChg>
        <pc:spChg chg="add del mod">
          <ac:chgData name="ERIC LIM JUN KIT" userId="6561a85f-fd4c-4018-82e6-9f03bd2ee843" providerId="ADAL" clId="{4E2686B1-F1A1-48B1-8E52-B33EE47A92F2}" dt="2024-04-12T02:50:29.205" v="655" actId="478"/>
          <ac:spMkLst>
            <pc:docMk/>
            <pc:sldMk cId="218636837" sldId="262"/>
            <ac:spMk id="30" creationId="{46EF9A06-BDC6-557B-58BE-2807D8321861}"/>
          </ac:spMkLst>
        </pc:spChg>
        <pc:spChg chg="add mod">
          <ac:chgData name="ERIC LIM JUN KIT" userId="6561a85f-fd4c-4018-82e6-9f03bd2ee843" providerId="ADAL" clId="{4E2686B1-F1A1-48B1-8E52-B33EE47A92F2}" dt="2024-04-12T05:38:47.244" v="1752" actId="14100"/>
          <ac:spMkLst>
            <pc:docMk/>
            <pc:sldMk cId="218636837" sldId="262"/>
            <ac:spMk id="31" creationId="{1678512C-7576-129B-2694-4514BEE6DEF4}"/>
          </ac:spMkLst>
        </pc:spChg>
        <pc:spChg chg="add mod">
          <ac:chgData name="ERIC LIM JUN KIT" userId="6561a85f-fd4c-4018-82e6-9f03bd2ee843" providerId="ADAL" clId="{4E2686B1-F1A1-48B1-8E52-B33EE47A92F2}" dt="2024-04-12T02:53:49.014" v="681" actId="20577"/>
          <ac:spMkLst>
            <pc:docMk/>
            <pc:sldMk cId="218636837" sldId="262"/>
            <ac:spMk id="32" creationId="{EE7EEE97-EA56-6E74-35D9-5FC61FF84DE8}"/>
          </ac:spMkLst>
        </pc:spChg>
        <pc:spChg chg="add del mod">
          <ac:chgData name="ERIC LIM JUN KIT" userId="6561a85f-fd4c-4018-82e6-9f03bd2ee843" providerId="ADAL" clId="{4E2686B1-F1A1-48B1-8E52-B33EE47A92F2}" dt="2024-04-12T02:59:17.224" v="689" actId="478"/>
          <ac:spMkLst>
            <pc:docMk/>
            <pc:sldMk cId="218636837" sldId="262"/>
            <ac:spMk id="33" creationId="{2C5A1954-BEA8-4768-6369-3BDE1B614B9C}"/>
          </ac:spMkLst>
        </pc:spChg>
        <pc:spChg chg="add del mod">
          <ac:chgData name="ERIC LIM JUN KIT" userId="6561a85f-fd4c-4018-82e6-9f03bd2ee843" providerId="ADAL" clId="{4E2686B1-F1A1-48B1-8E52-B33EE47A92F2}" dt="2024-04-12T03:00:15.024" v="694" actId="478"/>
          <ac:spMkLst>
            <pc:docMk/>
            <pc:sldMk cId="218636837" sldId="262"/>
            <ac:spMk id="34" creationId="{E9A0D9A0-BC59-23CB-5B75-3E9F908B599E}"/>
          </ac:spMkLst>
        </pc:spChg>
        <pc:spChg chg="add mod topLvl">
          <ac:chgData name="ERIC LIM JUN KIT" userId="6561a85f-fd4c-4018-82e6-9f03bd2ee843" providerId="ADAL" clId="{4E2686B1-F1A1-48B1-8E52-B33EE47A92F2}" dt="2024-04-12T06:32:19.459" v="2386" actId="20577"/>
          <ac:spMkLst>
            <pc:docMk/>
            <pc:sldMk cId="218636837" sldId="262"/>
            <ac:spMk id="35" creationId="{1056CCAF-E96A-F4D0-AB16-D95800339E92}"/>
          </ac:spMkLst>
        </pc:spChg>
        <pc:spChg chg="add mod topLvl">
          <ac:chgData name="ERIC LIM JUN KIT" userId="6561a85f-fd4c-4018-82e6-9f03bd2ee843" providerId="ADAL" clId="{4E2686B1-F1A1-48B1-8E52-B33EE47A92F2}" dt="2024-04-12T03:04:14.954" v="711" actId="164"/>
          <ac:spMkLst>
            <pc:docMk/>
            <pc:sldMk cId="218636837" sldId="262"/>
            <ac:spMk id="36" creationId="{2B41C65D-60D4-0A04-234E-B33EC134DD9D}"/>
          </ac:spMkLst>
        </pc:spChg>
        <pc:grpChg chg="add mod">
          <ac:chgData name="ERIC LIM JUN KIT" userId="6561a85f-fd4c-4018-82e6-9f03bd2ee843" providerId="ADAL" clId="{4E2686B1-F1A1-48B1-8E52-B33EE47A92F2}" dt="2024-04-12T02:26:05.363" v="303" actId="164"/>
          <ac:grpSpMkLst>
            <pc:docMk/>
            <pc:sldMk cId="218636837" sldId="262"/>
            <ac:grpSpMk id="18" creationId="{1C5FD535-72A6-B964-BA13-2FCD225883BA}"/>
          </ac:grpSpMkLst>
        </pc:grpChg>
        <pc:grpChg chg="add del mod">
          <ac:chgData name="ERIC LIM JUN KIT" userId="6561a85f-fd4c-4018-82e6-9f03bd2ee843" providerId="ADAL" clId="{4E2686B1-F1A1-48B1-8E52-B33EE47A92F2}" dt="2024-04-12T02:42:50.025" v="520" actId="21"/>
          <ac:grpSpMkLst>
            <pc:docMk/>
            <pc:sldMk cId="218636837" sldId="262"/>
            <ac:grpSpMk id="20" creationId="{3ED4A0C8-6E00-14A4-2AB8-9BA75DDE065B}"/>
          </ac:grpSpMkLst>
        </pc:grpChg>
        <pc:grpChg chg="add del mod">
          <ac:chgData name="ERIC LIM JUN KIT" userId="6561a85f-fd4c-4018-82e6-9f03bd2ee843" providerId="ADAL" clId="{4E2686B1-F1A1-48B1-8E52-B33EE47A92F2}" dt="2024-04-12T03:02:24.324" v="704" actId="165"/>
          <ac:grpSpMkLst>
            <pc:docMk/>
            <pc:sldMk cId="218636837" sldId="262"/>
            <ac:grpSpMk id="37" creationId="{CD1B9CD3-3153-202D-9DC9-0D903C678397}"/>
          </ac:grpSpMkLst>
        </pc:grpChg>
        <pc:grpChg chg="add del mod">
          <ac:chgData name="ERIC LIM JUN KIT" userId="6561a85f-fd4c-4018-82e6-9f03bd2ee843" providerId="ADAL" clId="{4E2686B1-F1A1-48B1-8E52-B33EE47A92F2}" dt="2024-04-12T03:03:39.193" v="708" actId="165"/>
          <ac:grpSpMkLst>
            <pc:docMk/>
            <pc:sldMk cId="218636837" sldId="262"/>
            <ac:grpSpMk id="38" creationId="{AC58D6E7-386B-073F-93BC-DDDFC9A9CAC3}"/>
          </ac:grpSpMkLst>
        </pc:grpChg>
        <pc:grpChg chg="add del mod">
          <ac:chgData name="ERIC LIM JUN KIT" userId="6561a85f-fd4c-4018-82e6-9f03bd2ee843" providerId="ADAL" clId="{4E2686B1-F1A1-48B1-8E52-B33EE47A92F2}" dt="2024-04-12T06:32:21.784" v="2387" actId="478"/>
          <ac:grpSpMkLst>
            <pc:docMk/>
            <pc:sldMk cId="218636837" sldId="262"/>
            <ac:grpSpMk id="39" creationId="{0C410C3B-1C98-CE29-7A82-BC16AD4704A2}"/>
          </ac:grpSpMkLst>
        </pc:grpChg>
        <pc:graphicFrameChg chg="add del mod modGraphic">
          <ac:chgData name="ERIC LIM JUN KIT" userId="6561a85f-fd4c-4018-82e6-9f03bd2ee843" providerId="ADAL" clId="{4E2686B1-F1A1-48B1-8E52-B33EE47A92F2}" dt="2024-04-12T02:07:27.039" v="97" actId="3680"/>
          <ac:graphicFrameMkLst>
            <pc:docMk/>
            <pc:sldMk cId="218636837" sldId="262"/>
            <ac:graphicFrameMk id="4" creationId="{CFB82B4B-A4EB-3A12-8408-8CB1A032CA44}"/>
          </ac:graphicFrameMkLst>
        </pc:graphicFrameChg>
        <pc:graphicFrameChg chg="add mod modGraphic">
          <ac:chgData name="ERIC LIM JUN KIT" userId="6561a85f-fd4c-4018-82e6-9f03bd2ee843" providerId="ADAL" clId="{4E2686B1-F1A1-48B1-8E52-B33EE47A92F2}" dt="2024-04-12T02:38:34.075" v="457" actId="207"/>
          <ac:graphicFrameMkLst>
            <pc:docMk/>
            <pc:sldMk cId="218636837" sldId="262"/>
            <ac:graphicFrameMk id="23" creationId="{CA67CD3F-58B6-BDD5-49E5-E56A1B00E9E9}"/>
          </ac:graphicFrameMkLst>
        </pc:graphicFrameChg>
        <pc:graphicFrameChg chg="add mod modGraphic">
          <ac:chgData name="ERIC LIM JUN KIT" userId="6561a85f-fd4c-4018-82e6-9f03bd2ee843" providerId="ADAL" clId="{4E2686B1-F1A1-48B1-8E52-B33EE47A92F2}" dt="2024-04-12T02:53:11.736" v="676" actId="1076"/>
          <ac:graphicFrameMkLst>
            <pc:docMk/>
            <pc:sldMk cId="218636837" sldId="262"/>
            <ac:graphicFrameMk id="25" creationId="{1B2A142A-332C-3975-DBE6-FF6A33D4D67C}"/>
          </ac:graphicFrameMkLst>
        </pc:graphicFrameChg>
        <pc:graphicFrameChg chg="add mod modGraphic">
          <ac:chgData name="ERIC LIM JUN KIT" userId="6561a85f-fd4c-4018-82e6-9f03bd2ee843" providerId="ADAL" clId="{4E2686B1-F1A1-48B1-8E52-B33EE47A92F2}" dt="2024-04-12T03:07:36.787" v="806" actId="1076"/>
          <ac:graphicFrameMkLst>
            <pc:docMk/>
            <pc:sldMk cId="218636837" sldId="262"/>
            <ac:graphicFrameMk id="28" creationId="{D3B23935-D4A8-F29A-1EF5-204232C2EA78}"/>
          </ac:graphicFrameMkLst>
        </pc:graphicFrameChg>
        <pc:graphicFrameChg chg="add mod modGraphic">
          <ac:chgData name="ERIC LIM JUN KIT" userId="6561a85f-fd4c-4018-82e6-9f03bd2ee843" providerId="ADAL" clId="{4E2686B1-F1A1-48B1-8E52-B33EE47A92F2}" dt="2024-04-12T02:58:19.154" v="684" actId="1076"/>
          <ac:graphicFrameMkLst>
            <pc:docMk/>
            <pc:sldMk cId="218636837" sldId="262"/>
            <ac:graphicFrameMk id="29" creationId="{92C9E22A-7C98-16A6-0AE9-C2D2B6ABFBA2}"/>
          </ac:graphicFrameMkLst>
        </pc:graphicFrameChg>
        <pc:cxnChg chg="add mod">
          <ac:chgData name="ERIC LIM JUN KIT" userId="6561a85f-fd4c-4018-82e6-9f03bd2ee843" providerId="ADAL" clId="{4E2686B1-F1A1-48B1-8E52-B33EE47A92F2}" dt="2024-04-12T02:19:30.878" v="258" actId="164"/>
          <ac:cxnSpMkLst>
            <pc:docMk/>
            <pc:sldMk cId="218636837" sldId="262"/>
            <ac:cxnSpMk id="10" creationId="{EBA9B509-1C9F-F6B1-8C0C-C011EC8EC96E}"/>
          </ac:cxnSpMkLst>
        </pc:cxnChg>
        <pc:cxnChg chg="add mod">
          <ac:chgData name="ERIC LIM JUN KIT" userId="6561a85f-fd4c-4018-82e6-9f03bd2ee843" providerId="ADAL" clId="{4E2686B1-F1A1-48B1-8E52-B33EE47A92F2}" dt="2024-04-12T02:42:50.025" v="520" actId="21"/>
          <ac:cxnSpMkLst>
            <pc:docMk/>
            <pc:sldMk cId="218636837" sldId="262"/>
            <ac:cxnSpMk id="13" creationId="{1B64D8CF-1931-1A9C-8641-322C2BD5A5D7}"/>
          </ac:cxnSpMkLst>
        </pc:cxnChg>
        <pc:cxnChg chg="add mod">
          <ac:chgData name="ERIC LIM JUN KIT" userId="6561a85f-fd4c-4018-82e6-9f03bd2ee843" providerId="ADAL" clId="{4E2686B1-F1A1-48B1-8E52-B33EE47A92F2}" dt="2024-04-12T02:42:50.025" v="520" actId="21"/>
          <ac:cxnSpMkLst>
            <pc:docMk/>
            <pc:sldMk cId="218636837" sldId="262"/>
            <ac:cxnSpMk id="15" creationId="{D01640CC-26BB-5EA0-9A18-2272D8CB1818}"/>
          </ac:cxnSpMkLst>
        </pc:cxnChg>
      </pc:sldChg>
      <pc:sldChg chg="addSp delSp modSp new mod ord">
        <pc:chgData name="ERIC LIM JUN KIT" userId="6561a85f-fd4c-4018-82e6-9f03bd2ee843" providerId="ADAL" clId="{4E2686B1-F1A1-48B1-8E52-B33EE47A92F2}" dt="2024-04-12T08:50:26.060" v="3211" actId="208"/>
        <pc:sldMkLst>
          <pc:docMk/>
          <pc:sldMk cId="3305414739" sldId="263"/>
        </pc:sldMkLst>
        <pc:spChg chg="del">
          <ac:chgData name="ERIC LIM JUN KIT" userId="6561a85f-fd4c-4018-82e6-9f03bd2ee843" providerId="ADAL" clId="{4E2686B1-F1A1-48B1-8E52-B33EE47A92F2}" dt="2024-04-12T03:32:34.572" v="926" actId="478"/>
          <ac:spMkLst>
            <pc:docMk/>
            <pc:sldMk cId="3305414739" sldId="263"/>
            <ac:spMk id="2" creationId="{F2CD72AA-B4F1-C944-19B9-515818B5A1A7}"/>
          </ac:spMkLst>
        </pc:spChg>
        <pc:spChg chg="del">
          <ac:chgData name="ERIC LIM JUN KIT" userId="6561a85f-fd4c-4018-82e6-9f03bd2ee843" providerId="ADAL" clId="{4E2686B1-F1A1-48B1-8E52-B33EE47A92F2}" dt="2024-04-12T03:32:36.181" v="927" actId="478"/>
          <ac:spMkLst>
            <pc:docMk/>
            <pc:sldMk cId="3305414739" sldId="263"/>
            <ac:spMk id="3" creationId="{D8CFC1E3-7B9D-B593-2534-FBDB9DC0D228}"/>
          </ac:spMkLst>
        </pc:spChg>
        <pc:spChg chg="mod">
          <ac:chgData name="ERIC LIM JUN KIT" userId="6561a85f-fd4c-4018-82e6-9f03bd2ee843" providerId="ADAL" clId="{4E2686B1-F1A1-48B1-8E52-B33EE47A92F2}" dt="2024-04-12T08:49:46.301" v="3208" actId="208"/>
          <ac:spMkLst>
            <pc:docMk/>
            <pc:sldMk cId="3305414739" sldId="263"/>
            <ac:spMk id="5" creationId="{4BA824EF-0136-AF60-6C6F-6A1CD467DFE0}"/>
          </ac:spMkLst>
        </pc:spChg>
        <pc:spChg chg="mod">
          <ac:chgData name="ERIC LIM JUN KIT" userId="6561a85f-fd4c-4018-82e6-9f03bd2ee843" providerId="ADAL" clId="{4E2686B1-F1A1-48B1-8E52-B33EE47A92F2}" dt="2024-04-12T08:49:54.310" v="3209" actId="208"/>
          <ac:spMkLst>
            <pc:docMk/>
            <pc:sldMk cId="3305414739" sldId="263"/>
            <ac:spMk id="6" creationId="{39D980AD-0783-FC1F-EDB9-7B7B6DB29E28}"/>
          </ac:spMkLst>
        </pc:spChg>
        <pc:spChg chg="mod">
          <ac:chgData name="ERIC LIM JUN KIT" userId="6561a85f-fd4c-4018-82e6-9f03bd2ee843" providerId="ADAL" clId="{4E2686B1-F1A1-48B1-8E52-B33EE47A92F2}" dt="2024-04-12T08:50:14.332" v="3210" actId="208"/>
          <ac:spMkLst>
            <pc:docMk/>
            <pc:sldMk cId="3305414739" sldId="263"/>
            <ac:spMk id="7" creationId="{97717D7F-DE22-BD6F-1ECC-ECF474A4799B}"/>
          </ac:spMkLst>
        </pc:spChg>
        <pc:spChg chg="mod">
          <ac:chgData name="ERIC LIM JUN KIT" userId="6561a85f-fd4c-4018-82e6-9f03bd2ee843" providerId="ADAL" clId="{4E2686B1-F1A1-48B1-8E52-B33EE47A92F2}" dt="2024-04-12T08:50:26.060" v="3211" actId="208"/>
          <ac:spMkLst>
            <pc:docMk/>
            <pc:sldMk cId="3305414739" sldId="263"/>
            <ac:spMk id="8" creationId="{FA55A2FD-6B87-F78B-B7A6-A841027F2457}"/>
          </ac:spMkLst>
        </pc:spChg>
        <pc:spChg chg="mod">
          <ac:chgData name="ERIC LIM JUN KIT" userId="6561a85f-fd4c-4018-82e6-9f03bd2ee843" providerId="ADAL" clId="{4E2686B1-F1A1-48B1-8E52-B33EE47A92F2}" dt="2024-04-12T03:33:40.429" v="938" actId="207"/>
          <ac:spMkLst>
            <pc:docMk/>
            <pc:sldMk cId="3305414739" sldId="263"/>
            <ac:spMk id="19" creationId="{7228E1ED-7929-6B07-D081-D8C436AB869E}"/>
          </ac:spMkLst>
        </pc:spChg>
        <pc:grpChg chg="mod">
          <ac:chgData name="ERIC LIM JUN KIT" userId="6561a85f-fd4c-4018-82e6-9f03bd2ee843" providerId="ADAL" clId="{4E2686B1-F1A1-48B1-8E52-B33EE47A92F2}" dt="2024-04-12T02:42:52.270" v="521"/>
          <ac:grpSpMkLst>
            <pc:docMk/>
            <pc:sldMk cId="3305414739" sldId="263"/>
            <ac:grpSpMk id="18" creationId="{1C5FD535-72A6-B964-BA13-2FCD225883BA}"/>
          </ac:grpSpMkLst>
        </pc:grpChg>
        <pc:grpChg chg="add mod">
          <ac:chgData name="ERIC LIM JUN KIT" userId="6561a85f-fd4c-4018-82e6-9f03bd2ee843" providerId="ADAL" clId="{4E2686B1-F1A1-48B1-8E52-B33EE47A92F2}" dt="2024-04-12T03:32:49.165" v="933" actId="1076"/>
          <ac:grpSpMkLst>
            <pc:docMk/>
            <pc:sldMk cId="3305414739" sldId="263"/>
            <ac:grpSpMk id="20" creationId="{3ED4A0C8-6E00-14A4-2AB8-9BA75DDE065B}"/>
          </ac:grpSpMkLst>
        </pc:grpChg>
        <pc:cxnChg chg="mod">
          <ac:chgData name="ERIC LIM JUN KIT" userId="6561a85f-fd4c-4018-82e6-9f03bd2ee843" providerId="ADAL" clId="{4E2686B1-F1A1-48B1-8E52-B33EE47A92F2}" dt="2024-04-12T02:42:52.270" v="521"/>
          <ac:cxnSpMkLst>
            <pc:docMk/>
            <pc:sldMk cId="3305414739" sldId="263"/>
            <ac:cxnSpMk id="10" creationId="{EBA9B509-1C9F-F6B1-8C0C-C011EC8EC96E}"/>
          </ac:cxnSpMkLst>
        </pc:cxnChg>
        <pc:cxnChg chg="mod">
          <ac:chgData name="ERIC LIM JUN KIT" userId="6561a85f-fd4c-4018-82e6-9f03bd2ee843" providerId="ADAL" clId="{4E2686B1-F1A1-48B1-8E52-B33EE47A92F2}" dt="2024-04-12T02:42:52.270" v="521"/>
          <ac:cxnSpMkLst>
            <pc:docMk/>
            <pc:sldMk cId="3305414739" sldId="263"/>
            <ac:cxnSpMk id="13" creationId="{1B64D8CF-1931-1A9C-8641-322C2BD5A5D7}"/>
          </ac:cxnSpMkLst>
        </pc:cxnChg>
        <pc:cxnChg chg="mod">
          <ac:chgData name="ERIC LIM JUN KIT" userId="6561a85f-fd4c-4018-82e6-9f03bd2ee843" providerId="ADAL" clId="{4E2686B1-F1A1-48B1-8E52-B33EE47A92F2}" dt="2024-04-12T02:42:52.270" v="521"/>
          <ac:cxnSpMkLst>
            <pc:docMk/>
            <pc:sldMk cId="3305414739" sldId="263"/>
            <ac:cxnSpMk id="15" creationId="{D01640CC-26BB-5EA0-9A18-2272D8CB1818}"/>
          </ac:cxnSpMkLst>
        </pc:cxnChg>
      </pc:sldChg>
      <pc:sldChg chg="addSp delSp modSp new mod ord">
        <pc:chgData name="ERIC LIM JUN KIT" userId="6561a85f-fd4c-4018-82e6-9f03bd2ee843" providerId="ADAL" clId="{4E2686B1-F1A1-48B1-8E52-B33EE47A92F2}" dt="2024-04-12T10:00:10.787" v="3244" actId="20577"/>
        <pc:sldMkLst>
          <pc:docMk/>
          <pc:sldMk cId="3539081386" sldId="264"/>
        </pc:sldMkLst>
        <pc:spChg chg="del mod">
          <ac:chgData name="ERIC LIM JUN KIT" userId="6561a85f-fd4c-4018-82e6-9f03bd2ee843" providerId="ADAL" clId="{4E2686B1-F1A1-48B1-8E52-B33EE47A92F2}" dt="2024-04-12T03:12:06.689" v="893" actId="21"/>
          <ac:spMkLst>
            <pc:docMk/>
            <pc:sldMk cId="3539081386" sldId="264"/>
            <ac:spMk id="2" creationId="{29C40EFE-4180-6A3A-A231-0C8FD2385428}"/>
          </ac:spMkLst>
        </pc:spChg>
        <pc:spChg chg="del">
          <ac:chgData name="ERIC LIM JUN KIT" userId="6561a85f-fd4c-4018-82e6-9f03bd2ee843" providerId="ADAL" clId="{4E2686B1-F1A1-48B1-8E52-B33EE47A92F2}" dt="2024-04-12T03:42:34.877" v="993" actId="478"/>
          <ac:spMkLst>
            <pc:docMk/>
            <pc:sldMk cId="3539081386" sldId="264"/>
            <ac:spMk id="3" creationId="{9C7C1AF0-F8DA-A7B2-3A8B-2C1061778FB0}"/>
          </ac:spMkLst>
        </pc:spChg>
        <pc:spChg chg="add del mod">
          <ac:chgData name="ERIC LIM JUN KIT" userId="6561a85f-fd4c-4018-82e6-9f03bd2ee843" providerId="ADAL" clId="{4E2686B1-F1A1-48B1-8E52-B33EE47A92F2}" dt="2024-04-12T03:42:28.961" v="988" actId="478"/>
          <ac:spMkLst>
            <pc:docMk/>
            <pc:sldMk cId="3539081386" sldId="264"/>
            <ac:spMk id="5" creationId="{73291415-16E6-C104-47C5-49079CFFE195}"/>
          </ac:spMkLst>
        </pc:spChg>
        <pc:spChg chg="add mod">
          <ac:chgData name="ERIC LIM JUN KIT" userId="6561a85f-fd4c-4018-82e6-9f03bd2ee843" providerId="ADAL" clId="{4E2686B1-F1A1-48B1-8E52-B33EE47A92F2}" dt="2024-04-12T10:00:10.787" v="3244" actId="20577"/>
          <ac:spMkLst>
            <pc:docMk/>
            <pc:sldMk cId="3539081386" sldId="264"/>
            <ac:spMk id="6" creationId="{C67E2643-0390-4BEE-A042-5B743D8906FD}"/>
          </ac:spMkLst>
        </pc:spChg>
        <pc:spChg chg="add del mod">
          <ac:chgData name="ERIC LIM JUN KIT" userId="6561a85f-fd4c-4018-82e6-9f03bd2ee843" providerId="ADAL" clId="{4E2686B1-F1A1-48B1-8E52-B33EE47A92F2}" dt="2024-04-12T06:21:35.020" v="2063" actId="478"/>
          <ac:spMkLst>
            <pc:docMk/>
            <pc:sldMk cId="3539081386" sldId="264"/>
            <ac:spMk id="8" creationId="{F8836F38-E100-EFBA-F84A-DC3C76BF3619}"/>
          </ac:spMkLst>
        </pc:spChg>
        <pc:spChg chg="add mod">
          <ac:chgData name="ERIC LIM JUN KIT" userId="6561a85f-fd4c-4018-82e6-9f03bd2ee843" providerId="ADAL" clId="{4E2686B1-F1A1-48B1-8E52-B33EE47A92F2}" dt="2024-04-12T07:43:04.383" v="2942" actId="1076"/>
          <ac:spMkLst>
            <pc:docMk/>
            <pc:sldMk cId="3539081386" sldId="264"/>
            <ac:spMk id="12" creationId="{080F603B-EC40-7873-7FB4-7093E121AF14}"/>
          </ac:spMkLst>
        </pc:spChg>
        <pc:spChg chg="add del mod">
          <ac:chgData name="ERIC LIM JUN KIT" userId="6561a85f-fd4c-4018-82e6-9f03bd2ee843" providerId="ADAL" clId="{4E2686B1-F1A1-48B1-8E52-B33EE47A92F2}" dt="2024-04-12T05:23:05.067" v="1529" actId="478"/>
          <ac:spMkLst>
            <pc:docMk/>
            <pc:sldMk cId="3539081386" sldId="264"/>
            <ac:spMk id="13" creationId="{722AF33E-FDCF-F08D-C109-490E22A6D435}"/>
          </ac:spMkLst>
        </pc:spChg>
        <pc:spChg chg="add del">
          <ac:chgData name="ERIC LIM JUN KIT" userId="6561a85f-fd4c-4018-82e6-9f03bd2ee843" providerId="ADAL" clId="{4E2686B1-F1A1-48B1-8E52-B33EE47A92F2}" dt="2024-04-12T07:27:50.750" v="2690" actId="478"/>
          <ac:spMkLst>
            <pc:docMk/>
            <pc:sldMk cId="3539081386" sldId="264"/>
            <ac:spMk id="53" creationId="{617440DD-6375-66E4-C203-502B1768F849}"/>
          </ac:spMkLst>
        </pc:spChg>
        <pc:spChg chg="add del mod">
          <ac:chgData name="ERIC LIM JUN KIT" userId="6561a85f-fd4c-4018-82e6-9f03bd2ee843" providerId="ADAL" clId="{4E2686B1-F1A1-48B1-8E52-B33EE47A92F2}" dt="2024-04-12T07:32:59.781" v="2733" actId="478"/>
          <ac:spMkLst>
            <pc:docMk/>
            <pc:sldMk cId="3539081386" sldId="264"/>
            <ac:spMk id="54" creationId="{BB3432EC-7655-CEC9-C36E-A748DD1DC7D0}"/>
          </ac:spMkLst>
        </pc:spChg>
        <pc:spChg chg="add del mod">
          <ac:chgData name="ERIC LIM JUN KIT" userId="6561a85f-fd4c-4018-82e6-9f03bd2ee843" providerId="ADAL" clId="{4E2686B1-F1A1-48B1-8E52-B33EE47A92F2}" dt="2024-04-12T07:33:05.205" v="2735" actId="478"/>
          <ac:spMkLst>
            <pc:docMk/>
            <pc:sldMk cId="3539081386" sldId="264"/>
            <ac:spMk id="55" creationId="{D62A233C-2D9E-7CCC-B696-699B5CCF5CFF}"/>
          </ac:spMkLst>
        </pc:spChg>
        <pc:spChg chg="add del mod">
          <ac:chgData name="ERIC LIM JUN KIT" userId="6561a85f-fd4c-4018-82e6-9f03bd2ee843" providerId="ADAL" clId="{4E2686B1-F1A1-48B1-8E52-B33EE47A92F2}" dt="2024-04-12T07:32:48.276" v="2731"/>
          <ac:spMkLst>
            <pc:docMk/>
            <pc:sldMk cId="3539081386" sldId="264"/>
            <ac:spMk id="56" creationId="{D11717AC-C4CB-47C4-3127-DE927F5426AE}"/>
          </ac:spMkLst>
        </pc:spChg>
        <pc:spChg chg="add del mod">
          <ac:chgData name="ERIC LIM JUN KIT" userId="6561a85f-fd4c-4018-82e6-9f03bd2ee843" providerId="ADAL" clId="{4E2686B1-F1A1-48B1-8E52-B33EE47A92F2}" dt="2024-04-12T07:33:02.397" v="2734" actId="478"/>
          <ac:spMkLst>
            <pc:docMk/>
            <pc:sldMk cId="3539081386" sldId="264"/>
            <ac:spMk id="57" creationId="{1D5A4FD5-B739-79D6-FDC2-E6EFC2FDE90B}"/>
          </ac:spMkLst>
        </pc:spChg>
        <pc:spChg chg="add del mod">
          <ac:chgData name="ERIC LIM JUN KIT" userId="6561a85f-fd4c-4018-82e6-9f03bd2ee843" providerId="ADAL" clId="{4E2686B1-F1A1-48B1-8E52-B33EE47A92F2}" dt="2024-04-12T07:32:57.109" v="2732" actId="478"/>
          <ac:spMkLst>
            <pc:docMk/>
            <pc:sldMk cId="3539081386" sldId="264"/>
            <ac:spMk id="58" creationId="{BB66E376-E65F-4B0D-1F42-E416528DA087}"/>
          </ac:spMkLst>
        </pc:spChg>
        <pc:spChg chg="add del">
          <ac:chgData name="ERIC LIM JUN KIT" userId="6561a85f-fd4c-4018-82e6-9f03bd2ee843" providerId="ADAL" clId="{4E2686B1-F1A1-48B1-8E52-B33EE47A92F2}" dt="2024-04-12T07:31:22.917" v="2717" actId="478"/>
          <ac:spMkLst>
            <pc:docMk/>
            <pc:sldMk cId="3539081386" sldId="264"/>
            <ac:spMk id="59" creationId="{C1125B86-2D6A-6D3E-5569-6E46A0AF56D6}"/>
          </ac:spMkLst>
        </pc:spChg>
        <pc:graphicFrameChg chg="add mod modGraphic">
          <ac:chgData name="ERIC LIM JUN KIT" userId="6561a85f-fd4c-4018-82e6-9f03bd2ee843" providerId="ADAL" clId="{4E2686B1-F1A1-48B1-8E52-B33EE47A92F2}" dt="2024-04-12T08:26:21.848" v="3207" actId="798"/>
          <ac:graphicFrameMkLst>
            <pc:docMk/>
            <pc:sldMk cId="3539081386" sldId="264"/>
            <ac:graphicFrameMk id="2" creationId="{FD147249-70BC-D08D-14BF-40BB41E7C752}"/>
          </ac:graphicFrameMkLst>
        </pc:graphicFrameChg>
        <pc:graphicFrameChg chg="add del mod modGraphic">
          <ac:chgData name="ERIC LIM JUN KIT" userId="6561a85f-fd4c-4018-82e6-9f03bd2ee843" providerId="ADAL" clId="{4E2686B1-F1A1-48B1-8E52-B33EE47A92F2}" dt="2024-04-12T07:34:45.757" v="2752" actId="478"/>
          <ac:graphicFrameMkLst>
            <pc:docMk/>
            <pc:sldMk cId="3539081386" sldId="264"/>
            <ac:graphicFrameMk id="3" creationId="{821EB649-9E9C-81A3-4C46-9FF0F365499B}"/>
          </ac:graphicFrameMkLst>
        </pc:graphicFrameChg>
        <pc:graphicFrameChg chg="add del mod modGraphic">
          <ac:chgData name="ERIC LIM JUN KIT" userId="6561a85f-fd4c-4018-82e6-9f03bd2ee843" providerId="ADAL" clId="{4E2686B1-F1A1-48B1-8E52-B33EE47A92F2}" dt="2024-04-12T06:21:32.110" v="2062" actId="478"/>
          <ac:graphicFrameMkLst>
            <pc:docMk/>
            <pc:sldMk cId="3539081386" sldId="264"/>
            <ac:graphicFrameMk id="7" creationId="{9082BF10-1762-809A-2E2B-05F7FB111F99}"/>
          </ac:graphicFrameMkLst>
        </pc:graphicFrameChg>
        <pc:graphicFrameChg chg="add del mod">
          <ac:chgData name="ERIC LIM JUN KIT" userId="6561a85f-fd4c-4018-82e6-9f03bd2ee843" providerId="ADAL" clId="{4E2686B1-F1A1-48B1-8E52-B33EE47A92F2}" dt="2024-04-12T05:23:01.609" v="1528" actId="478"/>
          <ac:graphicFrameMkLst>
            <pc:docMk/>
            <pc:sldMk cId="3539081386" sldId="264"/>
            <ac:graphicFrameMk id="9" creationId="{10A5483C-D0F2-6382-1B8E-654733A9F438}"/>
          </ac:graphicFrameMkLst>
        </pc:graphicFrameChg>
        <pc:graphicFrameChg chg="add del mod modGraphic">
          <ac:chgData name="ERIC LIM JUN KIT" userId="6561a85f-fd4c-4018-82e6-9f03bd2ee843" providerId="ADAL" clId="{4E2686B1-F1A1-48B1-8E52-B33EE47A92F2}" dt="2024-04-12T06:21:55.824" v="2068" actId="478"/>
          <ac:graphicFrameMkLst>
            <pc:docMk/>
            <pc:sldMk cId="3539081386" sldId="264"/>
            <ac:graphicFrameMk id="10" creationId="{FA3C0AA5-0E31-D428-A296-F021C7AF565A}"/>
          </ac:graphicFrameMkLst>
        </pc:graphicFrameChg>
        <pc:graphicFrameChg chg="add del mod modGraphic">
          <ac:chgData name="ERIC LIM JUN KIT" userId="6561a85f-fd4c-4018-82e6-9f03bd2ee843" providerId="ADAL" clId="{4E2686B1-F1A1-48B1-8E52-B33EE47A92F2}" dt="2024-04-12T06:21:49.191" v="2066" actId="478"/>
          <ac:graphicFrameMkLst>
            <pc:docMk/>
            <pc:sldMk cId="3539081386" sldId="264"/>
            <ac:graphicFrameMk id="11" creationId="{C6A84D77-5386-5E4B-F730-2256B8278B8D}"/>
          </ac:graphicFrameMkLst>
        </pc:graphicFrameChg>
        <pc:cxnChg chg="add del mod">
          <ac:chgData name="ERIC LIM JUN KIT" userId="6561a85f-fd4c-4018-82e6-9f03bd2ee843" providerId="ADAL" clId="{4E2686B1-F1A1-48B1-8E52-B33EE47A92F2}" dt="2024-04-12T07:29:05.064" v="2698" actId="478"/>
          <ac:cxnSpMkLst>
            <pc:docMk/>
            <pc:sldMk cId="3539081386" sldId="264"/>
            <ac:cxnSpMk id="5" creationId="{7332F25D-8F57-287F-3B6B-3FC975D544AD}"/>
          </ac:cxnSpMkLst>
        </pc:cxnChg>
        <pc:cxnChg chg="add del mod">
          <ac:chgData name="ERIC LIM JUN KIT" userId="6561a85f-fd4c-4018-82e6-9f03bd2ee843" providerId="ADAL" clId="{4E2686B1-F1A1-48B1-8E52-B33EE47A92F2}" dt="2024-04-12T07:29:05.064" v="2698" actId="478"/>
          <ac:cxnSpMkLst>
            <pc:docMk/>
            <pc:sldMk cId="3539081386" sldId="264"/>
            <ac:cxnSpMk id="15" creationId="{0E472337-9AB3-0C62-A274-D41FF8063AE9}"/>
          </ac:cxnSpMkLst>
        </pc:cxnChg>
        <pc:cxnChg chg="add del mod">
          <ac:chgData name="ERIC LIM JUN KIT" userId="6561a85f-fd4c-4018-82e6-9f03bd2ee843" providerId="ADAL" clId="{4E2686B1-F1A1-48B1-8E52-B33EE47A92F2}" dt="2024-04-12T07:29:05.064" v="2698" actId="478"/>
          <ac:cxnSpMkLst>
            <pc:docMk/>
            <pc:sldMk cId="3539081386" sldId="264"/>
            <ac:cxnSpMk id="18" creationId="{33D04F28-18E9-B2CA-6383-BF305C8DF9D1}"/>
          </ac:cxnSpMkLst>
        </pc:cxnChg>
        <pc:cxnChg chg="add del mod">
          <ac:chgData name="ERIC LIM JUN KIT" userId="6561a85f-fd4c-4018-82e6-9f03bd2ee843" providerId="ADAL" clId="{4E2686B1-F1A1-48B1-8E52-B33EE47A92F2}" dt="2024-04-12T07:29:05.064" v="2698" actId="478"/>
          <ac:cxnSpMkLst>
            <pc:docMk/>
            <pc:sldMk cId="3539081386" sldId="264"/>
            <ac:cxnSpMk id="19" creationId="{720AF682-AF73-2EC4-CE2F-C486D8DFF487}"/>
          </ac:cxnSpMkLst>
        </pc:cxnChg>
        <pc:cxnChg chg="add del mod">
          <ac:chgData name="ERIC LIM JUN KIT" userId="6561a85f-fd4c-4018-82e6-9f03bd2ee843" providerId="ADAL" clId="{4E2686B1-F1A1-48B1-8E52-B33EE47A92F2}" dt="2024-04-12T07:29:05.064" v="2698" actId="478"/>
          <ac:cxnSpMkLst>
            <pc:docMk/>
            <pc:sldMk cId="3539081386" sldId="264"/>
            <ac:cxnSpMk id="22" creationId="{1DFC289D-5E97-7718-160B-DA8079ECDE07}"/>
          </ac:cxnSpMkLst>
        </pc:cxnChg>
        <pc:cxnChg chg="add del mod">
          <ac:chgData name="ERIC LIM JUN KIT" userId="6561a85f-fd4c-4018-82e6-9f03bd2ee843" providerId="ADAL" clId="{4E2686B1-F1A1-48B1-8E52-B33EE47A92F2}" dt="2024-04-12T07:29:05.064" v="2698" actId="478"/>
          <ac:cxnSpMkLst>
            <pc:docMk/>
            <pc:sldMk cId="3539081386" sldId="264"/>
            <ac:cxnSpMk id="30" creationId="{8EB06064-915F-79D6-A5B5-D7C2F2BC06CF}"/>
          </ac:cxnSpMkLst>
        </pc:cxnChg>
        <pc:cxnChg chg="add del mod">
          <ac:chgData name="ERIC LIM JUN KIT" userId="6561a85f-fd4c-4018-82e6-9f03bd2ee843" providerId="ADAL" clId="{4E2686B1-F1A1-48B1-8E52-B33EE47A92F2}" dt="2024-04-12T07:29:05.064" v="2698" actId="478"/>
          <ac:cxnSpMkLst>
            <pc:docMk/>
            <pc:sldMk cId="3539081386" sldId="264"/>
            <ac:cxnSpMk id="31" creationId="{29F6DA5F-6752-96B7-BF33-577A9052CDC5}"/>
          </ac:cxnSpMkLst>
        </pc:cxnChg>
        <pc:cxnChg chg="add del mod">
          <ac:chgData name="ERIC LIM JUN KIT" userId="6561a85f-fd4c-4018-82e6-9f03bd2ee843" providerId="ADAL" clId="{4E2686B1-F1A1-48B1-8E52-B33EE47A92F2}" dt="2024-04-12T07:29:05.064" v="2698" actId="478"/>
          <ac:cxnSpMkLst>
            <pc:docMk/>
            <pc:sldMk cId="3539081386" sldId="264"/>
            <ac:cxnSpMk id="32" creationId="{77208C13-6FE2-6AAC-4D34-E062C90E7FB0}"/>
          </ac:cxnSpMkLst>
        </pc:cxnChg>
        <pc:cxnChg chg="add del mod">
          <ac:chgData name="ERIC LIM JUN KIT" userId="6561a85f-fd4c-4018-82e6-9f03bd2ee843" providerId="ADAL" clId="{4E2686B1-F1A1-48B1-8E52-B33EE47A92F2}" dt="2024-04-12T07:29:05.064" v="2698" actId="478"/>
          <ac:cxnSpMkLst>
            <pc:docMk/>
            <pc:sldMk cId="3539081386" sldId="264"/>
            <ac:cxnSpMk id="33" creationId="{B2D75C7E-8B78-A2A4-AC64-D6BF5BFE4E10}"/>
          </ac:cxnSpMkLst>
        </pc:cxnChg>
        <pc:cxnChg chg="add del mod">
          <ac:chgData name="ERIC LIM JUN KIT" userId="6561a85f-fd4c-4018-82e6-9f03bd2ee843" providerId="ADAL" clId="{4E2686B1-F1A1-48B1-8E52-B33EE47A92F2}" dt="2024-04-12T07:29:08.976" v="2699" actId="478"/>
          <ac:cxnSpMkLst>
            <pc:docMk/>
            <pc:sldMk cId="3539081386" sldId="264"/>
            <ac:cxnSpMk id="42" creationId="{A0C5129A-A18B-5758-E562-64497D9EB631}"/>
          </ac:cxnSpMkLst>
        </pc:cxnChg>
        <pc:cxnChg chg="add del mod">
          <ac:chgData name="ERIC LIM JUN KIT" userId="6561a85f-fd4c-4018-82e6-9f03bd2ee843" providerId="ADAL" clId="{4E2686B1-F1A1-48B1-8E52-B33EE47A92F2}" dt="2024-04-12T07:29:08.976" v="2699" actId="478"/>
          <ac:cxnSpMkLst>
            <pc:docMk/>
            <pc:sldMk cId="3539081386" sldId="264"/>
            <ac:cxnSpMk id="43" creationId="{327A0123-771E-A75F-893E-216F1D8B47BC}"/>
          </ac:cxnSpMkLst>
        </pc:cxnChg>
        <pc:cxnChg chg="add del mod">
          <ac:chgData name="ERIC LIM JUN KIT" userId="6561a85f-fd4c-4018-82e6-9f03bd2ee843" providerId="ADAL" clId="{4E2686B1-F1A1-48B1-8E52-B33EE47A92F2}" dt="2024-04-12T07:29:08.976" v="2699" actId="478"/>
          <ac:cxnSpMkLst>
            <pc:docMk/>
            <pc:sldMk cId="3539081386" sldId="264"/>
            <ac:cxnSpMk id="44" creationId="{87720EF3-9B46-A09C-A988-85F14CFD0189}"/>
          </ac:cxnSpMkLst>
        </pc:cxnChg>
        <pc:cxnChg chg="add del mod">
          <ac:chgData name="ERIC LIM JUN KIT" userId="6561a85f-fd4c-4018-82e6-9f03bd2ee843" providerId="ADAL" clId="{4E2686B1-F1A1-48B1-8E52-B33EE47A92F2}" dt="2024-04-12T07:29:08.976" v="2699" actId="478"/>
          <ac:cxnSpMkLst>
            <pc:docMk/>
            <pc:sldMk cId="3539081386" sldId="264"/>
            <ac:cxnSpMk id="45" creationId="{05AE2F9E-B82B-F6B6-80F6-E13290C52022}"/>
          </ac:cxnSpMkLst>
        </pc:cxnChg>
        <pc:cxnChg chg="add del mod">
          <ac:chgData name="ERIC LIM JUN KIT" userId="6561a85f-fd4c-4018-82e6-9f03bd2ee843" providerId="ADAL" clId="{4E2686B1-F1A1-48B1-8E52-B33EE47A92F2}" dt="2024-04-12T07:29:08.976" v="2699" actId="478"/>
          <ac:cxnSpMkLst>
            <pc:docMk/>
            <pc:sldMk cId="3539081386" sldId="264"/>
            <ac:cxnSpMk id="46" creationId="{7883182E-3636-4251-65C1-039B52387934}"/>
          </ac:cxnSpMkLst>
        </pc:cxnChg>
        <pc:cxnChg chg="add del mod">
          <ac:chgData name="ERIC LIM JUN KIT" userId="6561a85f-fd4c-4018-82e6-9f03bd2ee843" providerId="ADAL" clId="{4E2686B1-F1A1-48B1-8E52-B33EE47A92F2}" dt="2024-04-12T07:29:08.976" v="2699" actId="478"/>
          <ac:cxnSpMkLst>
            <pc:docMk/>
            <pc:sldMk cId="3539081386" sldId="264"/>
            <ac:cxnSpMk id="47" creationId="{4DCF2CA4-4493-3C28-C9C9-E34FC3CABA96}"/>
          </ac:cxnSpMkLst>
        </pc:cxnChg>
        <pc:cxnChg chg="add del mod">
          <ac:chgData name="ERIC LIM JUN KIT" userId="6561a85f-fd4c-4018-82e6-9f03bd2ee843" providerId="ADAL" clId="{4E2686B1-F1A1-48B1-8E52-B33EE47A92F2}" dt="2024-04-12T07:29:08.976" v="2699" actId="478"/>
          <ac:cxnSpMkLst>
            <pc:docMk/>
            <pc:sldMk cId="3539081386" sldId="264"/>
            <ac:cxnSpMk id="48" creationId="{46F61D61-1A80-6337-F4C6-FB662D4A90BD}"/>
          </ac:cxnSpMkLst>
        </pc:cxnChg>
        <pc:cxnChg chg="add del mod">
          <ac:chgData name="ERIC LIM JUN KIT" userId="6561a85f-fd4c-4018-82e6-9f03bd2ee843" providerId="ADAL" clId="{4E2686B1-F1A1-48B1-8E52-B33EE47A92F2}" dt="2024-04-12T07:29:08.976" v="2699" actId="478"/>
          <ac:cxnSpMkLst>
            <pc:docMk/>
            <pc:sldMk cId="3539081386" sldId="264"/>
            <ac:cxnSpMk id="49" creationId="{5EDCCDEE-D4BB-8B29-52A4-C0FD1B42BD12}"/>
          </ac:cxnSpMkLst>
        </pc:cxnChg>
        <pc:cxnChg chg="add del mod">
          <ac:chgData name="ERIC LIM JUN KIT" userId="6561a85f-fd4c-4018-82e6-9f03bd2ee843" providerId="ADAL" clId="{4E2686B1-F1A1-48B1-8E52-B33EE47A92F2}" dt="2024-04-12T07:29:08.976" v="2699" actId="478"/>
          <ac:cxnSpMkLst>
            <pc:docMk/>
            <pc:sldMk cId="3539081386" sldId="264"/>
            <ac:cxnSpMk id="50" creationId="{5DE0F3EB-4DEF-D946-726F-F4EBD37BCC84}"/>
          </ac:cxnSpMkLst>
        </pc:cxnChg>
      </pc:sldChg>
      <pc:sldChg chg="addSp delSp modSp new mod">
        <pc:chgData name="ERIC LIM JUN KIT" userId="6561a85f-fd4c-4018-82e6-9f03bd2ee843" providerId="ADAL" clId="{4E2686B1-F1A1-48B1-8E52-B33EE47A92F2}" dt="2024-04-12T08:25:45.161" v="3202" actId="798"/>
        <pc:sldMkLst>
          <pc:docMk/>
          <pc:sldMk cId="3588064749" sldId="265"/>
        </pc:sldMkLst>
        <pc:spChg chg="del">
          <ac:chgData name="ERIC LIM JUN KIT" userId="6561a85f-fd4c-4018-82e6-9f03bd2ee843" providerId="ADAL" clId="{4E2686B1-F1A1-48B1-8E52-B33EE47A92F2}" dt="2024-04-12T05:42:10.921" v="1755" actId="478"/>
          <ac:spMkLst>
            <pc:docMk/>
            <pc:sldMk cId="3588064749" sldId="265"/>
            <ac:spMk id="2" creationId="{BB9DA5BA-201A-39B3-B142-EDC1F9C1B652}"/>
          </ac:spMkLst>
        </pc:spChg>
        <pc:spChg chg="del">
          <ac:chgData name="ERIC LIM JUN KIT" userId="6561a85f-fd4c-4018-82e6-9f03bd2ee843" providerId="ADAL" clId="{4E2686B1-F1A1-48B1-8E52-B33EE47A92F2}" dt="2024-04-12T05:42:13.237" v="1756" actId="478"/>
          <ac:spMkLst>
            <pc:docMk/>
            <pc:sldMk cId="3588064749" sldId="265"/>
            <ac:spMk id="3" creationId="{FBD4BEFF-B1B9-B847-EBB3-16DF6311C866}"/>
          </ac:spMkLst>
        </pc:spChg>
        <pc:spChg chg="add mod">
          <ac:chgData name="ERIC LIM JUN KIT" userId="6561a85f-fd4c-4018-82e6-9f03bd2ee843" providerId="ADAL" clId="{4E2686B1-F1A1-48B1-8E52-B33EE47A92F2}" dt="2024-04-12T06:43:41.916" v="2575" actId="1076"/>
          <ac:spMkLst>
            <pc:docMk/>
            <pc:sldMk cId="3588064749" sldId="265"/>
            <ac:spMk id="4" creationId="{8C1885DE-6B20-E892-4B77-704DAEF90049}"/>
          </ac:spMkLst>
        </pc:spChg>
        <pc:spChg chg="add del mod">
          <ac:chgData name="ERIC LIM JUN KIT" userId="6561a85f-fd4c-4018-82e6-9f03bd2ee843" providerId="ADAL" clId="{4E2686B1-F1A1-48B1-8E52-B33EE47A92F2}" dt="2024-04-12T05:44:48.929" v="1815" actId="478"/>
          <ac:spMkLst>
            <pc:docMk/>
            <pc:sldMk cId="3588064749" sldId="265"/>
            <ac:spMk id="5" creationId="{6B96C6A2-A82E-84E1-3B15-BF288D4D0199}"/>
          </ac:spMkLst>
        </pc:spChg>
        <pc:spChg chg="add del mod">
          <ac:chgData name="ERIC LIM JUN KIT" userId="6561a85f-fd4c-4018-82e6-9f03bd2ee843" providerId="ADAL" clId="{4E2686B1-F1A1-48B1-8E52-B33EE47A92F2}" dt="2024-04-12T06:43:49.229" v="2576" actId="21"/>
          <ac:spMkLst>
            <pc:docMk/>
            <pc:sldMk cId="3588064749" sldId="265"/>
            <ac:spMk id="6" creationId="{A262E9F7-6AD3-2D3E-30BD-0B6734A640A3}"/>
          </ac:spMkLst>
        </pc:spChg>
        <pc:spChg chg="add del mod">
          <ac:chgData name="ERIC LIM JUN KIT" userId="6561a85f-fd4c-4018-82e6-9f03bd2ee843" providerId="ADAL" clId="{4E2686B1-F1A1-48B1-8E52-B33EE47A92F2}" dt="2024-04-12T05:47:28.304" v="1895" actId="478"/>
          <ac:spMkLst>
            <pc:docMk/>
            <pc:sldMk cId="3588064749" sldId="265"/>
            <ac:spMk id="7" creationId="{D853FFA6-9BB3-EEC2-BE5B-F514AB4DB573}"/>
          </ac:spMkLst>
        </pc:spChg>
        <pc:spChg chg="add del mod">
          <ac:chgData name="ERIC LIM JUN KIT" userId="6561a85f-fd4c-4018-82e6-9f03bd2ee843" providerId="ADAL" clId="{4E2686B1-F1A1-48B1-8E52-B33EE47A92F2}" dt="2024-04-12T06:16:54.557" v="2044"/>
          <ac:spMkLst>
            <pc:docMk/>
            <pc:sldMk cId="3588064749" sldId="265"/>
            <ac:spMk id="8" creationId="{867AEF14-98DC-92B0-0D55-B185B66AB0AB}"/>
          </ac:spMkLst>
        </pc:spChg>
        <pc:spChg chg="add del mod">
          <ac:chgData name="ERIC LIM JUN KIT" userId="6561a85f-fd4c-4018-82e6-9f03bd2ee843" providerId="ADAL" clId="{4E2686B1-F1A1-48B1-8E52-B33EE47A92F2}" dt="2024-04-12T06:43:49.229" v="2576" actId="21"/>
          <ac:spMkLst>
            <pc:docMk/>
            <pc:sldMk cId="3588064749" sldId="265"/>
            <ac:spMk id="9" creationId="{6A5C777E-C23F-838D-27DB-9DE1A95AC6CB}"/>
          </ac:spMkLst>
        </pc:spChg>
        <pc:spChg chg="add mod">
          <ac:chgData name="ERIC LIM JUN KIT" userId="6561a85f-fd4c-4018-82e6-9f03bd2ee843" providerId="ADAL" clId="{4E2686B1-F1A1-48B1-8E52-B33EE47A92F2}" dt="2024-04-12T06:34:33.307" v="2388"/>
          <ac:spMkLst>
            <pc:docMk/>
            <pc:sldMk cId="3588064749" sldId="265"/>
            <ac:spMk id="12" creationId="{280BF2E5-6148-7642-566C-910B0A5338B4}"/>
          </ac:spMkLst>
        </pc:spChg>
        <pc:spChg chg="add mod">
          <ac:chgData name="ERIC LIM JUN KIT" userId="6561a85f-fd4c-4018-82e6-9f03bd2ee843" providerId="ADAL" clId="{4E2686B1-F1A1-48B1-8E52-B33EE47A92F2}" dt="2024-04-12T08:15:48.806" v="3192" actId="1076"/>
          <ac:spMkLst>
            <pc:docMk/>
            <pc:sldMk cId="3588064749" sldId="265"/>
            <ac:spMk id="13" creationId="{11ED9F8D-58CA-7AB1-5480-F6228E6DEB41}"/>
          </ac:spMkLst>
        </pc:spChg>
        <pc:spChg chg="add mod">
          <ac:chgData name="ERIC LIM JUN KIT" userId="6561a85f-fd4c-4018-82e6-9f03bd2ee843" providerId="ADAL" clId="{4E2686B1-F1A1-48B1-8E52-B33EE47A92F2}" dt="2024-04-12T08:15:58.132" v="3193" actId="1076"/>
          <ac:spMkLst>
            <pc:docMk/>
            <pc:sldMk cId="3588064749" sldId="265"/>
            <ac:spMk id="14" creationId="{D2ABDBDC-34E8-4517-705B-DB59943BB021}"/>
          </ac:spMkLst>
        </pc:spChg>
        <pc:spChg chg="add mod">
          <ac:chgData name="ERIC LIM JUN KIT" userId="6561a85f-fd4c-4018-82e6-9f03bd2ee843" providerId="ADAL" clId="{4E2686B1-F1A1-48B1-8E52-B33EE47A92F2}" dt="2024-04-12T07:18:12.187" v="2636" actId="164"/>
          <ac:spMkLst>
            <pc:docMk/>
            <pc:sldMk cId="3588064749" sldId="265"/>
            <ac:spMk id="15" creationId="{25D1A798-B9E1-A9AC-D30A-DD78A6364448}"/>
          </ac:spMkLst>
        </pc:spChg>
        <pc:spChg chg="add mod">
          <ac:chgData name="ERIC LIM JUN KIT" userId="6561a85f-fd4c-4018-82e6-9f03bd2ee843" providerId="ADAL" clId="{4E2686B1-F1A1-48B1-8E52-B33EE47A92F2}" dt="2024-04-12T07:18:12.187" v="2636" actId="164"/>
          <ac:spMkLst>
            <pc:docMk/>
            <pc:sldMk cId="3588064749" sldId="265"/>
            <ac:spMk id="16" creationId="{804D43FB-732D-34E8-FC46-6DF3912F39A2}"/>
          </ac:spMkLst>
        </pc:spChg>
        <pc:spChg chg="add mod">
          <ac:chgData name="ERIC LIM JUN KIT" userId="6561a85f-fd4c-4018-82e6-9f03bd2ee843" providerId="ADAL" clId="{4E2686B1-F1A1-48B1-8E52-B33EE47A92F2}" dt="2024-04-12T07:18:12.187" v="2636" actId="164"/>
          <ac:spMkLst>
            <pc:docMk/>
            <pc:sldMk cId="3588064749" sldId="265"/>
            <ac:spMk id="17" creationId="{89B0D4CD-17B1-5919-5C7C-8C191261CAE6}"/>
          </ac:spMkLst>
        </pc:spChg>
        <pc:spChg chg="add mod">
          <ac:chgData name="ERIC LIM JUN KIT" userId="6561a85f-fd4c-4018-82e6-9f03bd2ee843" providerId="ADAL" clId="{4E2686B1-F1A1-48B1-8E52-B33EE47A92F2}" dt="2024-04-12T07:18:12.187" v="2636" actId="164"/>
          <ac:spMkLst>
            <pc:docMk/>
            <pc:sldMk cId="3588064749" sldId="265"/>
            <ac:spMk id="18" creationId="{BE6994A7-DE41-ECA3-7009-B4E1E67B51DB}"/>
          </ac:spMkLst>
        </pc:spChg>
        <pc:grpChg chg="add del mod">
          <ac:chgData name="ERIC LIM JUN KIT" userId="6561a85f-fd4c-4018-82e6-9f03bd2ee843" providerId="ADAL" clId="{4E2686B1-F1A1-48B1-8E52-B33EE47A92F2}" dt="2024-04-12T07:43:44.839" v="2943" actId="478"/>
          <ac:grpSpMkLst>
            <pc:docMk/>
            <pc:sldMk cId="3588064749" sldId="265"/>
            <ac:grpSpMk id="25" creationId="{AEFCAE95-8D4A-6803-1191-3FCEC4FC64C2}"/>
          </ac:grpSpMkLst>
        </pc:grpChg>
        <pc:graphicFrameChg chg="add del mod modGraphic">
          <ac:chgData name="ERIC LIM JUN KIT" userId="6561a85f-fd4c-4018-82e6-9f03bd2ee843" providerId="ADAL" clId="{4E2686B1-F1A1-48B1-8E52-B33EE47A92F2}" dt="2024-04-12T06:43:49.229" v="2576" actId="21"/>
          <ac:graphicFrameMkLst>
            <pc:docMk/>
            <pc:sldMk cId="3588064749" sldId="265"/>
            <ac:graphicFrameMk id="10" creationId="{77D72790-F80C-F1F8-7288-8FD358DB637F}"/>
          </ac:graphicFrameMkLst>
        </pc:graphicFrameChg>
        <pc:graphicFrameChg chg="add mod modGraphic">
          <ac:chgData name="ERIC LIM JUN KIT" userId="6561a85f-fd4c-4018-82e6-9f03bd2ee843" providerId="ADAL" clId="{4E2686B1-F1A1-48B1-8E52-B33EE47A92F2}" dt="2024-04-12T08:25:45.161" v="3202" actId="798"/>
          <ac:graphicFrameMkLst>
            <pc:docMk/>
            <pc:sldMk cId="3588064749" sldId="265"/>
            <ac:graphicFrameMk id="26" creationId="{79F35AAB-866E-577A-A1AB-AB8812B01FAB}"/>
          </ac:graphicFrameMkLst>
        </pc:graphicFrameChg>
        <pc:picChg chg="add del mod">
          <ac:chgData name="ERIC LIM JUN KIT" userId="6561a85f-fd4c-4018-82e6-9f03bd2ee843" providerId="ADAL" clId="{4E2686B1-F1A1-48B1-8E52-B33EE47A92F2}" dt="2024-04-12T06:43:49.229" v="2576" actId="21"/>
          <ac:picMkLst>
            <pc:docMk/>
            <pc:sldMk cId="3588064749" sldId="265"/>
            <ac:picMk id="11" creationId="{7CB57932-BA93-1B93-2DC8-0CFB06F1EEFA}"/>
          </ac:picMkLst>
        </pc:picChg>
        <pc:cxnChg chg="add mod">
          <ac:chgData name="ERIC LIM JUN KIT" userId="6561a85f-fd4c-4018-82e6-9f03bd2ee843" providerId="ADAL" clId="{4E2686B1-F1A1-48B1-8E52-B33EE47A92F2}" dt="2024-04-12T07:43:44.839" v="2943" actId="478"/>
          <ac:cxnSpMkLst>
            <pc:docMk/>
            <pc:sldMk cId="3588064749" sldId="265"/>
            <ac:cxnSpMk id="20" creationId="{7C650F68-DC21-BADF-76E9-45B0EF616477}"/>
          </ac:cxnSpMkLst>
        </pc:cxnChg>
        <pc:cxnChg chg="add mod">
          <ac:chgData name="ERIC LIM JUN KIT" userId="6561a85f-fd4c-4018-82e6-9f03bd2ee843" providerId="ADAL" clId="{4E2686B1-F1A1-48B1-8E52-B33EE47A92F2}" dt="2024-04-12T07:43:44.839" v="2943" actId="478"/>
          <ac:cxnSpMkLst>
            <pc:docMk/>
            <pc:sldMk cId="3588064749" sldId="265"/>
            <ac:cxnSpMk id="22" creationId="{FD92256A-E261-0601-947C-FE3603CB044F}"/>
          </ac:cxnSpMkLst>
        </pc:cxnChg>
        <pc:cxnChg chg="add mod">
          <ac:chgData name="ERIC LIM JUN KIT" userId="6561a85f-fd4c-4018-82e6-9f03bd2ee843" providerId="ADAL" clId="{4E2686B1-F1A1-48B1-8E52-B33EE47A92F2}" dt="2024-04-12T07:43:44.839" v="2943" actId="478"/>
          <ac:cxnSpMkLst>
            <pc:docMk/>
            <pc:sldMk cId="3588064749" sldId="265"/>
            <ac:cxnSpMk id="24" creationId="{87097855-1D4B-6F42-1309-918063AF9717}"/>
          </ac:cxnSpMkLst>
        </pc:cxnChg>
      </pc:sldChg>
      <pc:sldChg chg="delSp new mod">
        <pc:chgData name="ERIC LIM JUN KIT" userId="6561a85f-fd4c-4018-82e6-9f03bd2ee843" providerId="ADAL" clId="{4E2686B1-F1A1-48B1-8E52-B33EE47A92F2}" dt="2024-04-12T06:13:11.758" v="1897" actId="478"/>
        <pc:sldMkLst>
          <pc:docMk/>
          <pc:sldMk cId="1478357699" sldId="266"/>
        </pc:sldMkLst>
        <pc:spChg chg="del">
          <ac:chgData name="ERIC LIM JUN KIT" userId="6561a85f-fd4c-4018-82e6-9f03bd2ee843" providerId="ADAL" clId="{4E2686B1-F1A1-48B1-8E52-B33EE47A92F2}" dt="2024-04-12T06:13:11.758" v="1897" actId="478"/>
          <ac:spMkLst>
            <pc:docMk/>
            <pc:sldMk cId="1478357699" sldId="266"/>
            <ac:spMk id="2" creationId="{05629F68-082F-23C3-6E92-E419044E95FD}"/>
          </ac:spMkLst>
        </pc:spChg>
      </pc:sldChg>
      <pc:sldChg chg="add del">
        <pc:chgData name="ERIC LIM JUN KIT" userId="6561a85f-fd4c-4018-82e6-9f03bd2ee843" providerId="ADAL" clId="{4E2686B1-F1A1-48B1-8E52-B33EE47A92F2}" dt="2024-04-12T06:43:11.657" v="2567" actId="2696"/>
        <pc:sldMkLst>
          <pc:docMk/>
          <pc:sldMk cId="1608353809" sldId="267"/>
        </pc:sldMkLst>
      </pc:sldChg>
      <pc:sldChg chg="addSp delSp modSp new mod">
        <pc:chgData name="ERIC LIM JUN KIT" userId="6561a85f-fd4c-4018-82e6-9f03bd2ee843" providerId="ADAL" clId="{4E2686B1-F1A1-48B1-8E52-B33EE47A92F2}" dt="2024-04-12T08:51:07.352" v="3212" actId="12385"/>
        <pc:sldMkLst>
          <pc:docMk/>
          <pc:sldMk cId="1614194948" sldId="267"/>
        </pc:sldMkLst>
        <pc:spChg chg="del">
          <ac:chgData name="ERIC LIM JUN KIT" userId="6561a85f-fd4c-4018-82e6-9f03bd2ee843" providerId="ADAL" clId="{4E2686B1-F1A1-48B1-8E52-B33EE47A92F2}" dt="2024-04-12T06:43:18.267" v="2569" actId="478"/>
          <ac:spMkLst>
            <pc:docMk/>
            <pc:sldMk cId="1614194948" sldId="267"/>
            <ac:spMk id="2" creationId="{F1F8E218-D9BC-5CD1-ED23-15F1BB812D7F}"/>
          </ac:spMkLst>
        </pc:spChg>
        <pc:spChg chg="del">
          <ac:chgData name="ERIC LIM JUN KIT" userId="6561a85f-fd4c-4018-82e6-9f03bd2ee843" providerId="ADAL" clId="{4E2686B1-F1A1-48B1-8E52-B33EE47A92F2}" dt="2024-04-12T06:43:21.291" v="2570" actId="478"/>
          <ac:spMkLst>
            <pc:docMk/>
            <pc:sldMk cId="1614194948" sldId="267"/>
            <ac:spMk id="3" creationId="{B6954471-FFF2-11A0-AFE0-1D33F8B55DE1}"/>
          </ac:spMkLst>
        </pc:spChg>
        <pc:spChg chg="add mod">
          <ac:chgData name="ERIC LIM JUN KIT" userId="6561a85f-fd4c-4018-82e6-9f03bd2ee843" providerId="ADAL" clId="{4E2686B1-F1A1-48B1-8E52-B33EE47A92F2}" dt="2024-04-12T06:43:32.239" v="2573" actId="20577"/>
          <ac:spMkLst>
            <pc:docMk/>
            <pc:sldMk cId="1614194948" sldId="267"/>
            <ac:spMk id="4" creationId="{4D1B9E87-618F-4C9D-C12E-52B6A5050704}"/>
          </ac:spMkLst>
        </pc:spChg>
        <pc:spChg chg="add mod">
          <ac:chgData name="ERIC LIM JUN KIT" userId="6561a85f-fd4c-4018-82e6-9f03bd2ee843" providerId="ADAL" clId="{4E2686B1-F1A1-48B1-8E52-B33EE47A92F2}" dt="2024-04-12T06:43:58.904" v="2578" actId="1076"/>
          <ac:spMkLst>
            <pc:docMk/>
            <pc:sldMk cId="1614194948" sldId="267"/>
            <ac:spMk id="6" creationId="{A262E9F7-6AD3-2D3E-30BD-0B6734A640A3}"/>
          </ac:spMkLst>
        </pc:spChg>
        <pc:spChg chg="add mod">
          <ac:chgData name="ERIC LIM JUN KIT" userId="6561a85f-fd4c-4018-82e6-9f03bd2ee843" providerId="ADAL" clId="{4E2686B1-F1A1-48B1-8E52-B33EE47A92F2}" dt="2024-04-12T06:44:20.917" v="2581" actId="1076"/>
          <ac:spMkLst>
            <pc:docMk/>
            <pc:sldMk cId="1614194948" sldId="267"/>
            <ac:spMk id="9" creationId="{6A5C777E-C23F-838D-27DB-9DE1A95AC6CB}"/>
          </ac:spMkLst>
        </pc:spChg>
        <pc:graphicFrameChg chg="add mod modGraphic">
          <ac:chgData name="ERIC LIM JUN KIT" userId="6561a85f-fd4c-4018-82e6-9f03bd2ee843" providerId="ADAL" clId="{4E2686B1-F1A1-48B1-8E52-B33EE47A92F2}" dt="2024-04-12T08:51:07.352" v="3212" actId="12385"/>
          <ac:graphicFrameMkLst>
            <pc:docMk/>
            <pc:sldMk cId="1614194948" sldId="267"/>
            <ac:graphicFrameMk id="10" creationId="{77D72790-F80C-F1F8-7288-8FD358DB637F}"/>
          </ac:graphicFrameMkLst>
        </pc:graphicFrameChg>
        <pc:picChg chg="add mod">
          <ac:chgData name="ERIC LIM JUN KIT" userId="6561a85f-fd4c-4018-82e6-9f03bd2ee843" providerId="ADAL" clId="{4E2686B1-F1A1-48B1-8E52-B33EE47A92F2}" dt="2024-04-12T06:44:04.257" v="2579" actId="1076"/>
          <ac:picMkLst>
            <pc:docMk/>
            <pc:sldMk cId="1614194948" sldId="267"/>
            <ac:picMk id="11" creationId="{7CB57932-BA93-1B93-2DC8-0CFB06F1EEFA}"/>
          </ac:picMkLst>
        </pc:picChg>
      </pc:sldChg>
      <pc:sldChg chg="addSp delSp modSp mod ord">
        <pc:chgData name="ERIC LIM JUN KIT" userId="6561a85f-fd4c-4018-82e6-9f03bd2ee843" providerId="ADAL" clId="{4E2686B1-F1A1-48B1-8E52-B33EE47A92F2}" dt="2024-04-12T10:19:31.072" v="3509" actId="1076"/>
        <pc:sldMkLst>
          <pc:docMk/>
          <pc:sldMk cId="4183198110" sldId="269"/>
        </pc:sldMkLst>
        <pc:spChg chg="mod">
          <ac:chgData name="ERIC LIM JUN KIT" userId="6561a85f-fd4c-4018-82e6-9f03bd2ee843" providerId="ADAL" clId="{4E2686B1-F1A1-48B1-8E52-B33EE47A92F2}" dt="2024-04-12T10:00:04.394" v="3242" actId="27636"/>
          <ac:spMkLst>
            <pc:docMk/>
            <pc:sldMk cId="4183198110" sldId="269"/>
            <ac:spMk id="2" creationId="{4ACF3B6D-BF8E-4AD5-B09B-017F0A2D5DBB}"/>
          </ac:spMkLst>
        </pc:spChg>
        <pc:spChg chg="del">
          <ac:chgData name="ERIC LIM JUN KIT" userId="6561a85f-fd4c-4018-82e6-9f03bd2ee843" providerId="ADAL" clId="{4E2686B1-F1A1-48B1-8E52-B33EE47A92F2}" dt="2024-04-12T09:58:45.046" v="3213" actId="478"/>
          <ac:spMkLst>
            <pc:docMk/>
            <pc:sldMk cId="4183198110" sldId="269"/>
            <ac:spMk id="3" creationId="{A796BB10-F62E-4168-84C2-5F6A82627D1D}"/>
          </ac:spMkLst>
        </pc:spChg>
        <pc:spChg chg="add del mod">
          <ac:chgData name="ERIC LIM JUN KIT" userId="6561a85f-fd4c-4018-82e6-9f03bd2ee843" providerId="ADAL" clId="{4E2686B1-F1A1-48B1-8E52-B33EE47A92F2}" dt="2024-04-12T10:05:24.070" v="3280" actId="1076"/>
          <ac:spMkLst>
            <pc:docMk/>
            <pc:sldMk cId="4183198110" sldId="269"/>
            <ac:spMk id="4" creationId="{6615D30A-89FF-0E6E-396C-1D336DB92553}"/>
          </ac:spMkLst>
        </pc:spChg>
        <pc:spChg chg="add mod">
          <ac:chgData name="ERIC LIM JUN KIT" userId="6561a85f-fd4c-4018-82e6-9f03bd2ee843" providerId="ADAL" clId="{4E2686B1-F1A1-48B1-8E52-B33EE47A92F2}" dt="2024-04-12T10:04:05.453" v="3272" actId="14100"/>
          <ac:spMkLst>
            <pc:docMk/>
            <pc:sldMk cId="4183198110" sldId="269"/>
            <ac:spMk id="5" creationId="{BDA606C4-2902-75C7-02F8-695F6B401BDD}"/>
          </ac:spMkLst>
        </pc:spChg>
        <pc:spChg chg="add del mod">
          <ac:chgData name="ERIC LIM JUN KIT" userId="6561a85f-fd4c-4018-82e6-9f03bd2ee843" providerId="ADAL" clId="{4E2686B1-F1A1-48B1-8E52-B33EE47A92F2}" dt="2024-04-12T10:19:31.072" v="3509" actId="1076"/>
          <ac:spMkLst>
            <pc:docMk/>
            <pc:sldMk cId="4183198110" sldId="269"/>
            <ac:spMk id="8" creationId="{4DF398FE-CCAF-804E-672B-B61ED49E30F6}"/>
          </ac:spMkLst>
        </pc:spChg>
        <pc:spChg chg="add del mod">
          <ac:chgData name="ERIC LIM JUN KIT" userId="6561a85f-fd4c-4018-82e6-9f03bd2ee843" providerId="ADAL" clId="{4E2686B1-F1A1-48B1-8E52-B33EE47A92F2}" dt="2024-04-12T10:18:58.623" v="3506" actId="11529"/>
          <ac:spMkLst>
            <pc:docMk/>
            <pc:sldMk cId="4183198110" sldId="269"/>
            <ac:spMk id="9" creationId="{0E8C5257-573B-6DD0-D738-B32E968FF754}"/>
          </ac:spMkLst>
        </pc:spChg>
        <pc:graphicFrameChg chg="add del mod modGraphic">
          <ac:chgData name="ERIC LIM JUN KIT" userId="6561a85f-fd4c-4018-82e6-9f03bd2ee843" providerId="ADAL" clId="{4E2686B1-F1A1-48B1-8E52-B33EE47A92F2}" dt="2024-04-12T10:13:45.402" v="3479" actId="478"/>
          <ac:graphicFrameMkLst>
            <pc:docMk/>
            <pc:sldMk cId="4183198110" sldId="269"/>
            <ac:graphicFrameMk id="7" creationId="{F1D621D1-BF87-83EB-8296-A6DCC6EC0793}"/>
          </ac:graphicFrameMkLst>
        </pc:graphicFrameChg>
        <pc:picChg chg="add mod">
          <ac:chgData name="ERIC LIM JUN KIT" userId="6561a85f-fd4c-4018-82e6-9f03bd2ee843" providerId="ADAL" clId="{4E2686B1-F1A1-48B1-8E52-B33EE47A92F2}" dt="2024-04-12T10:05:16.370" v="3279" actId="1076"/>
          <ac:picMkLst>
            <pc:docMk/>
            <pc:sldMk cId="4183198110" sldId="269"/>
            <ac:picMk id="6" creationId="{8D548494-F4E8-3F84-F6A1-2E157FFB91E4}"/>
          </ac:picMkLst>
        </pc:picChg>
      </pc:sldChg>
    </pc:docChg>
  </pc:docChgLst>
  <pc:docChgLst>
    <pc:chgData name="ALWIN CHONG WEI SHEN" userId="S::alwin2710@1utar.my::50ab0fe6-93e6-423c-9c65-f4a3b4bf1cd4" providerId="AD" clId="Web-{297CCD20-0E97-4E10-B105-A63573CB1360}"/>
    <pc:docChg chg="modSld addMainMaster delMainMaster">
      <pc:chgData name="ALWIN CHONG WEI SHEN" userId="S::alwin2710@1utar.my::50ab0fe6-93e6-423c-9c65-f4a3b4bf1cd4" providerId="AD" clId="Web-{297CCD20-0E97-4E10-B105-A63573CB1360}" dt="2024-04-07T08:29:42.056" v="0"/>
      <pc:docMkLst>
        <pc:docMk/>
      </pc:docMkLst>
      <pc:sldChg chg="addSp modSp mod setBg modClrScheme chgLayout">
        <pc:chgData name="ALWIN CHONG WEI SHEN" userId="S::alwin2710@1utar.my::50ab0fe6-93e6-423c-9c65-f4a3b4bf1cd4" providerId="AD" clId="Web-{297CCD20-0E97-4E10-B105-A63573CB1360}" dt="2024-04-07T08:29:42.056" v="0"/>
        <pc:sldMkLst>
          <pc:docMk/>
          <pc:sldMk cId="109857222" sldId="256"/>
        </pc:sldMkLst>
        <pc:spChg chg="mod">
          <ac:chgData name="ALWIN CHONG WEI SHEN" userId="S::alwin2710@1utar.my::50ab0fe6-93e6-423c-9c65-f4a3b4bf1cd4" providerId="AD" clId="Web-{297CCD20-0E97-4E10-B105-A63573CB1360}" dt="2024-04-07T08:29:42.056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WIN CHONG WEI SHEN" userId="S::alwin2710@1utar.my::50ab0fe6-93e6-423c-9c65-f4a3b4bf1cd4" providerId="AD" clId="Web-{297CCD20-0E97-4E10-B105-A63573CB1360}" dt="2024-04-07T08:29:42.056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LWIN CHONG WEI SHEN" userId="S::alwin2710@1utar.my::50ab0fe6-93e6-423c-9c65-f4a3b4bf1cd4" providerId="AD" clId="Web-{297CCD20-0E97-4E10-B105-A63573CB1360}" dt="2024-04-07T08:29:42.056" v="0"/>
          <ac:spMkLst>
            <pc:docMk/>
            <pc:sldMk cId="109857222" sldId="256"/>
            <ac:spMk id="9" creationId="{4EFE82FE-7465-AE46-88DF-34D347E83B84}"/>
          </ac:spMkLst>
        </pc:spChg>
        <pc:grpChg chg="add">
          <ac:chgData name="ALWIN CHONG WEI SHEN" userId="S::alwin2710@1utar.my::50ab0fe6-93e6-423c-9c65-f4a3b4bf1cd4" providerId="AD" clId="Web-{297CCD20-0E97-4E10-B105-A63573CB1360}" dt="2024-04-07T08:29:42.056" v="0"/>
          <ac:grpSpMkLst>
            <pc:docMk/>
            <pc:sldMk cId="109857222" sldId="256"/>
            <ac:grpSpMk id="11" creationId="{66F2B51C-9578-EB41-A17E-FFF9D491ADA0}"/>
          </ac:grpSpMkLst>
        </pc:grpChg>
        <pc:picChg chg="add">
          <ac:chgData name="ALWIN CHONG WEI SHEN" userId="S::alwin2710@1utar.my::50ab0fe6-93e6-423c-9c65-f4a3b4bf1cd4" providerId="AD" clId="Web-{297CCD20-0E97-4E10-B105-A63573CB1360}" dt="2024-04-07T08:29:42.056" v="0"/>
          <ac:picMkLst>
            <pc:docMk/>
            <pc:sldMk cId="109857222" sldId="256"/>
            <ac:picMk id="4" creationId="{31965BEB-DB43-F92E-881D-E12F4B2B8852}"/>
          </ac:picMkLst>
        </pc:picChg>
        <pc:cxnChg chg="add">
          <ac:chgData name="ALWIN CHONG WEI SHEN" userId="S::alwin2710@1utar.my::50ab0fe6-93e6-423c-9c65-f4a3b4bf1cd4" providerId="AD" clId="Web-{297CCD20-0E97-4E10-B105-A63573CB1360}" dt="2024-04-07T08:29:42.056" v="0"/>
          <ac:cxnSpMkLst>
            <pc:docMk/>
            <pc:sldMk cId="109857222" sldId="256"/>
            <ac:cxnSpMk id="20" creationId="{EEA70831-9A8D-3B4D-8EA5-EE32F93E94E9}"/>
          </ac:cxnSpMkLst>
        </pc:cxnChg>
      </pc:sldChg>
      <pc:sldMasterChg chg="del delSldLayout">
        <pc:chgData name="ALWIN CHONG WEI SHEN" userId="S::alwin2710@1utar.my::50ab0fe6-93e6-423c-9c65-f4a3b4bf1cd4" providerId="AD" clId="Web-{297CCD20-0E97-4E10-B105-A63573CB1360}" dt="2024-04-07T08:29:42.056" v="0"/>
        <pc:sldMasterMkLst>
          <pc:docMk/>
          <pc:sldMasterMk cId="2460954070" sldId="2147483660"/>
        </pc:sldMasterMkLst>
        <pc:sldLayoutChg chg="del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ALWIN CHONG WEI SHEN" userId="S::alwin2710@1utar.my::50ab0fe6-93e6-423c-9c65-f4a3b4bf1cd4" providerId="AD" clId="Web-{297CCD20-0E97-4E10-B105-A63573CB1360}" dt="2024-04-07T08:29:42.056" v="0"/>
        <pc:sldMasterMkLst>
          <pc:docMk/>
          <pc:sldMasterMk cId="1106149154" sldId="2147483672"/>
        </pc:sldMasterMkLst>
        <pc:sldLayoutChg chg="add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1106149154" sldId="2147483672"/>
            <pc:sldLayoutMk cId="2594115162" sldId="2147483673"/>
          </pc:sldLayoutMkLst>
        </pc:sldLayoutChg>
        <pc:sldLayoutChg chg="add replId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1106149154" sldId="2147483672"/>
            <pc:sldLayoutMk cId="1050955398" sldId="2147483674"/>
          </pc:sldLayoutMkLst>
        </pc:sldLayoutChg>
        <pc:sldLayoutChg chg="add replId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1106149154" sldId="2147483672"/>
            <pc:sldLayoutMk cId="3610826833" sldId="2147483675"/>
          </pc:sldLayoutMkLst>
        </pc:sldLayoutChg>
        <pc:sldLayoutChg chg="add replId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1106149154" sldId="2147483672"/>
            <pc:sldLayoutMk cId="2391470079" sldId="2147483676"/>
          </pc:sldLayoutMkLst>
        </pc:sldLayoutChg>
        <pc:sldLayoutChg chg="add replId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1106149154" sldId="2147483672"/>
            <pc:sldLayoutMk cId="796863388" sldId="2147483677"/>
          </pc:sldLayoutMkLst>
        </pc:sldLayoutChg>
        <pc:sldLayoutChg chg="add replId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1106149154" sldId="2147483672"/>
            <pc:sldLayoutMk cId="3426688106" sldId="2147483678"/>
          </pc:sldLayoutMkLst>
        </pc:sldLayoutChg>
        <pc:sldLayoutChg chg="add replId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1106149154" sldId="2147483672"/>
            <pc:sldLayoutMk cId="2741481545" sldId="2147483679"/>
          </pc:sldLayoutMkLst>
        </pc:sldLayoutChg>
        <pc:sldLayoutChg chg="add replId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1106149154" sldId="2147483672"/>
            <pc:sldLayoutMk cId="1213413909" sldId="2147483680"/>
          </pc:sldLayoutMkLst>
        </pc:sldLayoutChg>
        <pc:sldLayoutChg chg="add replId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1106149154" sldId="2147483672"/>
            <pc:sldLayoutMk cId="1810363082" sldId="2147483681"/>
          </pc:sldLayoutMkLst>
        </pc:sldLayoutChg>
        <pc:sldLayoutChg chg="add replId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1106149154" sldId="2147483672"/>
            <pc:sldLayoutMk cId="2411770899" sldId="2147483682"/>
          </pc:sldLayoutMkLst>
        </pc:sldLayoutChg>
        <pc:sldLayoutChg chg="add replId">
          <pc:chgData name="ALWIN CHONG WEI SHEN" userId="S::alwin2710@1utar.my::50ab0fe6-93e6-423c-9c65-f4a3b4bf1cd4" providerId="AD" clId="Web-{297CCD20-0E97-4E10-B105-A63573CB1360}" dt="2024-04-07T08:29:42.056" v="0"/>
          <pc:sldLayoutMkLst>
            <pc:docMk/>
            <pc:sldMasterMk cId="1106149154" sldId="2147483672"/>
            <pc:sldLayoutMk cId="4011944890" sldId="2147483683"/>
          </pc:sldLayoutMkLst>
        </pc:sldLayoutChg>
      </pc:sldMasterChg>
    </pc:docChg>
  </pc:docChgLst>
  <pc:docChgLst>
    <pc:chgData name="NG WENG LAM" userId="6553f54a-c0ef-43ec-a878-f06bad682d90" providerId="ADAL" clId="{18EEF22D-ED1B-4E3C-B586-892FFE799FE6}"/>
    <pc:docChg chg="undo custSel addSld delSld modSld sldOrd">
      <pc:chgData name="NG WENG LAM" userId="6553f54a-c0ef-43ec-a878-f06bad682d90" providerId="ADAL" clId="{18EEF22D-ED1B-4E3C-B586-892FFE799FE6}" dt="2024-04-13T04:17:31.155" v="405" actId="207"/>
      <pc:docMkLst>
        <pc:docMk/>
      </pc:docMkLst>
      <pc:sldChg chg="addSp delSp modSp mod">
        <pc:chgData name="NG WENG LAM" userId="6553f54a-c0ef-43ec-a878-f06bad682d90" providerId="ADAL" clId="{18EEF22D-ED1B-4E3C-B586-892FFE799FE6}" dt="2024-04-13T02:28:56.589" v="274" actId="14100"/>
        <pc:sldMkLst>
          <pc:docMk/>
          <pc:sldMk cId="480791187" sldId="257"/>
        </pc:sldMkLst>
        <pc:spChg chg="add del">
          <ac:chgData name="NG WENG LAM" userId="6553f54a-c0ef-43ec-a878-f06bad682d90" providerId="ADAL" clId="{18EEF22D-ED1B-4E3C-B586-892FFE799FE6}" dt="2024-04-12T10:18:53.562" v="109" actId="22"/>
          <ac:spMkLst>
            <pc:docMk/>
            <pc:sldMk cId="480791187" sldId="257"/>
            <ac:spMk id="4" creationId="{776F419F-ED4A-F3F4-E40A-30BA50C13863}"/>
          </ac:spMkLst>
        </pc:spChg>
        <pc:spChg chg="add mod">
          <ac:chgData name="NG WENG LAM" userId="6553f54a-c0ef-43ec-a878-f06bad682d90" providerId="ADAL" clId="{18EEF22D-ED1B-4E3C-B586-892FFE799FE6}" dt="2024-04-12T10:19:20.012" v="141" actId="1076"/>
          <ac:spMkLst>
            <pc:docMk/>
            <pc:sldMk cId="480791187" sldId="257"/>
            <ac:spMk id="7" creationId="{C60766ED-5054-8197-B8E7-9FB6CA344A03}"/>
          </ac:spMkLst>
        </pc:spChg>
        <pc:graphicFrameChg chg="add mod modGraphic">
          <ac:chgData name="NG WENG LAM" userId="6553f54a-c0ef-43ec-a878-f06bad682d90" providerId="ADAL" clId="{18EEF22D-ED1B-4E3C-B586-892FFE799FE6}" dt="2024-04-13T02:28:56.589" v="274" actId="14100"/>
          <ac:graphicFrameMkLst>
            <pc:docMk/>
            <pc:sldMk cId="480791187" sldId="257"/>
            <ac:graphicFrameMk id="3" creationId="{16BCB333-DBAC-9D4D-DAA1-1CA62D0FF454}"/>
          </ac:graphicFrameMkLst>
        </pc:graphicFrameChg>
        <pc:picChg chg="del mod">
          <ac:chgData name="NG WENG LAM" userId="6553f54a-c0ef-43ec-a878-f06bad682d90" providerId="ADAL" clId="{18EEF22D-ED1B-4E3C-B586-892FFE799FE6}" dt="2024-04-13T02:28:13.972" v="266" actId="478"/>
          <ac:picMkLst>
            <pc:docMk/>
            <pc:sldMk cId="480791187" sldId="257"/>
            <ac:picMk id="6" creationId="{69A7E66B-A77B-02E6-D01D-6533EBDDC928}"/>
          </ac:picMkLst>
        </pc:picChg>
      </pc:sldChg>
      <pc:sldChg chg="addSp delSp modSp add del mod setBg">
        <pc:chgData name="NG WENG LAM" userId="6553f54a-c0ef-43ec-a878-f06bad682d90" providerId="ADAL" clId="{18EEF22D-ED1B-4E3C-B586-892FFE799FE6}" dt="2024-04-13T02:41:38.608" v="360" actId="47"/>
        <pc:sldMkLst>
          <pc:docMk/>
          <pc:sldMk cId="3611742380" sldId="266"/>
        </pc:sldMkLst>
        <pc:spChg chg="mod">
          <ac:chgData name="NG WENG LAM" userId="6553f54a-c0ef-43ec-a878-f06bad682d90" providerId="ADAL" clId="{18EEF22D-ED1B-4E3C-B586-892FFE799FE6}" dt="2024-04-12T10:23:41.043" v="154" actId="26606"/>
          <ac:spMkLst>
            <pc:docMk/>
            <pc:sldMk cId="3611742380" sldId="266"/>
            <ac:spMk id="2" creationId="{49DF9C43-D89D-660B-E8CF-D882E9A5DE51}"/>
          </ac:spMkLst>
        </pc:spChg>
        <pc:spChg chg="del mod">
          <ac:chgData name="NG WENG LAM" userId="6553f54a-c0ef-43ec-a878-f06bad682d90" providerId="ADAL" clId="{18EEF22D-ED1B-4E3C-B586-892FFE799FE6}" dt="2024-04-12T06:36:48.521" v="5"/>
          <ac:spMkLst>
            <pc:docMk/>
            <pc:sldMk cId="3611742380" sldId="266"/>
            <ac:spMk id="4" creationId="{8F7AF015-C189-55FE-5E6C-89A3F5B374AA}"/>
          </ac:spMkLst>
        </pc:spChg>
        <pc:spChg chg="add mod">
          <ac:chgData name="NG WENG LAM" userId="6553f54a-c0ef-43ec-a878-f06bad682d90" providerId="ADAL" clId="{18EEF22D-ED1B-4E3C-B586-892FFE799FE6}" dt="2024-04-12T10:26:41.731" v="235" actId="113"/>
          <ac:spMkLst>
            <pc:docMk/>
            <pc:sldMk cId="3611742380" sldId="266"/>
            <ac:spMk id="5" creationId="{3F626A7B-DE57-A209-C021-1BBA3B32D59B}"/>
          </ac:spMkLst>
        </pc:spChg>
        <pc:spChg chg="add mod">
          <ac:chgData name="NG WENG LAM" userId="6553f54a-c0ef-43ec-a878-f06bad682d90" providerId="ADAL" clId="{18EEF22D-ED1B-4E3C-B586-892FFE799FE6}" dt="2024-04-12T10:26:38.776" v="234" actId="1076"/>
          <ac:spMkLst>
            <pc:docMk/>
            <pc:sldMk cId="3611742380" sldId="266"/>
            <ac:spMk id="11" creationId="{1D4ADDF6-AA3F-BBA5-D807-94722680CB16}"/>
          </ac:spMkLst>
        </pc:spChg>
        <pc:spChg chg="add">
          <ac:chgData name="NG WENG LAM" userId="6553f54a-c0ef-43ec-a878-f06bad682d90" providerId="ADAL" clId="{18EEF22D-ED1B-4E3C-B586-892FFE799FE6}" dt="2024-04-12T10:23:41.043" v="154" actId="26606"/>
          <ac:spMkLst>
            <pc:docMk/>
            <pc:sldMk cId="3611742380" sldId="266"/>
            <ac:spMk id="29" creationId="{C7F2E4D6-EF46-1C43-8F3E-3620C3C83F36}"/>
          </ac:spMkLst>
        </pc:spChg>
        <pc:grpChg chg="add">
          <ac:chgData name="NG WENG LAM" userId="6553f54a-c0ef-43ec-a878-f06bad682d90" providerId="ADAL" clId="{18EEF22D-ED1B-4E3C-B586-892FFE799FE6}" dt="2024-04-12T10:23:41.043" v="154" actId="26606"/>
          <ac:grpSpMkLst>
            <pc:docMk/>
            <pc:sldMk cId="3611742380" sldId="266"/>
            <ac:grpSpMk id="12" creationId="{F0CAFDA3-320A-C24D-A7A1-20C1267EC987}"/>
          </ac:grpSpMkLst>
        </pc:grpChg>
        <pc:grpChg chg="add">
          <ac:chgData name="NG WENG LAM" userId="6553f54a-c0ef-43ec-a878-f06bad682d90" providerId="ADAL" clId="{18EEF22D-ED1B-4E3C-B586-892FFE799FE6}" dt="2024-04-12T10:23:41.043" v="154" actId="26606"/>
          <ac:grpSpMkLst>
            <pc:docMk/>
            <pc:sldMk cId="3611742380" sldId="266"/>
            <ac:grpSpMk id="31" creationId="{05ADD15B-C747-D340-BF8A-A1DD2A6A9324}"/>
          </ac:grpSpMkLst>
        </pc:grpChg>
        <pc:graphicFrameChg chg="add del mod modGraphic">
          <ac:chgData name="NG WENG LAM" userId="6553f54a-c0ef-43ec-a878-f06bad682d90" providerId="ADAL" clId="{18EEF22D-ED1B-4E3C-B586-892FFE799FE6}" dt="2024-04-12T06:45:24.185" v="61" actId="478"/>
          <ac:graphicFrameMkLst>
            <pc:docMk/>
            <pc:sldMk cId="3611742380" sldId="266"/>
            <ac:graphicFrameMk id="7" creationId="{7427B289-48ED-DCA2-6DC0-8CDBB9326EAB}"/>
          </ac:graphicFrameMkLst>
        </pc:graphicFrameChg>
        <pc:picChg chg="add del mod ord">
          <ac:chgData name="NG WENG LAM" userId="6553f54a-c0ef-43ec-a878-f06bad682d90" providerId="ADAL" clId="{18EEF22D-ED1B-4E3C-B586-892FFE799FE6}" dt="2024-04-13T02:38:28.723" v="290" actId="478"/>
          <ac:picMkLst>
            <pc:docMk/>
            <pc:sldMk cId="3611742380" sldId="266"/>
            <ac:picMk id="4" creationId="{FA59F64E-9B1C-E29E-30D0-3E5394F4D18A}"/>
          </ac:picMkLst>
        </pc:picChg>
        <pc:picChg chg="del mod">
          <ac:chgData name="NG WENG LAM" userId="6553f54a-c0ef-43ec-a878-f06bad682d90" providerId="ADAL" clId="{18EEF22D-ED1B-4E3C-B586-892FFE799FE6}" dt="2024-04-12T06:36:40.705" v="2" actId="478"/>
          <ac:picMkLst>
            <pc:docMk/>
            <pc:sldMk cId="3611742380" sldId="266"/>
            <ac:picMk id="6" creationId="{A34CA4A7-FCCA-3B31-7045-A34623037AC4}"/>
          </ac:picMkLst>
        </pc:picChg>
        <pc:picChg chg="add mod">
          <ac:chgData name="NG WENG LAM" userId="6553f54a-c0ef-43ec-a878-f06bad682d90" providerId="ADAL" clId="{18EEF22D-ED1B-4E3C-B586-892FFE799FE6}" dt="2024-04-12T10:26:32.795" v="233" actId="1076"/>
          <ac:picMkLst>
            <pc:docMk/>
            <pc:sldMk cId="3611742380" sldId="266"/>
            <ac:picMk id="7" creationId="{FF3B3FA9-1154-7AC8-C38B-EC59807444C8}"/>
          </ac:picMkLst>
        </pc:picChg>
        <pc:picChg chg="add del mod">
          <ac:chgData name="NG WENG LAM" userId="6553f54a-c0ef-43ec-a878-f06bad682d90" providerId="ADAL" clId="{18EEF22D-ED1B-4E3C-B586-892FFE799FE6}" dt="2024-04-12T06:48:30.260" v="68" actId="478"/>
          <ac:picMkLst>
            <pc:docMk/>
            <pc:sldMk cId="3611742380" sldId="266"/>
            <ac:picMk id="9" creationId="{382AE10E-A4EC-1B49-0112-DC954C661777}"/>
          </ac:picMkLst>
        </pc:picChg>
        <pc:picChg chg="add del">
          <ac:chgData name="NG WENG LAM" userId="6553f54a-c0ef-43ec-a878-f06bad682d90" providerId="ADAL" clId="{18EEF22D-ED1B-4E3C-B586-892FFE799FE6}" dt="2024-04-12T10:25:20.775" v="174" actId="478"/>
          <ac:picMkLst>
            <pc:docMk/>
            <pc:sldMk cId="3611742380" sldId="266"/>
            <ac:picMk id="9" creationId="{49B9292D-7986-7AA4-E856-A27B932E54FA}"/>
          </ac:picMkLst>
        </pc:picChg>
        <pc:cxnChg chg="add">
          <ac:chgData name="NG WENG LAM" userId="6553f54a-c0ef-43ec-a878-f06bad682d90" providerId="ADAL" clId="{18EEF22D-ED1B-4E3C-B586-892FFE799FE6}" dt="2024-04-12T10:23:41.043" v="154" actId="26606"/>
          <ac:cxnSpMkLst>
            <pc:docMk/>
            <pc:sldMk cId="3611742380" sldId="266"/>
            <ac:cxnSpMk id="27" creationId="{8231D73A-BA91-794F-8C09-4F4B41A6D08B}"/>
          </ac:cxnSpMkLst>
        </pc:cxnChg>
        <pc:cxnChg chg="add">
          <ac:chgData name="NG WENG LAM" userId="6553f54a-c0ef-43ec-a878-f06bad682d90" providerId="ADAL" clId="{18EEF22D-ED1B-4E3C-B586-892FFE799FE6}" dt="2024-04-12T10:23:41.043" v="154" actId="26606"/>
          <ac:cxnSpMkLst>
            <pc:docMk/>
            <pc:sldMk cId="3611742380" sldId="266"/>
            <ac:cxnSpMk id="37" creationId="{1FE039F1-6D47-C642-B506-452A83B0AB11}"/>
          </ac:cxnSpMkLst>
        </pc:cxnChg>
      </pc:sldChg>
      <pc:sldChg chg="addSp delSp modSp add mod">
        <pc:chgData name="NG WENG LAM" userId="6553f54a-c0ef-43ec-a878-f06bad682d90" providerId="ADAL" clId="{18EEF22D-ED1B-4E3C-B586-892FFE799FE6}" dt="2024-04-12T10:18:04.611" v="106" actId="1076"/>
        <pc:sldMkLst>
          <pc:docMk/>
          <pc:sldMk cId="4135333185" sldId="270"/>
        </pc:sldMkLst>
        <pc:spChg chg="mod">
          <ac:chgData name="NG WENG LAM" userId="6553f54a-c0ef-43ec-a878-f06bad682d90" providerId="ADAL" clId="{18EEF22D-ED1B-4E3C-B586-892FFE799FE6}" dt="2024-04-12T10:16:50.401" v="100" actId="20577"/>
          <ac:spMkLst>
            <pc:docMk/>
            <pc:sldMk cId="4135333185" sldId="270"/>
            <ac:spMk id="5" creationId="{5F2C5FB9-5FAF-C35B-B596-E7C4DCAB597F}"/>
          </ac:spMkLst>
        </pc:spChg>
        <pc:picChg chg="del">
          <ac:chgData name="NG WENG LAM" userId="6553f54a-c0ef-43ec-a878-f06bad682d90" providerId="ADAL" clId="{18EEF22D-ED1B-4E3C-B586-892FFE799FE6}" dt="2024-04-12T10:16:54.615" v="101" actId="478"/>
          <ac:picMkLst>
            <pc:docMk/>
            <pc:sldMk cId="4135333185" sldId="270"/>
            <ac:picMk id="4" creationId="{04E7ADCE-8A92-2153-66E9-B5C8E90BA58D}"/>
          </ac:picMkLst>
        </pc:picChg>
        <pc:picChg chg="add mod">
          <ac:chgData name="NG WENG LAM" userId="6553f54a-c0ef-43ec-a878-f06bad682d90" providerId="ADAL" clId="{18EEF22D-ED1B-4E3C-B586-892FFE799FE6}" dt="2024-04-12T10:18:04.611" v="106" actId="1076"/>
          <ac:picMkLst>
            <pc:docMk/>
            <pc:sldMk cId="4135333185" sldId="270"/>
            <ac:picMk id="6" creationId="{41E2516B-06B5-2EA2-F97B-68D505095A55}"/>
          </ac:picMkLst>
        </pc:picChg>
      </pc:sldChg>
      <pc:sldChg chg="addSp delSp modSp add mod ord">
        <pc:chgData name="NG WENG LAM" userId="6553f54a-c0ef-43ec-a878-f06bad682d90" providerId="ADAL" clId="{18EEF22D-ED1B-4E3C-B586-892FFE799FE6}" dt="2024-04-13T02:38:57.344" v="328"/>
        <pc:sldMkLst>
          <pc:docMk/>
          <pc:sldMk cId="858723793" sldId="271"/>
        </pc:sldMkLst>
        <pc:spChg chg="mod">
          <ac:chgData name="NG WENG LAM" userId="6553f54a-c0ef-43ec-a878-f06bad682d90" providerId="ADAL" clId="{18EEF22D-ED1B-4E3C-B586-892FFE799FE6}" dt="2024-04-13T02:38:46.148" v="310" actId="20577"/>
          <ac:spMkLst>
            <pc:docMk/>
            <pc:sldMk cId="858723793" sldId="271"/>
            <ac:spMk id="5" creationId="{D285E199-A176-F41F-74D6-2599E37B71B9}"/>
          </ac:spMkLst>
        </pc:spChg>
        <pc:spChg chg="mod">
          <ac:chgData name="NG WENG LAM" userId="6553f54a-c0ef-43ec-a878-f06bad682d90" providerId="ADAL" clId="{18EEF22D-ED1B-4E3C-B586-892FFE799FE6}" dt="2024-04-13T02:38:52.609" v="326" actId="20577"/>
          <ac:spMkLst>
            <pc:docMk/>
            <pc:sldMk cId="858723793" sldId="271"/>
            <ac:spMk id="11" creationId="{7A3DEC50-1A26-4E53-5D27-9D07BCB7525C}"/>
          </ac:spMkLst>
        </pc:spChg>
        <pc:graphicFrameChg chg="add mod modGraphic">
          <ac:chgData name="NG WENG LAM" userId="6553f54a-c0ef-43ec-a878-f06bad682d90" providerId="ADAL" clId="{18EEF22D-ED1B-4E3C-B586-892FFE799FE6}" dt="2024-04-13T02:38:08.469" v="289" actId="207"/>
          <ac:graphicFrameMkLst>
            <pc:docMk/>
            <pc:sldMk cId="858723793" sldId="271"/>
            <ac:graphicFrameMk id="3" creationId="{5E646C25-4A46-8FF2-1553-481124D7A1FC}"/>
          </ac:graphicFrameMkLst>
        </pc:graphicFrameChg>
        <pc:picChg chg="del">
          <ac:chgData name="NG WENG LAM" userId="6553f54a-c0ef-43ec-a878-f06bad682d90" providerId="ADAL" clId="{18EEF22D-ED1B-4E3C-B586-892FFE799FE6}" dt="2024-04-13T02:29:11.598" v="276" actId="478"/>
          <ac:picMkLst>
            <pc:docMk/>
            <pc:sldMk cId="858723793" sldId="271"/>
            <ac:picMk id="4" creationId="{BFA52A5A-BA6B-D848-0F99-8880A420BB05}"/>
          </ac:picMkLst>
        </pc:picChg>
        <pc:picChg chg="mod">
          <ac:chgData name="NG WENG LAM" userId="6553f54a-c0ef-43ec-a878-f06bad682d90" providerId="ADAL" clId="{18EEF22D-ED1B-4E3C-B586-892FFE799FE6}" dt="2024-04-13T02:36:46.624" v="284" actId="1076"/>
          <ac:picMkLst>
            <pc:docMk/>
            <pc:sldMk cId="858723793" sldId="271"/>
            <ac:picMk id="7" creationId="{D496212E-36ED-1D9E-6CA0-05594F55C972}"/>
          </ac:picMkLst>
        </pc:picChg>
      </pc:sldChg>
      <pc:sldChg chg="addSp delSp modSp add mod">
        <pc:chgData name="NG WENG LAM" userId="6553f54a-c0ef-43ec-a878-f06bad682d90" providerId="ADAL" clId="{18EEF22D-ED1B-4E3C-B586-892FFE799FE6}" dt="2024-04-13T04:17:31.155" v="405" actId="207"/>
        <pc:sldMkLst>
          <pc:docMk/>
          <pc:sldMk cId="4110683298" sldId="272"/>
        </pc:sldMkLst>
        <pc:spChg chg="mod">
          <ac:chgData name="NG WENG LAM" userId="6553f54a-c0ef-43ec-a878-f06bad682d90" providerId="ADAL" clId="{18EEF22D-ED1B-4E3C-B586-892FFE799FE6}" dt="2024-04-13T04:15:51.939" v="384" actId="20577"/>
          <ac:spMkLst>
            <pc:docMk/>
            <pc:sldMk cId="4110683298" sldId="272"/>
            <ac:spMk id="5" creationId="{54310D36-AD9A-2E6F-BE6B-6D1BDC01097A}"/>
          </ac:spMkLst>
        </pc:spChg>
        <pc:spChg chg="mod">
          <ac:chgData name="NG WENG LAM" userId="6553f54a-c0ef-43ec-a878-f06bad682d90" providerId="ADAL" clId="{18EEF22D-ED1B-4E3C-B586-892FFE799FE6}" dt="2024-04-13T04:15:58.448" v="400" actId="20577"/>
          <ac:spMkLst>
            <pc:docMk/>
            <pc:sldMk cId="4110683298" sldId="272"/>
            <ac:spMk id="11" creationId="{BB3FEF8B-BC88-5229-713C-E37B185E7959}"/>
          </ac:spMkLst>
        </pc:spChg>
        <pc:graphicFrameChg chg="del modGraphic">
          <ac:chgData name="NG WENG LAM" userId="6553f54a-c0ef-43ec-a878-f06bad682d90" providerId="ADAL" clId="{18EEF22D-ED1B-4E3C-B586-892FFE799FE6}" dt="2024-04-13T02:40:11.112" v="343" actId="478"/>
          <ac:graphicFrameMkLst>
            <pc:docMk/>
            <pc:sldMk cId="4110683298" sldId="272"/>
            <ac:graphicFrameMk id="3" creationId="{47CA3320-08E9-AB02-F9A4-5E949CB64935}"/>
          </ac:graphicFrameMkLst>
        </pc:graphicFrameChg>
        <pc:graphicFrameChg chg="add del mod modGraphic">
          <ac:chgData name="NG WENG LAM" userId="6553f54a-c0ef-43ec-a878-f06bad682d90" providerId="ADAL" clId="{18EEF22D-ED1B-4E3C-B586-892FFE799FE6}" dt="2024-04-13T02:40:40.808" v="349" actId="478"/>
          <ac:graphicFrameMkLst>
            <pc:docMk/>
            <pc:sldMk cId="4110683298" sldId="272"/>
            <ac:graphicFrameMk id="4" creationId="{AEC632C7-1D0B-3D3A-C3FF-F31AB04DD240}"/>
          </ac:graphicFrameMkLst>
        </pc:graphicFrameChg>
        <pc:graphicFrameChg chg="add mod modGraphic">
          <ac:chgData name="NG WENG LAM" userId="6553f54a-c0ef-43ec-a878-f06bad682d90" providerId="ADAL" clId="{18EEF22D-ED1B-4E3C-B586-892FFE799FE6}" dt="2024-04-13T04:17:31.155" v="405" actId="207"/>
          <ac:graphicFrameMkLst>
            <pc:docMk/>
            <pc:sldMk cId="4110683298" sldId="272"/>
            <ac:graphicFrameMk id="6" creationId="{5A2CE635-A2D3-3702-33E1-EE9A1450AE63}"/>
          </ac:graphicFrameMkLst>
        </pc:graphicFrameChg>
        <pc:picChg chg="del mod">
          <ac:chgData name="NG WENG LAM" userId="6553f54a-c0ef-43ec-a878-f06bad682d90" providerId="ADAL" clId="{18EEF22D-ED1B-4E3C-B586-892FFE799FE6}" dt="2024-04-13T04:16:59.807" v="402" actId="478"/>
          <ac:picMkLst>
            <pc:docMk/>
            <pc:sldMk cId="4110683298" sldId="272"/>
            <ac:picMk id="7" creationId="{8AB7D297-D9F0-393D-FF20-67A190E35DAE}"/>
          </ac:picMkLst>
        </pc:picChg>
        <pc:picChg chg="add mod">
          <ac:chgData name="NG WENG LAM" userId="6553f54a-c0ef-43ec-a878-f06bad682d90" providerId="ADAL" clId="{18EEF22D-ED1B-4E3C-B586-892FFE799FE6}" dt="2024-04-13T04:17:04.019" v="403" actId="1076"/>
          <ac:picMkLst>
            <pc:docMk/>
            <pc:sldMk cId="4110683298" sldId="272"/>
            <ac:picMk id="9" creationId="{02B1AD05-2D4B-C5F8-D852-DCE480D8E2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B9A3F-5AAE-4668-96A0-14C7D6E3FB6A}" type="datetimeFigureOut">
              <a:rPr lang="en-MY" smtClean="0"/>
              <a:t>13/4/2024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708D2-0EB3-4768-97D4-6159DD2D60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03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4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5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8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8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6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7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2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4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7280" y="585454"/>
            <a:ext cx="6464500" cy="2866405"/>
          </a:xfrm>
        </p:spPr>
        <p:txBody>
          <a:bodyPr>
            <a:normAutofit/>
          </a:bodyPr>
          <a:lstStyle/>
          <a:p>
            <a:r>
              <a:rPr lang="en-US" dirty="0"/>
              <a:t>Bank Loan Approval</a:t>
            </a:r>
            <a:br>
              <a:rPr lang="en-US" dirty="0"/>
            </a:br>
            <a:r>
              <a:rPr lang="en-US" dirty="0"/>
              <a:t>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791" y="4486439"/>
            <a:ext cx="6479629" cy="1475177"/>
          </a:xfrm>
        </p:spPr>
        <p:txBody>
          <a:bodyPr numCol="2">
            <a:normAutofit/>
          </a:bodyPr>
          <a:lstStyle/>
          <a:p>
            <a:pPr>
              <a:spcBef>
                <a:spcPts val="0"/>
              </a:spcBef>
            </a:pPr>
            <a:r>
              <a:rPr lang="en-US"/>
              <a:t>Members: 	</a:t>
            </a:r>
          </a:p>
          <a:p>
            <a:pPr>
              <a:spcBef>
                <a:spcPts val="0"/>
              </a:spcBef>
            </a:pPr>
            <a:r>
              <a:rPr lang="en-US"/>
              <a:t>Alwin Chong Wei Shen</a:t>
            </a:r>
          </a:p>
          <a:p>
            <a:pPr>
              <a:spcBef>
                <a:spcPts val="0"/>
              </a:spcBef>
            </a:pPr>
            <a:r>
              <a:rPr lang="en-US"/>
              <a:t>Eric Lim Jun Kit</a:t>
            </a:r>
            <a:br>
              <a:rPr lang="en-US"/>
            </a:br>
            <a:r>
              <a:rPr lang="en-US"/>
              <a:t>Ng Weng Lam</a:t>
            </a:r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/>
              <a:t>2300327</a:t>
            </a:r>
          </a:p>
          <a:p>
            <a:pPr>
              <a:spcBef>
                <a:spcPts val="0"/>
              </a:spcBef>
            </a:pPr>
            <a:r>
              <a:rPr lang="en-US"/>
              <a:t>2105156</a:t>
            </a:r>
          </a:p>
          <a:p>
            <a:pPr>
              <a:spcBef>
                <a:spcPts val="0"/>
              </a:spcBef>
            </a:pPr>
            <a:r>
              <a:rPr lang="en-US"/>
              <a:t>2207666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31965BEB-DB43-F92E-881D-E12F4B2B8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" r="59426" b="-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2A8849-213C-E7DC-BDE2-221C48D8E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949FD-EBC8-169D-45AA-777E7163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A8B448-A788-CCE0-B3BE-D4D53A8FF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F754F6E7-4BFD-8445-8E84-4E990C88F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B2A9984C-E4F5-D41C-D233-8E462A1EE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86729D-4BB0-1426-510C-7F9AE9075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BD70A1-CB67-0AD9-EB40-A2F7C1467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7E042-B819-CEB9-3C09-9CAFC1F47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FACB7584-A439-93F7-B40A-431AB69DA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21461BA6-240E-0417-263D-629C150A2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98A148A5-EAF9-2C1D-0498-F469F0AA9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F4FFB8D7-9710-A536-39E4-4AD7B8EDB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DDE71614-3DB1-4BA1-A11F-FC6B7200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C65235B9-56F3-F352-3A48-E6CED5BE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6ACEF4B8-8C10-EB65-7A30-EC89C6BE7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A2872-D9AE-B6D7-C5F5-FDB68459D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63D52F-D4A0-DECE-6AB3-88A3B7AF9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4D987-80B7-05C2-16BC-86B43D58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5E199-A176-F41F-74D6-2599E37B71B9}"/>
              </a:ext>
            </a:extLst>
          </p:cNvPr>
          <p:cNvSpPr txBox="1"/>
          <p:nvPr/>
        </p:nvSpPr>
        <p:spPr>
          <a:xfrm>
            <a:off x="565150" y="1628413"/>
            <a:ext cx="5457725" cy="68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900"/>
              </a:spcBef>
            </a:pPr>
            <a:r>
              <a:rPr lang="en-US" b="1">
                <a:effectLst/>
              </a:rPr>
              <a:t>Table</a:t>
            </a:r>
            <a:r>
              <a:rPr lang="en-US">
                <a:effectLst/>
              </a:rPr>
              <a:t> below shows the result obtained from each model trained and tested on </a:t>
            </a:r>
            <a:r>
              <a:rPr lang="en-US" b="1" dirty="0">
                <a:effectLst/>
              </a:rPr>
              <a:t>Validation</a:t>
            </a:r>
            <a:r>
              <a:rPr lang="en-US">
                <a:effectLst/>
              </a:rPr>
              <a:t> data: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96212E-36ED-1D9E-6CA0-05594F55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72" y="2365106"/>
            <a:ext cx="4098090" cy="318626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80849A1-A04C-06EA-935C-D772D4B4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id="{1AEAAC9B-3C43-24D8-8DE4-97BB0F1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DB512E38-CA09-F8D8-46F9-EE2FCDA57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DB60E411-C043-7AB2-E7E5-F4AAACA9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75383A10-1AAC-79C8-3617-8088F0509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815DEC-7229-47A5-153D-EFDC3A6F1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3DEC50-1A26-4E53-5D27-9D07BCB7525C}"/>
              </a:ext>
            </a:extLst>
          </p:cNvPr>
          <p:cNvSpPr txBox="1"/>
          <p:nvPr/>
        </p:nvSpPr>
        <p:spPr>
          <a:xfrm>
            <a:off x="8165539" y="1931967"/>
            <a:ext cx="3529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b="1">
                <a:effectLst/>
              </a:rPr>
              <a:t>Roc Curve </a:t>
            </a:r>
            <a:r>
              <a:rPr lang="en-US">
                <a:effectLst/>
              </a:rPr>
              <a:t>for</a:t>
            </a:r>
            <a:r>
              <a:rPr lang="en-US" b="1">
                <a:effectLst/>
              </a:rPr>
              <a:t> </a:t>
            </a:r>
            <a:r>
              <a:rPr lang="en-US" b="1" dirty="0"/>
              <a:t>Validation</a:t>
            </a:r>
            <a:r>
              <a:rPr lang="en-US">
                <a:effectLst/>
              </a:rPr>
              <a:t> data: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D83F24-ECD3-40C9-9E15-A13C98D50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24629"/>
              </p:ext>
            </p:extLst>
          </p:nvPr>
        </p:nvGraphicFramePr>
        <p:xfrm>
          <a:off x="278296" y="2272574"/>
          <a:ext cx="7454347" cy="3015313"/>
        </p:xfrm>
        <a:graphic>
          <a:graphicData uri="http://schemas.openxmlformats.org/drawingml/2006/table">
            <a:tbl>
              <a:tblPr firstRow="1" firstCol="1" bandRow="1"/>
              <a:tblGrid>
                <a:gridCol w="999528">
                  <a:extLst>
                    <a:ext uri="{9D8B030D-6E8A-4147-A177-3AD203B41FA5}">
                      <a16:colId xmlns:a16="http://schemas.microsoft.com/office/drawing/2014/main" val="438161435"/>
                    </a:ext>
                  </a:extLst>
                </a:gridCol>
                <a:gridCol w="956144">
                  <a:extLst>
                    <a:ext uri="{9D8B030D-6E8A-4147-A177-3AD203B41FA5}">
                      <a16:colId xmlns:a16="http://schemas.microsoft.com/office/drawing/2014/main" val="1998960708"/>
                    </a:ext>
                  </a:extLst>
                </a:gridCol>
                <a:gridCol w="712854">
                  <a:extLst>
                    <a:ext uri="{9D8B030D-6E8A-4147-A177-3AD203B41FA5}">
                      <a16:colId xmlns:a16="http://schemas.microsoft.com/office/drawing/2014/main" val="29096362"/>
                    </a:ext>
                  </a:extLst>
                </a:gridCol>
                <a:gridCol w="721288">
                  <a:extLst>
                    <a:ext uri="{9D8B030D-6E8A-4147-A177-3AD203B41FA5}">
                      <a16:colId xmlns:a16="http://schemas.microsoft.com/office/drawing/2014/main" val="3301867307"/>
                    </a:ext>
                  </a:extLst>
                </a:gridCol>
                <a:gridCol w="998483">
                  <a:extLst>
                    <a:ext uri="{9D8B030D-6E8A-4147-A177-3AD203B41FA5}">
                      <a16:colId xmlns:a16="http://schemas.microsoft.com/office/drawing/2014/main" val="2922143310"/>
                    </a:ext>
                  </a:extLst>
                </a:gridCol>
                <a:gridCol w="904520">
                  <a:extLst>
                    <a:ext uri="{9D8B030D-6E8A-4147-A177-3AD203B41FA5}">
                      <a16:colId xmlns:a16="http://schemas.microsoft.com/office/drawing/2014/main" val="307968086"/>
                    </a:ext>
                  </a:extLst>
                </a:gridCol>
                <a:gridCol w="541021">
                  <a:extLst>
                    <a:ext uri="{9D8B030D-6E8A-4147-A177-3AD203B41FA5}">
                      <a16:colId xmlns:a16="http://schemas.microsoft.com/office/drawing/2014/main" val="1780658286"/>
                    </a:ext>
                  </a:extLst>
                </a:gridCol>
                <a:gridCol w="971454">
                  <a:extLst>
                    <a:ext uri="{9D8B030D-6E8A-4147-A177-3AD203B41FA5}">
                      <a16:colId xmlns:a16="http://schemas.microsoft.com/office/drawing/2014/main" val="2449981977"/>
                    </a:ext>
                  </a:extLst>
                </a:gridCol>
                <a:gridCol w="649055">
                  <a:extLst>
                    <a:ext uri="{9D8B030D-6E8A-4147-A177-3AD203B41FA5}">
                      <a16:colId xmlns:a16="http://schemas.microsoft.com/office/drawing/2014/main" val="1990115155"/>
                    </a:ext>
                  </a:extLst>
                </a:gridCol>
              </a:tblGrid>
              <a:tr h="261220">
                <a:tc rowSpan="2"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Model</a:t>
                      </a:r>
                      <a:endParaRPr lang="en-MY" sz="17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Default = 0</a:t>
                      </a:r>
                      <a:endParaRPr lang="en-MY" sz="17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Default = 1</a:t>
                      </a:r>
                      <a:endParaRPr lang="en-MY" sz="17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MY" sz="17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AUC</a:t>
                      </a:r>
                      <a:endParaRPr lang="en-MY" sz="17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Score</a:t>
                      </a:r>
                      <a:endParaRPr lang="en-MY" sz="17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04024"/>
                  </a:ext>
                </a:extLst>
              </a:tr>
              <a:tr h="277236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en-MY" sz="17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MY" sz="17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endParaRPr lang="en-MY" sz="17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en-MY" sz="17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MY" sz="17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endParaRPr lang="en-MY" sz="17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043974"/>
                  </a:ext>
                </a:extLst>
              </a:tr>
              <a:tr h="359275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0.67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0.77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0.16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0.48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0.65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0.58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465609"/>
                  </a:ext>
                </a:extLst>
              </a:tr>
              <a:tr h="359275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GausNB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0.93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0.77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0.23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298164"/>
                  </a:ext>
                </a:extLst>
              </a:tr>
              <a:tr h="359275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KNN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0.19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0.30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4599"/>
                  </a:ext>
                </a:extLst>
              </a:tr>
              <a:tr h="359275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LR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0.90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0.31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0.34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0.32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0.73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06221"/>
                  </a:ext>
                </a:extLst>
              </a:tr>
              <a:tr h="359275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MLP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0.88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0.89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0.27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0.35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0.30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24468"/>
                  </a:ext>
                </a:extLst>
              </a:tr>
              <a:tr h="359275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0.85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0.88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0.25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0.39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0.79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629775"/>
                  </a:ext>
                </a:extLst>
              </a:tr>
              <a:tr h="293895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SVM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286" marR="682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94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2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150C6B-81F2-FE16-3D23-33D1B667C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E68A122-8CDD-46F0-FD50-8AB055908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38FE58-EF13-F87E-4F0D-406ADA7BD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5BC9C94D-897E-2209-E797-448751E09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5E0FD49D-4346-938B-52BC-13CB7B3F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B360D22-C984-23AA-C51A-897B6AFC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8A691F-005F-582B-9768-ECE01E7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5D65F9-A07E-04A0-D539-D786FFE5F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50612EB6-A119-0C0A-9EAC-AF41DA6AA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9B23B313-C508-4767-81D0-84B970FA7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B0BC51BE-5E63-4E2D-E79A-55FC9F587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37F680D3-A385-5807-CD70-BC7FFB645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F89AA1E2-3EEE-9895-816E-AD9D8D6F9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8ACB7EC2-D743-C98C-AFC9-F969C5DD9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E1E2FBFC-F291-F232-6696-1DBAD4223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C14A36-EFB6-14F6-F593-1DB544EA0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576436D-6B96-DD1C-A0FE-A30CA0CE8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C1BAF-FC4C-BF24-02DB-B9BD29A0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10D36-AD9A-2E6F-BE6B-6D1BDC01097A}"/>
              </a:ext>
            </a:extLst>
          </p:cNvPr>
          <p:cNvSpPr txBox="1"/>
          <p:nvPr/>
        </p:nvSpPr>
        <p:spPr>
          <a:xfrm>
            <a:off x="565150" y="1628413"/>
            <a:ext cx="5457725" cy="68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900"/>
              </a:spcBef>
            </a:pPr>
            <a:r>
              <a:rPr lang="en-US" b="1" dirty="0">
                <a:effectLst/>
              </a:rPr>
              <a:t>Table</a:t>
            </a:r>
            <a:r>
              <a:rPr lang="en-US" dirty="0">
                <a:effectLst/>
              </a:rPr>
              <a:t> below shows the result obtained from each model trained and tested on </a:t>
            </a:r>
            <a:r>
              <a:rPr lang="en-US" b="1" dirty="0"/>
              <a:t>Test</a:t>
            </a:r>
            <a:r>
              <a:rPr lang="en-US" dirty="0">
                <a:effectLst/>
              </a:rPr>
              <a:t> data: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1413DA-A93E-C1FE-71C5-876AAE4D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id="{8C9736FA-33D3-DF2E-F396-B4247E384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4B45FBB7-09A0-287A-4BBE-958E13DF1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B1008AAE-D9C3-C815-DFE6-756393247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9B2BBAB1-75B4-726F-624B-409CA1F01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987B65-37E6-D5AA-345C-FB53595B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3FEF8B-BC88-5229-713C-E37B185E7959}"/>
              </a:ext>
            </a:extLst>
          </p:cNvPr>
          <p:cNvSpPr txBox="1"/>
          <p:nvPr/>
        </p:nvSpPr>
        <p:spPr>
          <a:xfrm>
            <a:off x="8225174" y="1554280"/>
            <a:ext cx="3529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b="1" dirty="0">
                <a:effectLst/>
              </a:rPr>
              <a:t>Roc Curve </a:t>
            </a:r>
            <a:r>
              <a:rPr lang="en-US" dirty="0">
                <a:effectLst/>
              </a:rPr>
              <a:t>for</a:t>
            </a:r>
            <a:r>
              <a:rPr lang="en-US" b="1" dirty="0"/>
              <a:t> Test</a:t>
            </a:r>
            <a:r>
              <a:rPr lang="en-US" dirty="0">
                <a:effectLst/>
              </a:rPr>
              <a:t> data: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1AD05-2D4B-C5F8-D852-DCE480D8E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9"/>
          <a:stretch/>
        </p:blipFill>
        <p:spPr>
          <a:xfrm>
            <a:off x="8067100" y="1973895"/>
            <a:ext cx="4141350" cy="330229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CA4D0B-0751-41AA-BE8B-DC58A33EA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33903"/>
              </p:ext>
            </p:extLst>
          </p:nvPr>
        </p:nvGraphicFramePr>
        <p:xfrm>
          <a:off x="115614" y="2258918"/>
          <a:ext cx="7746125" cy="2954535"/>
        </p:xfrm>
        <a:graphic>
          <a:graphicData uri="http://schemas.openxmlformats.org/drawingml/2006/table">
            <a:tbl>
              <a:tblPr firstRow="1" firstCol="1" bandRow="1"/>
              <a:tblGrid>
                <a:gridCol w="935060">
                  <a:extLst>
                    <a:ext uri="{9D8B030D-6E8A-4147-A177-3AD203B41FA5}">
                      <a16:colId xmlns:a16="http://schemas.microsoft.com/office/drawing/2014/main" val="1975441871"/>
                    </a:ext>
                  </a:extLst>
                </a:gridCol>
                <a:gridCol w="1165686">
                  <a:extLst>
                    <a:ext uri="{9D8B030D-6E8A-4147-A177-3AD203B41FA5}">
                      <a16:colId xmlns:a16="http://schemas.microsoft.com/office/drawing/2014/main" val="698166090"/>
                    </a:ext>
                  </a:extLst>
                </a:gridCol>
                <a:gridCol w="743062">
                  <a:extLst>
                    <a:ext uri="{9D8B030D-6E8A-4147-A177-3AD203B41FA5}">
                      <a16:colId xmlns:a16="http://schemas.microsoft.com/office/drawing/2014/main" val="2063516756"/>
                    </a:ext>
                  </a:extLst>
                </a:gridCol>
                <a:gridCol w="556411">
                  <a:extLst>
                    <a:ext uri="{9D8B030D-6E8A-4147-A177-3AD203B41FA5}">
                      <a16:colId xmlns:a16="http://schemas.microsoft.com/office/drawing/2014/main" val="2047877209"/>
                    </a:ext>
                  </a:extLst>
                </a:gridCol>
                <a:gridCol w="1147575">
                  <a:extLst>
                    <a:ext uri="{9D8B030D-6E8A-4147-A177-3AD203B41FA5}">
                      <a16:colId xmlns:a16="http://schemas.microsoft.com/office/drawing/2014/main" val="3104074542"/>
                    </a:ext>
                  </a:extLst>
                </a:gridCol>
                <a:gridCol w="796926">
                  <a:extLst>
                    <a:ext uri="{9D8B030D-6E8A-4147-A177-3AD203B41FA5}">
                      <a16:colId xmlns:a16="http://schemas.microsoft.com/office/drawing/2014/main" val="1313332048"/>
                    </a:ext>
                  </a:extLst>
                </a:gridCol>
                <a:gridCol w="658793">
                  <a:extLst>
                    <a:ext uri="{9D8B030D-6E8A-4147-A177-3AD203B41FA5}">
                      <a16:colId xmlns:a16="http://schemas.microsoft.com/office/drawing/2014/main" val="620723754"/>
                    </a:ext>
                  </a:extLst>
                </a:gridCol>
                <a:gridCol w="1080460">
                  <a:extLst>
                    <a:ext uri="{9D8B030D-6E8A-4147-A177-3AD203B41FA5}">
                      <a16:colId xmlns:a16="http://schemas.microsoft.com/office/drawing/2014/main" val="3944183421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833095548"/>
                    </a:ext>
                  </a:extLst>
                </a:gridCol>
              </a:tblGrid>
              <a:tr h="277325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Model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Default = 0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Default = 1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AUC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Score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62051"/>
                  </a:ext>
                </a:extLst>
              </a:tr>
              <a:tr h="30599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15582"/>
                  </a:ext>
                </a:extLst>
              </a:tr>
              <a:tr h="339828">
                <a:tc>
                  <a:txBody>
                    <a:bodyPr/>
                    <a:lstStyle/>
                    <a:p>
                      <a:pPr lvl="0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DT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0.73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0.53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0.60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0.57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815655"/>
                  </a:ext>
                </a:extLst>
              </a:tr>
              <a:tr h="339828">
                <a:tc>
                  <a:txBody>
                    <a:bodyPr/>
                    <a:lstStyle/>
                    <a:p>
                      <a:pPr lvl="0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GausNB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0.93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0.78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0.85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0.33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51945"/>
                  </a:ext>
                </a:extLst>
              </a:tr>
              <a:tr h="339828">
                <a:tc>
                  <a:txBody>
                    <a:bodyPr/>
                    <a:lstStyle/>
                    <a:p>
                      <a:pPr lvl="0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KNN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0.19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0.30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88385"/>
                  </a:ext>
                </a:extLst>
              </a:tr>
              <a:tr h="339828">
                <a:tc>
                  <a:txBody>
                    <a:bodyPr/>
                    <a:lstStyle/>
                    <a:p>
                      <a:pPr lvl="0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LR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0.33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0.35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0.74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69134"/>
                  </a:ext>
                </a:extLst>
              </a:tr>
              <a:tr h="339828">
                <a:tc>
                  <a:txBody>
                    <a:bodyPr/>
                    <a:lstStyle/>
                    <a:p>
                      <a:pPr lvl="0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MLP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0.88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0.90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0.28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0.36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A3A3A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96486"/>
                  </a:ext>
                </a:extLst>
              </a:tr>
              <a:tr h="339828">
                <a:tc>
                  <a:txBody>
                    <a:bodyPr/>
                    <a:lstStyle/>
                    <a:p>
                      <a:pPr lvl="0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0.83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0.87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0.25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0.43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0.32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0.79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0461"/>
                  </a:ext>
                </a:extLst>
              </a:tr>
              <a:tr h="312015">
                <a:tc>
                  <a:txBody>
                    <a:bodyPr/>
                    <a:lstStyle/>
                    <a:p>
                      <a:pPr lvl="0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SVM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747474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8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842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68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65FB-8522-456B-90BE-3EC8BC9B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" y="323850"/>
            <a:ext cx="7335835" cy="1268984"/>
          </a:xfrm>
        </p:spPr>
        <p:txBody>
          <a:bodyPr/>
          <a:lstStyle/>
          <a:p>
            <a:r>
              <a:rPr lang="en-US" dirty="0"/>
              <a:t>CONCLUSION OF ANALYSIS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1179A-FDE0-44AF-B21C-42DF893A2343}"/>
              </a:ext>
            </a:extLst>
          </p:cNvPr>
          <p:cNvSpPr txBox="1"/>
          <p:nvPr/>
        </p:nvSpPr>
        <p:spPr>
          <a:xfrm>
            <a:off x="589280" y="1422400"/>
            <a:ext cx="90973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solidFill>
                  <a:schemeClr val="bg1">
                    <a:lumMod val="6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MY" sz="3200" dirty="0">
                <a:solidFill>
                  <a:schemeClr val="bg1">
                    <a:lumMod val="65000"/>
                  </a:schemeClr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est model: </a:t>
            </a:r>
          </a:p>
          <a:p>
            <a:r>
              <a:rPr lang="en-MY" sz="4000" b="1" dirty="0">
                <a:solidFill>
                  <a:srgbClr val="215E99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  <a:endParaRPr lang="en-MY" sz="2800" b="1" dirty="0">
              <a:solidFill>
                <a:srgbClr val="215E99"/>
              </a:solidFill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MY" sz="2800" b="1" dirty="0">
              <a:solidFill>
                <a:srgbClr val="215E99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MY" sz="2800" b="1" dirty="0"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b="1" dirty="0"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en-MY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MY" sz="2800" b="1" dirty="0"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r>
              <a:rPr lang="en-MY" sz="28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MY" sz="2800" b="1" dirty="0">
                <a:ea typeface="Tahoma" panose="020B0604030504040204" pitchFamily="34" charset="0"/>
                <a:cs typeface="Tahoma" panose="020B0604030504040204" pitchFamily="34" charset="0"/>
              </a:rPr>
              <a:t>AUC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bg1">
                    <a:lumMod val="6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(Default = 0) </a:t>
            </a:r>
            <a:r>
              <a:rPr lang="en-MY" sz="2800" b="1" dirty="0">
                <a:ea typeface="Tahoma" panose="020B0604030504040204" pitchFamily="34" charset="0"/>
                <a:cs typeface="Tahoma" panose="020B0604030504040204" pitchFamily="34" charset="0"/>
              </a:rPr>
              <a:t>Great Precision, Recall, F1-score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bg1">
                    <a:lumMod val="6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(Default = 1)  </a:t>
            </a:r>
            <a:r>
              <a:rPr lang="en-MY" sz="2800" dirty="0">
                <a:ea typeface="Tahoma" panose="020B0604030504040204" pitchFamily="34" charset="0"/>
                <a:cs typeface="Tahoma" panose="020B0604030504040204" pitchFamily="34" charset="0"/>
              </a:rPr>
              <a:t>Acceptable Precision, Recall, F1-score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sz="28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5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78501-21F7-4055-942A-970E3041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28" y="365537"/>
            <a:ext cx="7335835" cy="1268984"/>
          </a:xfrm>
        </p:spPr>
        <p:txBody>
          <a:bodyPr/>
          <a:lstStyle/>
          <a:p>
            <a:r>
              <a:rPr lang="en-US" dirty="0"/>
              <a:t>PREDICTION</a:t>
            </a:r>
            <a:endParaRPr lang="en-M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3C92B9-0510-459B-BBDE-F4E2AC7E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80120"/>
              </p:ext>
            </p:extLst>
          </p:nvPr>
        </p:nvGraphicFramePr>
        <p:xfrm>
          <a:off x="543652" y="2182615"/>
          <a:ext cx="2259584" cy="3636391"/>
        </p:xfrm>
        <a:graphic>
          <a:graphicData uri="http://schemas.openxmlformats.org/drawingml/2006/table">
            <a:tbl>
              <a:tblPr firstRow="1" firstCol="1" bandRow="1"/>
              <a:tblGrid>
                <a:gridCol w="1129098">
                  <a:extLst>
                    <a:ext uri="{9D8B030D-6E8A-4147-A177-3AD203B41FA5}">
                      <a16:colId xmlns:a16="http://schemas.microsoft.com/office/drawing/2014/main" val="688367996"/>
                    </a:ext>
                  </a:extLst>
                </a:gridCol>
                <a:gridCol w="1130486">
                  <a:extLst>
                    <a:ext uri="{9D8B030D-6E8A-4147-A177-3AD203B41FA5}">
                      <a16:colId xmlns:a16="http://schemas.microsoft.com/office/drawing/2014/main" val="14743922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LoanID</a:t>
                      </a:r>
                      <a:endParaRPr lang="en-MY" sz="2400" dirty="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Default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0695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A01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69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A02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999471"/>
                  </a:ext>
                </a:extLst>
              </a:tr>
              <a:tr h="244468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A03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252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A04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35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A05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8787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A06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66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A07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6646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A08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955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A09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682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A10</a:t>
                      </a:r>
                      <a:endParaRPr lang="en-MY" sz="2000" dirty="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 dirty="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2371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410227-99B5-4468-826A-3E9BF82A8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88887"/>
              </p:ext>
            </p:extLst>
          </p:nvPr>
        </p:nvGraphicFramePr>
        <p:xfrm>
          <a:off x="3582274" y="2113932"/>
          <a:ext cx="2379218" cy="3695890"/>
        </p:xfrm>
        <a:graphic>
          <a:graphicData uri="http://schemas.openxmlformats.org/drawingml/2006/table">
            <a:tbl>
              <a:tblPr firstRow="1" firstCol="1" bandRow="1"/>
              <a:tblGrid>
                <a:gridCol w="1188878">
                  <a:extLst>
                    <a:ext uri="{9D8B030D-6E8A-4147-A177-3AD203B41FA5}">
                      <a16:colId xmlns:a16="http://schemas.microsoft.com/office/drawing/2014/main" val="3143262181"/>
                    </a:ext>
                  </a:extLst>
                </a:gridCol>
                <a:gridCol w="1190340">
                  <a:extLst>
                    <a:ext uri="{9D8B030D-6E8A-4147-A177-3AD203B41FA5}">
                      <a16:colId xmlns:a16="http://schemas.microsoft.com/office/drawing/2014/main" val="2642347864"/>
                    </a:ext>
                  </a:extLst>
                </a:gridCol>
              </a:tblGrid>
              <a:tr h="33599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2000" b="1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LoanID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Default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91038"/>
                  </a:ext>
                </a:extLst>
              </a:tr>
              <a:tr h="33599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B01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341334"/>
                  </a:ext>
                </a:extLst>
              </a:tr>
              <a:tr h="33599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B02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66414"/>
                  </a:ext>
                </a:extLst>
              </a:tr>
              <a:tr h="33599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B03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397308"/>
                  </a:ext>
                </a:extLst>
              </a:tr>
              <a:tr h="33599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B04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862875"/>
                  </a:ext>
                </a:extLst>
              </a:tr>
              <a:tr h="33599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B05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871917"/>
                  </a:ext>
                </a:extLst>
              </a:tr>
              <a:tr h="33599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B06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6615"/>
                  </a:ext>
                </a:extLst>
              </a:tr>
              <a:tr h="33599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B07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46060"/>
                  </a:ext>
                </a:extLst>
              </a:tr>
              <a:tr h="33599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B08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009511"/>
                  </a:ext>
                </a:extLst>
              </a:tr>
              <a:tr h="33599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B09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957106"/>
                  </a:ext>
                </a:extLst>
              </a:tr>
              <a:tr h="335990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MY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B10</a:t>
                      </a:r>
                      <a:endParaRPr lang="en-MY" sz="2000" dirty="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215E9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MY" sz="2000" dirty="0">
                        <a:effectLst/>
                        <a:latin typeface="Aptos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1409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1B6F87-407B-4B1E-8427-8A089C8AC6DA}"/>
              </a:ext>
            </a:extLst>
          </p:cNvPr>
          <p:cNvSpPr txBox="1"/>
          <p:nvPr/>
        </p:nvSpPr>
        <p:spPr>
          <a:xfrm>
            <a:off x="7678880" y="2174933"/>
            <a:ext cx="3719945" cy="1129427"/>
          </a:xfrm>
          <a:prstGeom prst="roundRect">
            <a:avLst>
              <a:gd name="adj" fmla="val 23815"/>
            </a:avLst>
          </a:prstGeom>
          <a:solidFill>
            <a:srgbClr val="D4E5F7"/>
          </a:solidFill>
          <a:ln w="19050">
            <a:solidFill>
              <a:srgbClr val="D4E5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4 bank loans risk of getting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7D1F-3910-426F-9BFB-CF83F8079BC3}"/>
              </a:ext>
            </a:extLst>
          </p:cNvPr>
          <p:cNvSpPr txBox="1"/>
          <p:nvPr/>
        </p:nvSpPr>
        <p:spPr>
          <a:xfrm>
            <a:off x="7699664" y="3533582"/>
            <a:ext cx="3726872" cy="1153180"/>
          </a:xfrm>
          <a:prstGeom prst="roundRect">
            <a:avLst>
              <a:gd name="adj" fmla="val 20759"/>
            </a:avLst>
          </a:prstGeom>
          <a:solidFill>
            <a:srgbClr val="FFB5B3"/>
          </a:solidFill>
          <a:ln w="19050">
            <a:solidFill>
              <a:srgbClr val="FFA9A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2700" b="1" dirty="0">
                <a:latin typeface="+mj-lt"/>
              </a:rPr>
              <a:t>A04, A06, B06, B07</a:t>
            </a:r>
          </a:p>
          <a:p>
            <a:pPr algn="r">
              <a:spcAft>
                <a:spcPts val="300"/>
              </a:spcAft>
            </a:pPr>
            <a:r>
              <a:rPr lang="en-US" sz="2800" b="1" dirty="0">
                <a:solidFill>
                  <a:srgbClr val="FF0000"/>
                </a:solidFill>
                <a:latin typeface="+mj-lt"/>
              </a:rPr>
              <a:t>REJECTED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41780-531E-4CDE-A7F6-B61DE576192F}"/>
              </a:ext>
            </a:extLst>
          </p:cNvPr>
          <p:cNvSpPr txBox="1"/>
          <p:nvPr/>
        </p:nvSpPr>
        <p:spPr>
          <a:xfrm>
            <a:off x="7696200" y="4952769"/>
            <a:ext cx="3758045" cy="1153180"/>
          </a:xfrm>
          <a:prstGeom prst="roundRect">
            <a:avLst>
              <a:gd name="adj" fmla="val 20759"/>
            </a:avLst>
          </a:prstGeom>
          <a:solidFill>
            <a:srgbClr val="C8FBC1"/>
          </a:solidFill>
          <a:ln w="19050">
            <a:solidFill>
              <a:srgbClr val="B5FAA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2700" b="1" dirty="0">
                <a:latin typeface="+mj-lt"/>
              </a:rPr>
              <a:t>OTHER LOANS</a:t>
            </a:r>
          </a:p>
          <a:p>
            <a:pPr algn="r">
              <a:spcAft>
                <a:spcPts val="300"/>
              </a:spcAft>
            </a:pPr>
            <a:r>
              <a:rPr lang="en-US" sz="2800" b="1" dirty="0">
                <a:solidFill>
                  <a:srgbClr val="00B050"/>
                </a:solidFill>
                <a:latin typeface="+mj-lt"/>
              </a:rPr>
              <a:t>APPROVED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D9AD9D8-DDCC-4FD3-8FDD-682E3F40EA57}"/>
              </a:ext>
            </a:extLst>
          </p:cNvPr>
          <p:cNvSpPr/>
          <p:nvPr/>
        </p:nvSpPr>
        <p:spPr>
          <a:xfrm>
            <a:off x="11662064" y="4894117"/>
            <a:ext cx="1143000" cy="11533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7B9DCBD-1927-44F3-8354-909BCB0FD3F7}"/>
              </a:ext>
            </a:extLst>
          </p:cNvPr>
          <p:cNvSpPr/>
          <p:nvPr/>
        </p:nvSpPr>
        <p:spPr>
          <a:xfrm>
            <a:off x="1103244" y="3548269"/>
            <a:ext cx="228600" cy="208722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!</a:t>
            </a: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65503F0-3F4B-493B-B53F-FD5820EFDDDA}"/>
              </a:ext>
            </a:extLst>
          </p:cNvPr>
          <p:cNvSpPr/>
          <p:nvPr/>
        </p:nvSpPr>
        <p:spPr>
          <a:xfrm>
            <a:off x="1096618" y="4227443"/>
            <a:ext cx="228600" cy="208722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!</a:t>
            </a: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B3A5128-A59C-473A-A0F9-026D12BFB681}"/>
              </a:ext>
            </a:extLst>
          </p:cNvPr>
          <p:cNvSpPr/>
          <p:nvPr/>
        </p:nvSpPr>
        <p:spPr>
          <a:xfrm>
            <a:off x="4157870" y="4187687"/>
            <a:ext cx="228600" cy="208722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!</a:t>
            </a: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02E2E3F-640D-4E0C-AF29-7D15DAD03CBD}"/>
              </a:ext>
            </a:extLst>
          </p:cNvPr>
          <p:cNvSpPr/>
          <p:nvPr/>
        </p:nvSpPr>
        <p:spPr>
          <a:xfrm>
            <a:off x="4157870" y="4525616"/>
            <a:ext cx="228600" cy="208722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!</a:t>
            </a:r>
            <a:endParaRPr lang="en-MY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663AF4-6370-43E5-8B40-6B03F180D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869" y="2116367"/>
            <a:ext cx="5066001" cy="2866405"/>
          </a:xfrm>
        </p:spPr>
        <p:txBody>
          <a:bodyPr>
            <a:normAutofit/>
          </a:bodyPr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6153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ED4A0C8-6E00-14A4-2AB8-9BA75DDE065B}"/>
              </a:ext>
            </a:extLst>
          </p:cNvPr>
          <p:cNvGrpSpPr/>
          <p:nvPr/>
        </p:nvGrpSpPr>
        <p:grpSpPr>
          <a:xfrm>
            <a:off x="942173" y="643508"/>
            <a:ext cx="5687227" cy="5562957"/>
            <a:chOff x="299131" y="988830"/>
            <a:chExt cx="3911517" cy="469315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5FD535-72A6-B964-BA13-2FCD225883BA}"/>
                </a:ext>
              </a:extLst>
            </p:cNvPr>
            <p:cNvGrpSpPr/>
            <p:nvPr/>
          </p:nvGrpSpPr>
          <p:grpSpPr>
            <a:xfrm>
              <a:off x="382556" y="1948592"/>
              <a:ext cx="2939139" cy="3733392"/>
              <a:chOff x="158623" y="1594028"/>
              <a:chExt cx="2939139" cy="373339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BA824EF-0136-AF60-6C6F-6A1CD467DFE0}"/>
                  </a:ext>
                </a:extLst>
              </p:cNvPr>
              <p:cNvSpPr/>
              <p:nvPr/>
            </p:nvSpPr>
            <p:spPr>
              <a:xfrm>
                <a:off x="1838129" y="1594028"/>
                <a:ext cx="1259633" cy="181386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60%</a:t>
                </a:r>
              </a:p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Train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9D980AD-0783-FC1F-EDB9-7B7B6DB29E28}"/>
                  </a:ext>
                </a:extLst>
              </p:cNvPr>
              <p:cNvSpPr/>
              <p:nvPr/>
            </p:nvSpPr>
            <p:spPr>
              <a:xfrm>
                <a:off x="1838129" y="3528082"/>
                <a:ext cx="1259633" cy="83957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20%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Validation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7717D7F-DE22-BD6F-1ECC-ECF474A4799B}"/>
                  </a:ext>
                </a:extLst>
              </p:cNvPr>
              <p:cNvSpPr/>
              <p:nvPr/>
            </p:nvSpPr>
            <p:spPr>
              <a:xfrm>
                <a:off x="1838127" y="4487844"/>
                <a:ext cx="1259635" cy="83957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20%</a:t>
                </a:r>
              </a:p>
              <a:p>
                <a:pPr algn="ctr"/>
                <a:r>
                  <a:rPr lang="en-US" dirty="0"/>
                  <a:t>Test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A55A2FD-6B87-F78B-B7A6-A841027F2457}"/>
                  </a:ext>
                </a:extLst>
              </p:cNvPr>
              <p:cNvSpPr/>
              <p:nvPr/>
            </p:nvSpPr>
            <p:spPr>
              <a:xfrm>
                <a:off x="158623" y="1594028"/>
                <a:ext cx="1129005" cy="3733392"/>
              </a:xfrm>
              <a:prstGeom prst="roundRect">
                <a:avLst/>
              </a:prstGeom>
              <a:solidFill>
                <a:srgbClr val="4A66AC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Full </a:t>
                </a:r>
              </a:p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Dataset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BA9B509-1C9F-F6B1-8C0C-C011EC8EC9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7628" y="2437781"/>
                <a:ext cx="550501" cy="1137977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B64D8CF-1931-1A9C-8641-322C2BD5A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7628" y="3575758"/>
                <a:ext cx="550501" cy="372112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01640CC-26BB-5EA0-9A18-2272D8CB1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7628" y="3575758"/>
                <a:ext cx="550499" cy="1331874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28E1ED-7929-6B07-D081-D8C436AB869E}"/>
                </a:ext>
              </a:extLst>
            </p:cNvPr>
            <p:cNvSpPr txBox="1"/>
            <p:nvPr/>
          </p:nvSpPr>
          <p:spPr>
            <a:xfrm>
              <a:off x="299131" y="988830"/>
              <a:ext cx="3911517" cy="727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dirty="0"/>
                <a:t>DATA SPLITTING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41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0DA8-D6DC-4854-9F59-46394C3B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225430"/>
            <a:ext cx="7977674" cy="839576"/>
          </a:xfrm>
        </p:spPr>
        <p:txBody>
          <a:bodyPr>
            <a:normAutofit fontScale="90000"/>
          </a:bodyPr>
          <a:lstStyle/>
          <a:p>
            <a:r>
              <a:rPr lang="en-US" dirty="0"/>
              <a:t>EDA &amp; PREPROCESSING (PART 1)</a:t>
            </a:r>
            <a:endParaRPr lang="en-MY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A67CD3F-58B6-BDD5-49E5-E56A1B00E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10179"/>
              </p:ext>
            </p:extLst>
          </p:nvPr>
        </p:nvGraphicFramePr>
        <p:xfrm>
          <a:off x="429208" y="1065006"/>
          <a:ext cx="5818158" cy="194574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48882">
                  <a:extLst>
                    <a:ext uri="{9D8B030D-6E8A-4147-A177-3AD203B41FA5}">
                      <a16:colId xmlns:a16="http://schemas.microsoft.com/office/drawing/2014/main" val="2680594960"/>
                    </a:ext>
                  </a:extLst>
                </a:gridCol>
                <a:gridCol w="830424">
                  <a:extLst>
                    <a:ext uri="{9D8B030D-6E8A-4147-A177-3AD203B41FA5}">
                      <a16:colId xmlns:a16="http://schemas.microsoft.com/office/drawing/2014/main" val="4066310192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51525154"/>
                    </a:ext>
                  </a:extLst>
                </a:gridCol>
                <a:gridCol w="1463457">
                  <a:extLst>
                    <a:ext uri="{9D8B030D-6E8A-4147-A177-3AD203B41FA5}">
                      <a16:colId xmlns:a16="http://schemas.microsoft.com/office/drawing/2014/main" val="2625336801"/>
                    </a:ext>
                  </a:extLst>
                </a:gridCol>
                <a:gridCol w="1172962">
                  <a:extLst>
                    <a:ext uri="{9D8B030D-6E8A-4147-A177-3AD203B41FA5}">
                      <a16:colId xmlns:a16="http://schemas.microsoft.com/office/drawing/2014/main" val="52989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LoanID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HasCoSigner</a:t>
                      </a:r>
                      <a:endParaRPr lang="en-US" sz="15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42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IA35XVH6ZO </a:t>
                      </a:r>
                      <a:endParaRPr lang="en-US" sz="15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43629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Y8UETC3LSG </a:t>
                      </a:r>
                      <a:endParaRPr lang="en-US" sz="15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6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RM6QSRHIYP </a:t>
                      </a:r>
                      <a:endParaRPr lang="en-US" sz="15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81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40432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6FEC9D3-913F-4F3A-9406-E6B9F66604E3}"/>
              </a:ext>
            </a:extLst>
          </p:cNvPr>
          <p:cNvSpPr txBox="1"/>
          <p:nvPr/>
        </p:nvSpPr>
        <p:spPr>
          <a:xfrm>
            <a:off x="3548743" y="2945843"/>
            <a:ext cx="284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chemeClr val="accent1"/>
                </a:solidFill>
                <a:effectLst/>
                <a:latin typeface="var(--notebook-cell-output-font-family)"/>
              </a:rPr>
              <a:t>153196 x 18(row x  column) 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B2A142A-332C-3975-DBE6-FF6A33D4D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81270"/>
              </p:ext>
            </p:extLst>
          </p:nvPr>
        </p:nvGraphicFramePr>
        <p:xfrm>
          <a:off x="1978090" y="4117839"/>
          <a:ext cx="4269276" cy="194574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0424">
                  <a:extLst>
                    <a:ext uri="{9D8B030D-6E8A-4147-A177-3AD203B41FA5}">
                      <a16:colId xmlns:a16="http://schemas.microsoft.com/office/drawing/2014/main" val="4066310192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51525154"/>
                    </a:ext>
                  </a:extLst>
                </a:gridCol>
                <a:gridCol w="1463457">
                  <a:extLst>
                    <a:ext uri="{9D8B030D-6E8A-4147-A177-3AD203B41FA5}">
                      <a16:colId xmlns:a16="http://schemas.microsoft.com/office/drawing/2014/main" val="2625336801"/>
                    </a:ext>
                  </a:extLst>
                </a:gridCol>
                <a:gridCol w="1172962">
                  <a:extLst>
                    <a:ext uri="{9D8B030D-6E8A-4147-A177-3AD203B41FA5}">
                      <a16:colId xmlns:a16="http://schemas.microsoft.com/office/drawing/2014/main" val="52989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HasCoSigner</a:t>
                      </a:r>
                      <a:endParaRPr lang="en-US" sz="15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42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43629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6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81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40432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B23935-D4A8-F29A-1EF5-204232C2E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27120"/>
              </p:ext>
            </p:extLst>
          </p:nvPr>
        </p:nvGraphicFramePr>
        <p:xfrm>
          <a:off x="6567522" y="2167351"/>
          <a:ext cx="1522963" cy="58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963">
                  <a:extLst>
                    <a:ext uri="{9D8B030D-6E8A-4147-A177-3AD203B41FA5}">
                      <a16:colId xmlns:a16="http://schemas.microsoft.com/office/drawing/2014/main" val="2379305792"/>
                    </a:ext>
                  </a:extLst>
                </a:gridCol>
              </a:tblGrid>
              <a:tr h="587882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Before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30336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2C9E22A-7C98-16A6-0AE9-C2D2B6ABF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16812"/>
              </p:ext>
            </p:extLst>
          </p:nvPr>
        </p:nvGraphicFramePr>
        <p:xfrm>
          <a:off x="380484" y="5232650"/>
          <a:ext cx="1258596" cy="55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96">
                  <a:extLst>
                    <a:ext uri="{9D8B030D-6E8A-4147-A177-3AD203B41FA5}">
                      <a16:colId xmlns:a16="http://schemas.microsoft.com/office/drawing/2014/main" val="2379305792"/>
                    </a:ext>
                  </a:extLst>
                </a:gridCol>
              </a:tblGrid>
              <a:tr h="555408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After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30336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E7EEE97-EA56-6E74-35D9-5FC61FF84DE8}"/>
              </a:ext>
            </a:extLst>
          </p:cNvPr>
          <p:cNvSpPr txBox="1"/>
          <p:nvPr/>
        </p:nvSpPr>
        <p:spPr>
          <a:xfrm>
            <a:off x="3548743" y="6030923"/>
            <a:ext cx="284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chemeClr val="accent1"/>
                </a:solidFill>
                <a:effectLst/>
                <a:latin typeface="var(--notebook-cell-output-font-family)"/>
              </a:rPr>
              <a:t>153196 x 17(row x  column)  </a:t>
            </a:r>
          </a:p>
        </p:txBody>
      </p:sp>
    </p:spTree>
    <p:extLst>
      <p:ext uri="{BB962C8B-B14F-4D97-AF65-F5344CB8AC3E}">
        <p14:creationId xmlns:p14="http://schemas.microsoft.com/office/powerpoint/2010/main" val="21863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3B6D-BF8E-4AD5-B09B-017F0A2D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58" y="237684"/>
            <a:ext cx="8124846" cy="756229"/>
          </a:xfrm>
        </p:spPr>
        <p:txBody>
          <a:bodyPr>
            <a:normAutofit fontScale="90000"/>
          </a:bodyPr>
          <a:lstStyle/>
          <a:p>
            <a:r>
              <a:rPr lang="en-US" dirty="0"/>
              <a:t>EDA &amp; PREPROCESSING (PART 2)</a:t>
            </a:r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15D30A-89FF-0E6E-396C-1D336DB92553}"/>
              </a:ext>
            </a:extLst>
          </p:cNvPr>
          <p:cNvSpPr/>
          <p:nvPr/>
        </p:nvSpPr>
        <p:spPr>
          <a:xfrm>
            <a:off x="567276" y="915481"/>
            <a:ext cx="2772934" cy="1187638"/>
          </a:xfrm>
          <a:prstGeom prst="roundRect">
            <a:avLst>
              <a:gd name="adj" fmla="val 21688"/>
            </a:avLst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NORMALISATION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Z-SCORE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48494-F4E8-3F84-F6A1-2E157FFB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71" y="2422679"/>
            <a:ext cx="3143250" cy="2305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F398FE-CCAF-804E-672B-B61ED49E30F6}"/>
              </a:ext>
            </a:extLst>
          </p:cNvPr>
          <p:cNvSpPr txBox="1"/>
          <p:nvPr/>
        </p:nvSpPr>
        <p:spPr>
          <a:xfrm>
            <a:off x="4790810" y="2422679"/>
            <a:ext cx="42745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COLUMNS INVOLVED: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LoanAmount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CreditScore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MonthsEmployed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NumCreditLines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InterestRate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LoanTerm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DTIRatio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319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7E2643-0390-4BEE-A042-5B743D8906FD}"/>
              </a:ext>
            </a:extLst>
          </p:cNvPr>
          <p:cNvSpPr txBox="1">
            <a:spLocks/>
          </p:cNvSpPr>
          <p:nvPr/>
        </p:nvSpPr>
        <p:spPr>
          <a:xfrm>
            <a:off x="214604" y="105298"/>
            <a:ext cx="7977674" cy="839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&amp; PREPROCESSING (PART 3)</a:t>
            </a:r>
            <a:endParaRPr lang="en-MY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0F603B-EC40-7873-7FB4-7093E121AF14}"/>
              </a:ext>
            </a:extLst>
          </p:cNvPr>
          <p:cNvSpPr/>
          <p:nvPr/>
        </p:nvSpPr>
        <p:spPr>
          <a:xfrm>
            <a:off x="6939943" y="816447"/>
            <a:ext cx="3118838" cy="25067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</a:t>
            </a:r>
          </a:p>
          <a:p>
            <a:pPr algn="r"/>
            <a:r>
              <a:rPr lang="en-US" sz="2800" b="1" dirty="0"/>
              <a:t>CATEGORICAL</a:t>
            </a:r>
            <a:r>
              <a:rPr lang="en-US" sz="2000" b="1" dirty="0"/>
              <a:t> </a:t>
            </a:r>
          </a:p>
          <a:p>
            <a:pPr algn="r"/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</a:p>
          <a:p>
            <a:pPr algn="r"/>
            <a:r>
              <a:rPr lang="en-US" sz="2000" b="1" dirty="0"/>
              <a:t> </a:t>
            </a:r>
            <a:r>
              <a:rPr lang="en-US" sz="2800" b="1" dirty="0"/>
              <a:t>NUMERICAL</a:t>
            </a:r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147249-70BC-D08D-14BF-40BB41E7C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12201"/>
              </p:ext>
            </p:extLst>
          </p:nvPr>
        </p:nvGraphicFramePr>
        <p:xfrm>
          <a:off x="337154" y="834480"/>
          <a:ext cx="6398926" cy="5720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07727">
                  <a:extLst>
                    <a:ext uri="{9D8B030D-6E8A-4147-A177-3AD203B41FA5}">
                      <a16:colId xmlns:a16="http://schemas.microsoft.com/office/drawing/2014/main" val="1261831044"/>
                    </a:ext>
                  </a:extLst>
                </a:gridCol>
                <a:gridCol w="2191920">
                  <a:extLst>
                    <a:ext uri="{9D8B030D-6E8A-4147-A177-3AD203B41FA5}">
                      <a16:colId xmlns:a16="http://schemas.microsoft.com/office/drawing/2014/main" val="2030212892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2323083027"/>
                    </a:ext>
                  </a:extLst>
                </a:gridCol>
              </a:tblGrid>
              <a:tr h="23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Categorical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Categorical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Numerical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115412"/>
                  </a:ext>
                </a:extLst>
              </a:tr>
              <a:tr h="291835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HasMortgage, HasDependents, HasCosigner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649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293836"/>
                  </a:ext>
                </a:extLst>
              </a:tr>
              <a:tr h="291835">
                <a:tc rowSpan="3"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MaritalStatus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Single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09917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Married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8905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Divorced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75051"/>
                  </a:ext>
                </a:extLst>
              </a:tr>
              <a:tr h="291835">
                <a:tc rowSpan="4"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Education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High School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98547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45404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13582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PhD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01671"/>
                  </a:ext>
                </a:extLst>
              </a:tr>
              <a:tr h="291835">
                <a:tc rowSpan="4"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EmplomentType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Unemployed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58514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Part-time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68318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Full-time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42031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Self-employed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091955"/>
                  </a:ext>
                </a:extLst>
              </a:tr>
              <a:tr h="291835">
                <a:tc rowSpan="5"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LoanPurpose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Education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169872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Home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52525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Business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37811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Auto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63089"/>
                  </a:ext>
                </a:extLst>
              </a:tr>
              <a:tr h="291835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Other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5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08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1885DE-6B20-E892-4B77-704DAEF90049}"/>
              </a:ext>
            </a:extLst>
          </p:cNvPr>
          <p:cNvSpPr txBox="1">
            <a:spLocks/>
          </p:cNvSpPr>
          <p:nvPr/>
        </p:nvSpPr>
        <p:spPr>
          <a:xfrm>
            <a:off x="382555" y="225430"/>
            <a:ext cx="7977674" cy="839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&amp; PREPROCESSING (PART 4)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D9F8D-58CA-7AB1-5480-F6228E6DEB41}"/>
              </a:ext>
            </a:extLst>
          </p:cNvPr>
          <p:cNvSpPr txBox="1"/>
          <p:nvPr/>
        </p:nvSpPr>
        <p:spPr>
          <a:xfrm>
            <a:off x="7423110" y="941289"/>
            <a:ext cx="2413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ONE </a:t>
            </a:r>
          </a:p>
          <a:p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HOT </a:t>
            </a:r>
          </a:p>
          <a:p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ENCODING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ABDBDC-34E8-4517-705B-DB59943BB021}"/>
              </a:ext>
            </a:extLst>
          </p:cNvPr>
          <p:cNvSpPr/>
          <p:nvPr/>
        </p:nvSpPr>
        <p:spPr>
          <a:xfrm>
            <a:off x="6990081" y="3545522"/>
            <a:ext cx="4451954" cy="24996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CREATE </a:t>
            </a:r>
          </a:p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DUMMY VARIABLES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 TARGETED COLUMNS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9F35AAB-866E-577A-A1AB-AB8812B01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73324"/>
              </p:ext>
            </p:extLst>
          </p:nvPr>
        </p:nvGraphicFramePr>
        <p:xfrm>
          <a:off x="609600" y="1011218"/>
          <a:ext cx="4607859" cy="5181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139762850"/>
                    </a:ext>
                  </a:extLst>
                </a:gridCol>
                <a:gridCol w="2494579">
                  <a:extLst>
                    <a:ext uri="{9D8B030D-6E8A-4147-A177-3AD203B41FA5}">
                      <a16:colId xmlns:a16="http://schemas.microsoft.com/office/drawing/2014/main" val="1810028138"/>
                    </a:ext>
                  </a:extLst>
                </a:gridCol>
              </a:tblGrid>
              <a:tr h="2620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BEFORE ENCODING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AFTER ENCODING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108868"/>
                  </a:ext>
                </a:extLst>
              </a:tr>
              <a:tr h="262008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MaritalStatus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MaritalStatus_1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54808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MaritalStatus_2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57245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MaritalStatus_3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724834"/>
                  </a:ext>
                </a:extLst>
              </a:tr>
              <a:tr h="26200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Education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Education_1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87258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Education_2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397752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Education_3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00664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Education_4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47567"/>
                  </a:ext>
                </a:extLst>
              </a:tr>
              <a:tr h="26200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EmplomentType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EmplomentType_1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76040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EmplomentType_2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38740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EmplomentType_3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841425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EmplomentType_4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0457"/>
                  </a:ext>
                </a:extLst>
              </a:tr>
              <a:tr h="262008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LoanPurpose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LoanPurpose_1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66291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LoanPurpose_2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17900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LoanPurpose_3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36214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LoanPurpose_4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910492"/>
                  </a:ext>
                </a:extLst>
              </a:tr>
              <a:tr h="262008">
                <a:tc vMerge="1"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LoanPurpose_5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41247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ED516-2C4F-46D5-ACDF-050732395A87}"/>
              </a:ext>
            </a:extLst>
          </p:cNvPr>
          <p:cNvSpPr/>
          <p:nvPr/>
        </p:nvSpPr>
        <p:spPr>
          <a:xfrm>
            <a:off x="6905750" y="782157"/>
            <a:ext cx="3143976" cy="25096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/>
              <a:t>ONE </a:t>
            </a:r>
          </a:p>
          <a:p>
            <a:pPr algn="r"/>
            <a:r>
              <a:rPr lang="en-US" sz="3200" b="1" dirty="0"/>
              <a:t>HOT </a:t>
            </a:r>
          </a:p>
          <a:p>
            <a:pPr algn="r"/>
            <a:r>
              <a:rPr lang="en-US" sz="3200" b="1" dirty="0"/>
              <a:t>ENCODING </a:t>
            </a:r>
          </a:p>
        </p:txBody>
      </p:sp>
    </p:spTree>
    <p:extLst>
      <p:ext uri="{BB962C8B-B14F-4D97-AF65-F5344CB8AC3E}">
        <p14:creationId xmlns:p14="http://schemas.microsoft.com/office/powerpoint/2010/main" val="35880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66753E-A843-4533-8FB2-9B37276E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36" y="292310"/>
            <a:ext cx="5756763" cy="7753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/>
              <a:t> 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/>
              <a:t>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SOLUTION</a:t>
            </a:r>
            <a:endParaRPr lang="en-US" sz="54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10D4993-85CE-47E1-6301-284D4F5EFB96}"/>
              </a:ext>
            </a:extLst>
          </p:cNvPr>
          <p:cNvSpPr txBox="1"/>
          <p:nvPr/>
        </p:nvSpPr>
        <p:spPr>
          <a:xfrm>
            <a:off x="1359312" y="1220537"/>
            <a:ext cx="2241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Class Imbalance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9C40EFE-4180-6A3A-A231-0C8FD2385428}"/>
              </a:ext>
            </a:extLst>
          </p:cNvPr>
          <p:cNvSpPr txBox="1">
            <a:spLocks/>
          </p:cNvSpPr>
          <p:nvPr/>
        </p:nvSpPr>
        <p:spPr>
          <a:xfrm>
            <a:off x="5682849" y="1219984"/>
            <a:ext cx="4134537" cy="1136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6">
                    <a:lumMod val="60000"/>
                    <a:lumOff val="40000"/>
                  </a:schemeClr>
                </a:solidFill>
              </a:rPr>
              <a:t>Using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>
                <a:solidFill>
                  <a:schemeClr val="accent6">
                    <a:lumMod val="75000"/>
                  </a:schemeClr>
                </a:solidFill>
              </a:rPr>
              <a:t>SMOTE</a:t>
            </a:r>
          </a:p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Oversampling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F2976E-FC95-4F85-B877-4DFE06A670F5}"/>
              </a:ext>
            </a:extLst>
          </p:cNvPr>
          <p:cNvGrpSpPr/>
          <p:nvPr/>
        </p:nvGrpSpPr>
        <p:grpSpPr>
          <a:xfrm>
            <a:off x="913611" y="2391272"/>
            <a:ext cx="4067231" cy="3938862"/>
            <a:chOff x="-1273407" y="2730637"/>
            <a:chExt cx="4067231" cy="3938862"/>
          </a:xfrm>
        </p:grpSpPr>
        <p:pic>
          <p:nvPicPr>
            <p:cNvPr id="9" name="Picture 8" descr="A graph of a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4375247B-9EDD-91E1-5454-40311E568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93"/>
            <a:stretch/>
          </p:blipFill>
          <p:spPr>
            <a:xfrm>
              <a:off x="-1273407" y="2730637"/>
              <a:ext cx="4067231" cy="393886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2EFD38-48AB-F8C5-5B05-7A573B37D56D}"/>
                </a:ext>
              </a:extLst>
            </p:cNvPr>
            <p:cNvSpPr/>
            <p:nvPr/>
          </p:nvSpPr>
          <p:spPr>
            <a:xfrm>
              <a:off x="2464087" y="4190030"/>
              <a:ext cx="264070" cy="795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81C972-6686-4057-A720-E0ADF5C8984A}"/>
              </a:ext>
            </a:extLst>
          </p:cNvPr>
          <p:cNvGrpSpPr/>
          <p:nvPr/>
        </p:nvGrpSpPr>
        <p:grpSpPr>
          <a:xfrm>
            <a:off x="5274962" y="2341281"/>
            <a:ext cx="4423419" cy="4010477"/>
            <a:chOff x="5274962" y="2341281"/>
            <a:chExt cx="4423419" cy="4010477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CA0EC99-D0E4-2B78-28CA-CC58CA991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80"/>
            <a:stretch/>
          </p:blipFill>
          <p:spPr>
            <a:xfrm>
              <a:off x="5631150" y="2341281"/>
              <a:ext cx="4067231" cy="401047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DC78A9-6F44-8DDE-EF58-BD3CE898FAC4}"/>
                </a:ext>
              </a:extLst>
            </p:cNvPr>
            <p:cNvSpPr txBox="1"/>
            <p:nvPr/>
          </p:nvSpPr>
          <p:spPr>
            <a:xfrm rot="10800000">
              <a:off x="5274962" y="3657275"/>
              <a:ext cx="353943" cy="5225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100" b="1">
                  <a:latin typeface="Aptos SemiBold" panose="020B0004020202020204" pitchFamily="34" charset="0"/>
                </a:rPr>
                <a:t>count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C97D1-3CE8-FE2D-3192-E07C11EB2838}"/>
                </a:ext>
              </a:extLst>
            </p:cNvPr>
            <p:cNvCxnSpPr/>
            <p:nvPr/>
          </p:nvCxnSpPr>
          <p:spPr>
            <a:xfrm>
              <a:off x="6191961" y="2360135"/>
              <a:ext cx="33525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550E9EC-8104-4F88-ADC6-E16D7249E728}"/>
              </a:ext>
            </a:extLst>
          </p:cNvPr>
          <p:cNvSpPr/>
          <p:nvPr/>
        </p:nvSpPr>
        <p:spPr>
          <a:xfrm rot="16200000">
            <a:off x="10609189" y="5000240"/>
            <a:ext cx="284165" cy="2139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7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B9E87-618F-4C9D-C12E-52B6A5050704}"/>
              </a:ext>
            </a:extLst>
          </p:cNvPr>
          <p:cNvSpPr txBox="1">
            <a:spLocks/>
          </p:cNvSpPr>
          <p:nvPr/>
        </p:nvSpPr>
        <p:spPr>
          <a:xfrm>
            <a:off x="352075" y="205110"/>
            <a:ext cx="7977674" cy="839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&amp; PREPROCESSING (PART 5)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2E9F7-6AD3-2D3E-30BD-0B6734A640A3}"/>
              </a:ext>
            </a:extLst>
          </p:cNvPr>
          <p:cNvSpPr txBox="1"/>
          <p:nvPr/>
        </p:nvSpPr>
        <p:spPr>
          <a:xfrm>
            <a:off x="462368" y="979507"/>
            <a:ext cx="3378112" cy="1634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VARIANCE INFLATION FACTOR </a:t>
            </a:r>
            <a:r>
              <a:rPr lang="en-US" sz="3000" b="1" dirty="0">
                <a:solidFill>
                  <a:schemeClr val="bg2"/>
                </a:solidFill>
              </a:rPr>
              <a:t>(VIF)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5C777E-C23F-838D-27DB-9DE1A95AC6CB}"/>
              </a:ext>
            </a:extLst>
          </p:cNvPr>
          <p:cNvSpPr/>
          <p:nvPr/>
        </p:nvSpPr>
        <p:spPr>
          <a:xfrm>
            <a:off x="7418972" y="787163"/>
            <a:ext cx="4018468" cy="38864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ASSUMPTION: 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If </a:t>
            </a:r>
            <a:r>
              <a:rPr lang="en-US" sz="3200" b="1" dirty="0">
                <a:solidFill>
                  <a:srgbClr val="FF0000"/>
                </a:solidFill>
              </a:rPr>
              <a:t>VIF &gt; 3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, Strong Multicollinearity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THEN DROP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THE TARGETED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COLUMNS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D72790-F80C-F1F8-7288-8FD358DB6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46649"/>
              </p:ext>
            </p:extLst>
          </p:nvPr>
        </p:nvGraphicFramePr>
        <p:xfrm>
          <a:off x="470643" y="2958602"/>
          <a:ext cx="4340274" cy="241108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40274">
                  <a:extLst>
                    <a:ext uri="{9D8B030D-6E8A-4147-A177-3AD203B41FA5}">
                      <a16:colId xmlns:a16="http://schemas.microsoft.com/office/drawing/2014/main" val="4206762142"/>
                    </a:ext>
                  </a:extLst>
                </a:gridCol>
              </a:tblGrid>
              <a:tr h="60277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COLUMNS DROPPED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068812"/>
                  </a:ext>
                </a:extLst>
              </a:tr>
              <a:tr h="60277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MaritalStatus_1 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(3.743785)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84217"/>
                  </a:ext>
                </a:extLst>
              </a:tr>
              <a:tr h="60277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MaritalStatus_2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(3.666009)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674499"/>
                  </a:ext>
                </a:extLst>
              </a:tr>
              <a:tr h="60277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MaritalStatus_3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(3.823498)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99454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CB57932-BA93-1B93-2DC8-0CFB06F1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877" y="1273309"/>
            <a:ext cx="2275892" cy="11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9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5B8-0024-4EB9-BFDF-BEC99761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" y="323850"/>
            <a:ext cx="7335835" cy="1268984"/>
          </a:xfrm>
        </p:spPr>
        <p:txBody>
          <a:bodyPr/>
          <a:lstStyle/>
          <a:p>
            <a:r>
              <a:rPr lang="en-US" dirty="0"/>
              <a:t>ANALYSIS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766ED-5054-8197-B8E7-9FB6CA344A03}"/>
              </a:ext>
            </a:extLst>
          </p:cNvPr>
          <p:cNvSpPr txBox="1"/>
          <p:nvPr/>
        </p:nvSpPr>
        <p:spPr>
          <a:xfrm>
            <a:off x="483870" y="967213"/>
            <a:ext cx="609600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effectLst/>
                <a:latin typeface="+mj-lt"/>
                <a:ea typeface="SimSun"/>
                <a:cs typeface="Times New Roman"/>
              </a:rPr>
              <a:t>Model</a:t>
            </a:r>
            <a:r>
              <a:rPr lang="en-US" sz="1800" dirty="0">
                <a:effectLst/>
                <a:latin typeface="+mj-lt"/>
                <a:ea typeface="SimSun"/>
                <a:cs typeface="Times New Roman"/>
              </a:rPr>
              <a:t> </a:t>
            </a:r>
            <a:r>
              <a:rPr lang="en-US" dirty="0">
                <a:latin typeface="+mj-lt"/>
                <a:ea typeface="SimSun"/>
                <a:cs typeface="Times New Roman"/>
              </a:rPr>
              <a:t>used for predicting</a:t>
            </a:r>
            <a:r>
              <a:rPr lang="en-US" sz="1800" dirty="0">
                <a:effectLst/>
                <a:latin typeface="+mj-lt"/>
                <a:ea typeface="SimSun"/>
                <a:cs typeface="Times New Roman"/>
              </a:rPr>
              <a:t>:</a:t>
            </a:r>
            <a:endParaRPr lang="en-MY" sz="1800" dirty="0">
              <a:effectLst/>
              <a:latin typeface="+mj-lt"/>
              <a:ea typeface="SimSun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817817-1B1C-4942-B2C7-58AE98C5F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72522"/>
              </p:ext>
            </p:extLst>
          </p:nvPr>
        </p:nvGraphicFramePr>
        <p:xfrm>
          <a:off x="1987826" y="1365458"/>
          <a:ext cx="7315200" cy="4495930"/>
        </p:xfrm>
        <a:graphic>
          <a:graphicData uri="http://schemas.openxmlformats.org/drawingml/2006/table">
            <a:tbl>
              <a:tblPr firstRow="1" firstCol="1" bandRow="1"/>
              <a:tblGrid>
                <a:gridCol w="1904549">
                  <a:extLst>
                    <a:ext uri="{9D8B030D-6E8A-4147-A177-3AD203B41FA5}">
                      <a16:colId xmlns:a16="http://schemas.microsoft.com/office/drawing/2014/main" val="3628798921"/>
                    </a:ext>
                  </a:extLst>
                </a:gridCol>
                <a:gridCol w="1653660">
                  <a:extLst>
                    <a:ext uri="{9D8B030D-6E8A-4147-A177-3AD203B41FA5}">
                      <a16:colId xmlns:a16="http://schemas.microsoft.com/office/drawing/2014/main" val="2066314053"/>
                    </a:ext>
                  </a:extLst>
                </a:gridCol>
                <a:gridCol w="3756991">
                  <a:extLst>
                    <a:ext uri="{9D8B030D-6E8A-4147-A177-3AD203B41FA5}">
                      <a16:colId xmlns:a16="http://schemas.microsoft.com/office/drawing/2014/main" val="145250494"/>
                    </a:ext>
                  </a:extLst>
                </a:gridCol>
              </a:tblGrid>
              <a:tr h="175679">
                <a:tc rowSpan="2"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 anchor="ctr">
                    <a:lnL>
                      <a:noFill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Is it used for predicting?</a:t>
                      </a:r>
                      <a:endParaRPr lang="en-MY" sz="16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48046"/>
                  </a:ext>
                </a:extLst>
              </a:tr>
              <a:tr h="175679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Yes/No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If no, why?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34027"/>
                  </a:ext>
                </a:extLst>
              </a:tr>
              <a:tr h="286131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Decision Tree (DT)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>
                      <a:noFill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415654"/>
                  </a:ext>
                </a:extLst>
              </a:tr>
              <a:tr h="433976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Gaussian Naïve Bayes (GausNB)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>
                      <a:noFill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MY" sz="16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16845"/>
                  </a:ext>
                </a:extLst>
              </a:tr>
              <a:tr h="433976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 Nearest-Neighbors (KNN)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>
                      <a:noFill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MY" sz="16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6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742549"/>
                  </a:ext>
                </a:extLst>
              </a:tr>
              <a:tr h="433976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Logistic Regression (LR)</a:t>
                      </a:r>
                      <a:endParaRPr lang="en-MY" sz="16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>
                      <a:noFill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6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42450"/>
                  </a:ext>
                </a:extLst>
              </a:tr>
              <a:tr h="433976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Neural Network (MLP)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>
                      <a:noFill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353927"/>
                  </a:ext>
                </a:extLst>
              </a:tr>
              <a:tr h="286131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Random Forest (RF)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>
                      <a:noFill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MY" sz="160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14113"/>
                  </a:ext>
                </a:extLst>
              </a:tr>
              <a:tr h="940923">
                <a:tc>
                  <a:txBody>
                    <a:bodyPr/>
                    <a:lstStyle/>
                    <a:p>
                      <a:pPr algn="l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Support Vector Machine (SVM)</a:t>
                      </a:r>
                      <a:endParaRPr lang="en-MY" sz="16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>
                      <a:noFill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MY" sz="16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Take a very long training time </a:t>
                      </a:r>
                      <a:endParaRPr lang="en-MY" sz="16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Hardware limitation, prolonged training will cause CPU overheating</a:t>
                      </a:r>
                      <a:endParaRPr lang="en-MY" sz="16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MY" sz="1600" dirty="0">
                        <a:effectLst/>
                        <a:latin typeface="Aptos" panose="020B0004020202020204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792" marR="47792" marT="0" marB="0">
                    <a:lnL w="28575" cap="flat" cmpd="sng" algn="ctr">
                      <a:solidFill>
                        <a:srgbClr val="153D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06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79118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4563C817C1F7499CA6913F559EAECB" ma:contentTypeVersion="10" ma:contentTypeDescription="Create a new document." ma:contentTypeScope="" ma:versionID="039044e08de3b1292e06cb9bbf65a761">
  <xsd:schema xmlns:xsd="http://www.w3.org/2001/XMLSchema" xmlns:xs="http://www.w3.org/2001/XMLSchema" xmlns:p="http://schemas.microsoft.com/office/2006/metadata/properties" xmlns:ns2="b0fdc0fe-2ed8-4f0c-a6aa-ca6c4f5c2e17" xmlns:ns3="cf661ebd-1146-4835-b35b-713a4d266178" targetNamespace="http://schemas.microsoft.com/office/2006/metadata/properties" ma:root="true" ma:fieldsID="00835ae4bea2cd3a375c79596d9196c9" ns2:_="" ns3:_="">
    <xsd:import namespace="b0fdc0fe-2ed8-4f0c-a6aa-ca6c4f5c2e17"/>
    <xsd:import namespace="cf661ebd-1146-4835-b35b-713a4d266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dc0fe-2ed8-4f0c-a6aa-ca6c4f5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661ebd-1146-4835-b35b-713a4d26617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2206F1-8D81-4271-81E0-6FEF10422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BD2049-A13F-4744-99CC-22B11E5613D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b0fdc0fe-2ed8-4f0c-a6aa-ca6c4f5c2e1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D34A597-68BF-4ADF-968D-933E3FFEDE4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722</Words>
  <Application>Microsoft Office PowerPoint</Application>
  <PresentationFormat>Widescreen</PresentationFormat>
  <Paragraphs>427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Aptos SemiBold</vt:lpstr>
      <vt:lpstr>var(--notebook-cell-output-font-family)</vt:lpstr>
      <vt:lpstr>Arial</vt:lpstr>
      <vt:lpstr>Bahnschrift SemiBold</vt:lpstr>
      <vt:lpstr>Calibri</vt:lpstr>
      <vt:lpstr>Neue Haas Grotesk Text Pro</vt:lpstr>
      <vt:lpstr>Symbol</vt:lpstr>
      <vt:lpstr>Times New Roman</vt:lpstr>
      <vt:lpstr>PunchcardVTI</vt:lpstr>
      <vt:lpstr>Bank Loan Approval Prediction</vt:lpstr>
      <vt:lpstr>PowerPoint Presentation</vt:lpstr>
      <vt:lpstr>EDA &amp; PREPROCESSING (PART 1)</vt:lpstr>
      <vt:lpstr>EDA &amp; PREPROCESSING (PART 2)</vt:lpstr>
      <vt:lpstr>PowerPoint Presentation</vt:lpstr>
      <vt:lpstr>PowerPoint Presentation</vt:lpstr>
      <vt:lpstr>PROBLEM &amp; SOLUTION</vt:lpstr>
      <vt:lpstr>PowerPoint Presentation</vt:lpstr>
      <vt:lpstr>ANALYSIS</vt:lpstr>
      <vt:lpstr>ANALYSIS</vt:lpstr>
      <vt:lpstr>ANALYSIS</vt:lpstr>
      <vt:lpstr>CONCLUSION OF ANALYSIS</vt:lpstr>
      <vt:lpstr>PREDICTION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ALWIN CHONG WEI SHEN</cp:lastModifiedBy>
  <cp:revision>22</cp:revision>
  <dcterms:created xsi:type="dcterms:W3CDTF">2024-04-07T08:29:09Z</dcterms:created>
  <dcterms:modified xsi:type="dcterms:W3CDTF">2024-04-13T09:00:38Z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0x010100554563C817C1F7499CA6913F559EAECB</vt:lpwstr>
  </property>
</Properties>
</file>