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2196F3"/>
    <a:srgbClr val="F44336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8A4D-8BF1-4587-8E8D-A021F6CF1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E16D4-895A-4768-A19D-ACBD9E944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40715-CAAC-4EE9-98AC-1F859283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1AEA7-10E9-480C-B25A-1AB0601A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34D7F-189C-4ECC-86E8-A240C798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2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CF36D-21A7-4CD1-817F-071901FC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18A37-BE17-4BA0-A256-7D3AB66CE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ED9E-EC04-4C16-B670-6B1EB0AE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745CE-313C-4FD0-8571-86A1601B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65601-2CB5-45F1-BCA9-F707FB2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4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8AA99-3C9F-4455-B10A-03B9C695E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63809-04E3-4156-9B81-80DFFBEEC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2A091-D028-453A-88A8-2BFF0B30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00895-CE4C-4B63-8829-21F23FA2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AA363-A6CE-417F-AEBF-E9522D0E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0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DFA1E-EB96-45EF-BB89-9A262878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8B742-54D6-45CF-A188-6F7E86EE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17820-AE5E-47A4-A5C3-692BEAD4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253AB-1778-4105-AC13-2CBFCB70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DB217-BC43-43CF-B26F-3F666FAA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1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BE58E-318E-4BA4-9F93-777170E3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8FCFC-3BAC-43C4-B9E1-51FD6FEA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065F4-1FD3-4252-A804-2F38B35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CDBBE-7743-4F72-B53F-3056C216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A8A44-6A90-4ADC-8724-23BCAAD6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4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17715-7F7B-4350-A30A-B870391D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1E748-2F85-4DB4-AD33-4688EEF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75744-C41C-46B0-95AC-FCCE7D8F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BFFB0-6208-4127-B96C-D343B76C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C19B6-87EA-414C-B7E6-CFBAA38F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76E93-B099-484C-8030-C237003B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DC02B-F48A-414B-8368-77D1BD42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AD41E-04A0-4564-9CDB-116817436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C84E24-FC35-45D6-A708-B0017B98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B2A3E-BB23-46DE-9EA6-69E68F15E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35B07-2274-4523-B961-CA012F21B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574FEE-B469-4D98-9A10-124B3DE6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7E652-892E-4026-822C-BA573EA3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B22FAF-E16B-4B91-83A0-46640F7B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5DB72-5B5B-4070-AA3E-3ABBF3B3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2341B4-1D9E-49BB-ADE2-449F32F9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BC739-00EC-40EE-9066-C4DCDE9D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94C8F-507D-48D8-BC5E-D877EAD6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6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352569-E134-4447-91C5-ECEAECA8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8E4350-63C1-4863-80DB-774E1A6E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370B3-A381-413F-948E-9ABEF20D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2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72922-63CE-4243-97CD-94D79959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E7EE0-FBEF-4157-9204-1FA5C607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00CC9-5854-4150-A3C6-316BB612F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584C6-6E6F-4EAD-9C33-5A6412BA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488E2-0FAC-479E-A46B-BF849056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E842C-2423-41CE-8D57-3413C758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928F9-4CAA-4571-ABF1-F1C38B54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B89905-1566-44AD-8E46-06E2C242A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A73E5-7D5A-407B-90EF-EDD9CD40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BFBCE-14BF-4FDB-A06D-5942A83E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04182-B7AF-40A8-B677-D3CF7EEF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BB2BF-B1E2-41FF-BE7B-8C9D3BF0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C3E77-EDA5-47DD-BB09-3C00586B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BCA0A-34A4-46C8-8ACD-B220126A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2CECA-0FF2-46FB-83E5-FCB496103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FEBD-D010-4233-B249-399EB47FB4B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1DDD1-2E08-4656-B7B3-9030D90A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6D3ED-C2B5-4F06-9568-B8C6D9588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462C-4502-4221-AEE1-DE680ECB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6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E3B8F0-F278-49DD-BC29-A7B6433FA35B}"/>
              </a:ext>
            </a:extLst>
          </p:cNvPr>
          <p:cNvGrpSpPr/>
          <p:nvPr/>
        </p:nvGrpSpPr>
        <p:grpSpPr>
          <a:xfrm>
            <a:off x="1621002" y="3630881"/>
            <a:ext cx="2253600" cy="2262089"/>
            <a:chOff x="1621002" y="3630881"/>
            <a:chExt cx="2253600" cy="226208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9EF1A0F-AA19-45B4-9F07-2AD65EBD88A6}"/>
                </a:ext>
              </a:extLst>
            </p:cNvPr>
            <p:cNvGrpSpPr/>
            <p:nvPr/>
          </p:nvGrpSpPr>
          <p:grpSpPr>
            <a:xfrm>
              <a:off x="1621002" y="3630881"/>
              <a:ext cx="1080000" cy="1080000"/>
              <a:chOff x="1621002" y="3630881"/>
              <a:chExt cx="1080000" cy="1080000"/>
            </a:xfrm>
          </p:grpSpPr>
          <p:sp>
            <p:nvSpPr>
              <p:cNvPr id="5" name="Rectangle 15">
                <a:extLst>
                  <a:ext uri="{FF2B5EF4-FFF2-40B4-BE49-F238E27FC236}">
                    <a16:creationId xmlns:a16="http://schemas.microsoft.com/office/drawing/2014/main" id="{F7067F9D-D100-4765-B849-8EDDDCE6DE98}"/>
                  </a:ext>
                </a:extLst>
              </p:cNvPr>
              <p:cNvSpPr/>
              <p:nvPr/>
            </p:nvSpPr>
            <p:spPr>
              <a:xfrm>
                <a:off x="1621002" y="3630881"/>
                <a:ext cx="1080000" cy="1080000"/>
              </a:xfrm>
              <a:prstGeom prst="rect">
                <a:avLst/>
              </a:prstGeom>
              <a:solidFill>
                <a:srgbClr val="F44336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B8CC8C72-74DD-4AFA-92B5-B95C7308BB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4602" y="3774881"/>
                <a:ext cx="892800" cy="792000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98CCF13-16D5-4DDD-93B1-6127F3FE7D91}"/>
                </a:ext>
              </a:extLst>
            </p:cNvPr>
            <p:cNvGrpSpPr/>
            <p:nvPr/>
          </p:nvGrpSpPr>
          <p:grpSpPr>
            <a:xfrm>
              <a:off x="2794602" y="3630881"/>
              <a:ext cx="1080000" cy="1080000"/>
              <a:chOff x="5257564" y="5290764"/>
              <a:chExt cx="1080000" cy="1080000"/>
            </a:xfrm>
          </p:grpSpPr>
          <p:sp>
            <p:nvSpPr>
              <p:cNvPr id="7" name="Rectangle 13">
                <a:extLst>
                  <a:ext uri="{FF2B5EF4-FFF2-40B4-BE49-F238E27FC236}">
                    <a16:creationId xmlns:a16="http://schemas.microsoft.com/office/drawing/2014/main" id="{EFBEE0EF-9A61-4695-88D1-51850143A6B4}"/>
                  </a:ext>
                </a:extLst>
              </p:cNvPr>
              <p:cNvSpPr/>
              <p:nvPr/>
            </p:nvSpPr>
            <p:spPr>
              <a:xfrm>
                <a:off x="5257564" y="5290764"/>
                <a:ext cx="1080000" cy="1080000"/>
              </a:xfrm>
              <a:prstGeom prst="rect">
                <a:avLst/>
              </a:prstGeom>
              <a:solidFill>
                <a:srgbClr val="4CAF5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DFA7876D-8BD4-41E4-BC2C-F503342AC4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0584" y="5434764"/>
                <a:ext cx="893960" cy="792000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44E1F1F-2F71-44F1-A7D8-BC9CC6C74A52}"/>
                </a:ext>
              </a:extLst>
            </p:cNvPr>
            <p:cNvGrpSpPr/>
            <p:nvPr/>
          </p:nvGrpSpPr>
          <p:grpSpPr>
            <a:xfrm>
              <a:off x="1621002" y="4812970"/>
              <a:ext cx="1080000" cy="1080000"/>
              <a:chOff x="5663999" y="2997003"/>
              <a:chExt cx="1080000" cy="1080000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6E79C911-BEE8-49E0-939A-C0BA29E5E84F}"/>
                  </a:ext>
                </a:extLst>
              </p:cNvPr>
              <p:cNvSpPr/>
              <p:nvPr/>
            </p:nvSpPr>
            <p:spPr>
              <a:xfrm>
                <a:off x="5663999" y="2997003"/>
                <a:ext cx="1080000" cy="1080000"/>
              </a:xfrm>
              <a:prstGeom prst="rect">
                <a:avLst/>
              </a:prstGeom>
              <a:solidFill>
                <a:srgbClr val="2196F3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0" name="Block Arc 12">
                <a:extLst>
                  <a:ext uri="{FF2B5EF4-FFF2-40B4-BE49-F238E27FC236}">
                    <a16:creationId xmlns:a16="http://schemas.microsoft.com/office/drawing/2014/main" id="{E5BF5392-7FDA-4B32-91B7-57459315F3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8693" y="3141001"/>
                <a:ext cx="890611" cy="792000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20F49424-6CCC-4714-BA09-2F50A8EF7354}"/>
                </a:ext>
              </a:extLst>
            </p:cNvPr>
            <p:cNvSpPr/>
            <p:nvPr/>
          </p:nvSpPr>
          <p:spPr>
            <a:xfrm>
              <a:off x="2794602" y="4809917"/>
              <a:ext cx="1080000" cy="10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1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Chaohui</dc:creator>
  <cp:lastModifiedBy>LI Chaohui</cp:lastModifiedBy>
  <cp:revision>8</cp:revision>
  <dcterms:created xsi:type="dcterms:W3CDTF">2021-01-08T02:10:34Z</dcterms:created>
  <dcterms:modified xsi:type="dcterms:W3CDTF">2021-01-08T08:56:47Z</dcterms:modified>
</cp:coreProperties>
</file>