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81" autoAdjust="0"/>
  </p:normalViewPr>
  <p:slideViewPr>
    <p:cSldViewPr snapToGrid="0">
      <p:cViewPr varScale="1">
        <p:scale>
          <a:sx n="76" d="100"/>
          <a:sy n="76" d="100"/>
        </p:scale>
        <p:origin x="102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20000">
              <a:schemeClr val="bg1"/>
            </a:gs>
            <a:gs pos="80000">
              <a:schemeClr val="bg1"/>
            </a:gs>
            <a:gs pos="100000">
              <a:srgbClr val="FFD7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9CC8-63A0-4E6A-B7D5-B4D8E7C6D04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ric0870@umn.edu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273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100" b="1" dirty="0"/>
              <a:t>CSCI 5551 Fall 2015 Term Project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800" b="1" dirty="0" smtClean="0"/>
              <a:t>UAV Applications</a:t>
            </a:r>
            <a:br>
              <a:rPr lang="en-US" sz="4800" b="1" dirty="0" smtClean="0"/>
            </a:br>
            <a:r>
              <a:rPr lang="en-US" sz="4800" b="1" dirty="0" smtClean="0"/>
              <a:t>Image </a:t>
            </a:r>
            <a:r>
              <a:rPr lang="en-US" sz="4800" b="1" dirty="0"/>
              <a:t>Based Tracking of Mobile </a:t>
            </a:r>
            <a:r>
              <a:rPr lang="en-US" sz="4800" b="1" dirty="0" smtClean="0"/>
              <a:t>Object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3400"/>
            <a:ext cx="9144000" cy="1244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John Erickson</a:t>
            </a:r>
          </a:p>
          <a:p>
            <a:r>
              <a:rPr lang="en-US" u="sng" dirty="0" smtClean="0">
                <a:hlinkClick r:id="rId2"/>
              </a:rPr>
              <a:t>eric0870@umn.edu</a:t>
            </a:r>
            <a:endParaRPr lang="en-US" dirty="0"/>
          </a:p>
          <a:p>
            <a:r>
              <a:rPr lang="en-US" dirty="0"/>
              <a:t>Computer Science and Engineering Department</a:t>
            </a:r>
          </a:p>
          <a:p>
            <a:r>
              <a:rPr lang="en-US" dirty="0"/>
              <a:t>The University of Minnesota at Twin Cities</a:t>
            </a:r>
          </a:p>
          <a:p>
            <a:endParaRPr lang="en-US" dirty="0"/>
          </a:p>
        </p:txBody>
      </p:sp>
      <p:pic>
        <p:nvPicPr>
          <p:cNvPr id="4" name="Picture 3" descr="http://www.augmentedplanet.com/wp-content/uploads/2011/11/ardrone-splash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471737"/>
            <a:ext cx="4133850" cy="29813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517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…Problem Description…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…Discussion…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Need a bit more detail to make this slide worth while…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Integration of open source tools</a:t>
            </a:r>
          </a:p>
          <a:p>
            <a:pPr lvl="1"/>
            <a:r>
              <a:rPr lang="en-US" dirty="0" smtClean="0"/>
              <a:t>Drone flight </a:t>
            </a:r>
            <a:r>
              <a:rPr lang="en-US" dirty="0" smtClean="0"/>
              <a:t>stability (particularly for indoor flight)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Application well supported by community (framework and examples)</a:t>
            </a:r>
          </a:p>
          <a:p>
            <a:pPr lvl="1"/>
            <a:r>
              <a:rPr lang="en-US" dirty="0" smtClean="0"/>
              <a:t>Opportunity to leverage open source software and affordable COTS hardware made for a great project application and learning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Add capability to acquire and track object based on digital image</a:t>
            </a:r>
          </a:p>
          <a:p>
            <a:pPr lvl="1"/>
            <a:r>
              <a:rPr lang="en-US" dirty="0" smtClean="0"/>
              <a:t>Port application to mobile host (requires UAV with onboard user processor)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AR.Drone SDK, Parrot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ROS, Open Source Robotics Foundation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Autonomy Lab, Simon Frasier University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AR.Drone Tutorials, Mike Hammer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EZ-Robot, D.J. </a:t>
            </a:r>
            <a:r>
              <a:rPr lang="en-US" dirty="0" err="1" smtClean="0"/>
              <a:t>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144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CSCI 5551 Fall 2015 Term Project   UAV Applications Image Based Tracking of Mobile Object</vt:lpstr>
      <vt:lpstr>Agenda</vt:lpstr>
      <vt:lpstr>Problem Description</vt:lpstr>
      <vt:lpstr>Conclusions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erickson</dc:creator>
  <cp:lastModifiedBy>john erickson</cp:lastModifiedBy>
  <cp:revision>22</cp:revision>
  <dcterms:created xsi:type="dcterms:W3CDTF">2015-12-11T15:32:04Z</dcterms:created>
  <dcterms:modified xsi:type="dcterms:W3CDTF">2015-12-13T13:49:42Z</dcterms:modified>
</cp:coreProperties>
</file>